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6"/>
  </p:notesMasterIdLst>
  <p:sldIdLst>
    <p:sldId id="256" r:id="rId2"/>
    <p:sldId id="260" r:id="rId3"/>
    <p:sldId id="257" r:id="rId4"/>
    <p:sldId id="271" r:id="rId5"/>
    <p:sldId id="261" r:id="rId6"/>
    <p:sldId id="270" r:id="rId7"/>
    <p:sldId id="272" r:id="rId8"/>
    <p:sldId id="311" r:id="rId9"/>
    <p:sldId id="313" r:id="rId10"/>
    <p:sldId id="259" r:id="rId11"/>
    <p:sldId id="314" r:id="rId12"/>
    <p:sldId id="312" r:id="rId13"/>
    <p:sldId id="275" r:id="rId14"/>
    <p:sldId id="258" r:id="rId15"/>
  </p:sldIdLst>
  <p:sldSz cx="9144000" cy="5143500" type="screen16x9"/>
  <p:notesSz cx="6858000" cy="9144000"/>
  <p:embeddedFontLst>
    <p:embeddedFont>
      <p:font typeface="Abhaya Libre" panose="020B0604020202020204" charset="0"/>
      <p:regular r:id="rId17"/>
      <p:bold r:id="rId18"/>
    </p:embeddedFont>
    <p:embeddedFont>
      <p:font typeface="Abhaya Libre SemiBold" panose="020B0604020202020204" charset="0"/>
      <p:regular r:id="rId19"/>
      <p:bold r:id="rId20"/>
    </p:embeddedFont>
    <p:embeddedFont>
      <p:font typeface="Fredoka One" panose="02000000000000000000" pitchFamily="2" charset="0"/>
      <p:regular r:id="rId21"/>
    </p:embeddedFont>
    <p:embeddedFont>
      <p:font typeface="Montserrat" panose="00000500000000000000" pitchFamily="2" charset="0"/>
      <p:regular r:id="rId22"/>
      <p:bold r:id="rId23"/>
      <p:italic r:id="rId24"/>
      <p:boldItalic r:id="rId25"/>
    </p:embeddedFont>
    <p:embeddedFont>
      <p:font typeface="Roboto Condensed Light" panose="02000000000000000000" pitchFamily="2" charset="0"/>
      <p:regular r:id="rId26"/>
      <p: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E769A7-14B1-2EAB-1EB7-5CE1BEEF314E}" v="663" dt="2023-03-12T18:35:20.122"/>
    <p1510:client id="{FBF0F548-8785-4E56-95ED-02AE9E402C65}" v="546" dt="2023-03-12T18:36:46.231"/>
  </p1510:revLst>
</p1510:revInfo>
</file>

<file path=ppt/tableStyles.xml><?xml version="1.0" encoding="utf-8"?>
<a:tblStyleLst xmlns:a="http://schemas.openxmlformats.org/drawingml/2006/main" def="{6CB43903-A4FE-41A8-A425-A6081CB32DC7}">
  <a:tblStyle styleId="{6CB43903-A4FE-41A8-A425-A6081CB32DC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0"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4"/>
        <p:cNvGrpSpPr/>
        <p:nvPr/>
      </p:nvGrpSpPr>
      <p:grpSpPr>
        <a:xfrm>
          <a:off x="0" y="0"/>
          <a:ext cx="0" cy="0"/>
          <a:chOff x="0" y="0"/>
          <a:chExt cx="0" cy="0"/>
        </a:xfrm>
      </p:grpSpPr>
      <p:sp>
        <p:nvSpPr>
          <p:cNvPr id="10855" name="Google Shape;10855;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56" name="Google Shape;10856;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7"/>
        <p:cNvGrpSpPr/>
        <p:nvPr/>
      </p:nvGrpSpPr>
      <p:grpSpPr>
        <a:xfrm>
          <a:off x="0" y="0"/>
          <a:ext cx="0" cy="0"/>
          <a:chOff x="0" y="0"/>
          <a:chExt cx="0" cy="0"/>
        </a:xfrm>
      </p:grpSpPr>
      <p:sp>
        <p:nvSpPr>
          <p:cNvPr id="10878" name="Google Shape;10878;g877498f77e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9" name="Google Shape;10879;g877498f77e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6"/>
        <p:cNvGrpSpPr/>
        <p:nvPr/>
      </p:nvGrpSpPr>
      <p:grpSpPr>
        <a:xfrm>
          <a:off x="0" y="0"/>
          <a:ext cx="0" cy="0"/>
          <a:chOff x="0" y="0"/>
          <a:chExt cx="0" cy="0"/>
        </a:xfrm>
      </p:grpSpPr>
      <p:sp>
        <p:nvSpPr>
          <p:cNvPr id="11067" name="Google Shape;11067;gdb6da54c25_0_50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8" name="Google Shape;11068;gdb6da54c25_0_5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2754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7"/>
        <p:cNvGrpSpPr/>
        <p:nvPr/>
      </p:nvGrpSpPr>
      <p:grpSpPr>
        <a:xfrm>
          <a:off x="0" y="0"/>
          <a:ext cx="0" cy="0"/>
          <a:chOff x="0" y="0"/>
          <a:chExt cx="0" cy="0"/>
        </a:xfrm>
      </p:grpSpPr>
      <p:sp>
        <p:nvSpPr>
          <p:cNvPr id="10878" name="Google Shape;10878;g877498f77e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9" name="Google Shape;10879;g877498f77e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57902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0"/>
        <p:cNvGrpSpPr/>
        <p:nvPr/>
      </p:nvGrpSpPr>
      <p:grpSpPr>
        <a:xfrm>
          <a:off x="0" y="0"/>
          <a:ext cx="0" cy="0"/>
          <a:chOff x="0" y="0"/>
          <a:chExt cx="0" cy="0"/>
        </a:xfrm>
      </p:grpSpPr>
      <p:sp>
        <p:nvSpPr>
          <p:cNvPr id="11121" name="Google Shape;11121;gdb5b4cc81e_0_1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2" name="Google Shape;11122;gdb5b4cc81e_0_1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1"/>
        <p:cNvGrpSpPr/>
        <p:nvPr/>
      </p:nvGrpSpPr>
      <p:grpSpPr>
        <a:xfrm>
          <a:off x="0" y="0"/>
          <a:ext cx="0" cy="0"/>
          <a:chOff x="0" y="0"/>
          <a:chExt cx="0" cy="0"/>
        </a:xfrm>
      </p:grpSpPr>
      <p:sp>
        <p:nvSpPr>
          <p:cNvPr id="10872" name="Google Shape;10872;g8794a74c9d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3" name="Google Shape;10873;g8794a74c9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4"/>
        <p:cNvGrpSpPr/>
        <p:nvPr/>
      </p:nvGrpSpPr>
      <p:grpSpPr>
        <a:xfrm>
          <a:off x="0" y="0"/>
          <a:ext cx="0" cy="0"/>
          <a:chOff x="0" y="0"/>
          <a:chExt cx="0" cy="0"/>
        </a:xfrm>
      </p:grpSpPr>
      <p:sp>
        <p:nvSpPr>
          <p:cNvPr id="10895" name="Google Shape;10895;gc6ac5e8787_2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6" name="Google Shape;10896;gc6ac5e8787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5"/>
        <p:cNvGrpSpPr/>
        <p:nvPr/>
      </p:nvGrpSpPr>
      <p:grpSpPr>
        <a:xfrm>
          <a:off x="0" y="0"/>
          <a:ext cx="0" cy="0"/>
          <a:chOff x="0" y="0"/>
          <a:chExt cx="0" cy="0"/>
        </a:xfrm>
      </p:grpSpPr>
      <p:sp>
        <p:nvSpPr>
          <p:cNvPr id="10866" name="Google Shape;10866;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7" name="Google Shape;10867;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6"/>
        <p:cNvGrpSpPr/>
        <p:nvPr/>
      </p:nvGrpSpPr>
      <p:grpSpPr>
        <a:xfrm>
          <a:off x="0" y="0"/>
          <a:ext cx="0" cy="0"/>
          <a:chOff x="0" y="0"/>
          <a:chExt cx="0" cy="0"/>
        </a:xfrm>
      </p:grpSpPr>
      <p:sp>
        <p:nvSpPr>
          <p:cNvPr id="11067" name="Google Shape;11067;gdb6da54c25_0_50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8" name="Google Shape;11068;gdb6da54c25_0_5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06"/>
        <p:cNvGrpSpPr/>
        <p:nvPr/>
      </p:nvGrpSpPr>
      <p:grpSpPr>
        <a:xfrm>
          <a:off x="0" y="0"/>
          <a:ext cx="0" cy="0"/>
          <a:chOff x="0" y="0"/>
          <a:chExt cx="0" cy="0"/>
        </a:xfrm>
      </p:grpSpPr>
      <p:sp>
        <p:nvSpPr>
          <p:cNvPr id="10907" name="Google Shape;10907;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08" name="Google Shape;10908;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56"/>
        <p:cNvGrpSpPr/>
        <p:nvPr/>
      </p:nvGrpSpPr>
      <p:grpSpPr>
        <a:xfrm>
          <a:off x="0" y="0"/>
          <a:ext cx="0" cy="0"/>
          <a:chOff x="0" y="0"/>
          <a:chExt cx="0" cy="0"/>
        </a:xfrm>
      </p:grpSpPr>
      <p:sp>
        <p:nvSpPr>
          <p:cNvPr id="11057" name="Google Shape;11057;gdb5b4cc81e_0_8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8" name="Google Shape;11058;gdb5b4cc81e_0_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8"/>
        <p:cNvGrpSpPr/>
        <p:nvPr/>
      </p:nvGrpSpPr>
      <p:grpSpPr>
        <a:xfrm>
          <a:off x="0" y="0"/>
          <a:ext cx="0" cy="0"/>
          <a:chOff x="0" y="0"/>
          <a:chExt cx="0" cy="0"/>
        </a:xfrm>
      </p:grpSpPr>
      <p:sp>
        <p:nvSpPr>
          <p:cNvPr id="11079" name="Google Shape;11079;gdb5b4cc81e_0_17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80" name="Google Shape;11080;gdb5b4cc81e_0_1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8"/>
        <p:cNvGrpSpPr/>
        <p:nvPr/>
      </p:nvGrpSpPr>
      <p:grpSpPr>
        <a:xfrm>
          <a:off x="0" y="0"/>
          <a:ext cx="0" cy="0"/>
          <a:chOff x="0" y="0"/>
          <a:chExt cx="0" cy="0"/>
        </a:xfrm>
      </p:grpSpPr>
      <p:sp>
        <p:nvSpPr>
          <p:cNvPr id="11079" name="Google Shape;11079;gdb5b4cc81e_0_17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80" name="Google Shape;11080;gdb5b4cc81e_0_1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22028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4"/>
        <p:cNvGrpSpPr/>
        <p:nvPr/>
      </p:nvGrpSpPr>
      <p:grpSpPr>
        <a:xfrm>
          <a:off x="0" y="0"/>
          <a:ext cx="0" cy="0"/>
          <a:chOff x="0" y="0"/>
          <a:chExt cx="0" cy="0"/>
        </a:xfrm>
      </p:grpSpPr>
      <p:sp>
        <p:nvSpPr>
          <p:cNvPr id="10895" name="Google Shape;10895;gc6ac5e8787_2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6" name="Google Shape;10896;gc6ac5e8787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24704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07548" y="2764750"/>
            <a:ext cx="5778900" cy="14637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5500"/>
              <a:buNone/>
              <a:defRPr sz="6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07423" y="4219725"/>
            <a:ext cx="5778900" cy="46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1574475" y="-1642725"/>
            <a:ext cx="12276352" cy="7245930"/>
            <a:chOff x="-1574475" y="-1642725"/>
            <a:chExt cx="12276352" cy="7245930"/>
          </a:xfrm>
        </p:grpSpPr>
        <p:grpSp>
          <p:nvGrpSpPr>
            <p:cNvPr id="12" name="Google Shape;12;p2"/>
            <p:cNvGrpSpPr/>
            <p:nvPr/>
          </p:nvGrpSpPr>
          <p:grpSpPr>
            <a:xfrm>
              <a:off x="-1574475" y="-1642725"/>
              <a:ext cx="5277375" cy="3976575"/>
              <a:chOff x="-1574475" y="-1642725"/>
              <a:chExt cx="5277375" cy="3976575"/>
            </a:xfrm>
          </p:grpSpPr>
          <p:sp>
            <p:nvSpPr>
              <p:cNvPr id="13" name="Google Shape;13;p2"/>
              <p:cNvSpPr/>
              <p:nvPr/>
            </p:nvSpPr>
            <p:spPr>
              <a:xfrm>
                <a:off x="220125" y="-1642725"/>
                <a:ext cx="3238551" cy="3777836"/>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133614" y="-1181064"/>
                <a:ext cx="3441139" cy="3588689"/>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rgbClr val="629E96">
                  <a:alpha val="8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574475" y="-836025"/>
                <a:ext cx="5277375" cy="3110775"/>
              </a:xfrm>
              <a:custGeom>
                <a:avLst/>
                <a:gdLst/>
                <a:ahLst/>
                <a:cxnLst/>
                <a:rect l="l" t="t" r="r" b="b"/>
                <a:pathLst>
                  <a:path w="211095" h="124431" extrusionOk="0">
                    <a:moveTo>
                      <a:pt x="0" y="93301"/>
                    </a:moveTo>
                    <a:cubicBezTo>
                      <a:pt x="13424" y="98352"/>
                      <a:pt x="60605" y="129186"/>
                      <a:pt x="80541" y="123604"/>
                    </a:cubicBezTo>
                    <a:cubicBezTo>
                      <a:pt x="100477" y="118022"/>
                      <a:pt x="98883" y="69776"/>
                      <a:pt x="119616" y="59808"/>
                    </a:cubicBezTo>
                    <a:cubicBezTo>
                      <a:pt x="140350" y="49840"/>
                      <a:pt x="190854" y="73763"/>
                      <a:pt x="204942" y="63795"/>
                    </a:cubicBezTo>
                    <a:cubicBezTo>
                      <a:pt x="219030" y="53827"/>
                      <a:pt x="204278" y="10633"/>
                      <a:pt x="204145" y="0"/>
                    </a:cubicBezTo>
                  </a:path>
                </a:pathLst>
              </a:custGeom>
              <a:noFill/>
              <a:ln w="19050" cap="flat" cmpd="sng">
                <a:solidFill>
                  <a:schemeClr val="dk2"/>
                </a:solidFill>
                <a:prstDash val="solid"/>
                <a:round/>
                <a:headEnd type="none" w="med" len="med"/>
                <a:tailEnd type="none" w="med" len="med"/>
              </a:ln>
            </p:spPr>
          </p:sp>
        </p:grpSp>
        <p:grpSp>
          <p:nvGrpSpPr>
            <p:cNvPr id="16" name="Google Shape;16;p2"/>
            <p:cNvGrpSpPr/>
            <p:nvPr/>
          </p:nvGrpSpPr>
          <p:grpSpPr>
            <a:xfrm>
              <a:off x="4791002" y="3919198"/>
              <a:ext cx="5910876" cy="1684007"/>
              <a:chOff x="4791327" y="3919371"/>
              <a:chExt cx="4838238" cy="1378413"/>
            </a:xfrm>
          </p:grpSpPr>
          <p:sp>
            <p:nvSpPr>
              <p:cNvPr id="17" name="Google Shape;17;p2"/>
              <p:cNvSpPr/>
              <p:nvPr/>
            </p:nvSpPr>
            <p:spPr>
              <a:xfrm rot="10800000" flipH="1">
                <a:off x="6771400" y="3919371"/>
                <a:ext cx="3774" cy="3774"/>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0800000" flipH="1">
                <a:off x="6675263" y="3922376"/>
                <a:ext cx="3004" cy="3004"/>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flipH="1">
                <a:off x="6866255" y="3921899"/>
                <a:ext cx="5276" cy="3481"/>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flipH="1">
                <a:off x="6962282" y="3925343"/>
                <a:ext cx="5972" cy="6009"/>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0800000" flipH="1">
                <a:off x="6580556" y="3930583"/>
                <a:ext cx="1539" cy="1502"/>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flipH="1">
                <a:off x="7056696" y="3936298"/>
                <a:ext cx="7731" cy="5496"/>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flipH="1">
                <a:off x="6485151" y="3943259"/>
                <a:ext cx="769" cy="37"/>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0800000" flipH="1">
                <a:off x="7152394" y="3947729"/>
                <a:ext cx="7474" cy="7474"/>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0800000" flipH="1">
                <a:off x="7245709" y="3965608"/>
                <a:ext cx="9782" cy="6155"/>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0800000" flipH="1">
                <a:off x="7340234" y="3981875"/>
                <a:ext cx="10845" cy="10002"/>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0800000" flipH="1">
                <a:off x="6665555" y="3989459"/>
                <a:ext cx="3774" cy="3224"/>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flipH="1">
                <a:off x="6760226" y="3990228"/>
                <a:ext cx="5276" cy="4506"/>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0800000" flipH="1">
                <a:off x="6569381" y="3992463"/>
                <a:ext cx="3004" cy="3004"/>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0800000" flipH="1">
                <a:off x="6856399" y="3995431"/>
                <a:ext cx="6009" cy="5239"/>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0800000" flipH="1">
                <a:off x="6474710" y="4000633"/>
                <a:ext cx="1502" cy="1539"/>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flipH="1">
                <a:off x="6951840" y="4004370"/>
                <a:ext cx="6741" cy="6741"/>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flipH="1">
                <a:off x="7433440" y="4002026"/>
                <a:ext cx="12713" cy="10588"/>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0800000" flipH="1">
                <a:off x="6379269" y="401331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0800000" flipH="1">
                <a:off x="9585746" y="3981948"/>
                <a:ext cx="40081" cy="33707"/>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flipH="1">
                <a:off x="7046511" y="4017047"/>
                <a:ext cx="7511" cy="7511"/>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flipH="1">
                <a:off x="7526646" y="4023019"/>
                <a:ext cx="12713" cy="11944"/>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flipH="1">
                <a:off x="7140450" y="4032545"/>
                <a:ext cx="8976" cy="839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0800000" flipH="1">
                <a:off x="9495545" y="4015069"/>
                <a:ext cx="39349" cy="32644"/>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0800000" flipH="1">
                <a:off x="9569553" y="4016278"/>
                <a:ext cx="41584" cy="35245"/>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0800000" flipH="1">
                <a:off x="7617580" y="4045221"/>
                <a:ext cx="15681" cy="12860"/>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0800000" flipH="1">
                <a:off x="7234388" y="4050607"/>
                <a:ext cx="10478" cy="9709"/>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0800000" flipH="1">
                <a:off x="6559672" y="4058814"/>
                <a:ext cx="3774" cy="3737"/>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rot="10800000" flipH="1">
                <a:off x="6655113" y="4059547"/>
                <a:ext cx="4506" cy="4506"/>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0800000" flipH="1">
                <a:off x="6463389" y="4063174"/>
                <a:ext cx="3151" cy="194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0800000" flipH="1">
                <a:off x="6750554" y="4064749"/>
                <a:ext cx="5972" cy="5276"/>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0800000" flipH="1">
                <a:off x="6368095" y="4070721"/>
                <a:ext cx="2272" cy="1832"/>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0800000" flipH="1">
                <a:off x="9405343" y="4045368"/>
                <a:ext cx="41803" cy="32094"/>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0800000" flipH="1">
                <a:off x="6845958" y="4073725"/>
                <a:ext cx="6741" cy="6741"/>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0800000" flipH="1">
                <a:off x="7326825" y="4070721"/>
                <a:ext cx="13446" cy="10478"/>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0800000" flipH="1">
                <a:off x="7710786" y="4067277"/>
                <a:ext cx="16414" cy="13922"/>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10800000" flipH="1">
                <a:off x="6273423" y="4083398"/>
                <a:ext cx="37" cy="769"/>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0800000" flipH="1">
                <a:off x="9480853" y="4052072"/>
                <a:ext cx="39349" cy="33926"/>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0800000" flipH="1">
                <a:off x="9553176" y="4050570"/>
                <a:ext cx="42316" cy="35758"/>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10800000" flipH="1">
                <a:off x="6940666" y="4085632"/>
                <a:ext cx="8976" cy="7511"/>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10800000" flipH="1">
                <a:off x="7419921" y="4094609"/>
                <a:ext cx="13006" cy="897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10800000" flipH="1">
                <a:off x="7803222" y="4088893"/>
                <a:ext cx="17916" cy="1542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10800000" flipH="1">
                <a:off x="9313640" y="4073542"/>
                <a:ext cx="36344" cy="30812"/>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10800000" flipH="1">
                <a:off x="7033835" y="4101240"/>
                <a:ext cx="10295" cy="9086"/>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rot="10800000" flipH="1">
                <a:off x="9390432" y="4084130"/>
                <a:ext cx="38799" cy="33450"/>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0800000" flipH="1">
                <a:off x="9464440" y="4087098"/>
                <a:ext cx="41584" cy="35025"/>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0800000" flipH="1">
                <a:off x="7897893" y="4109483"/>
                <a:ext cx="20957" cy="15901"/>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0800000" flipH="1">
                <a:off x="7513969" y="4113514"/>
                <a:ext cx="13446" cy="13153"/>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0800000" flipH="1">
                <a:off x="7128506" y="4119192"/>
                <a:ext cx="10478" cy="9709"/>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0800000" flipH="1">
                <a:off x="9221203" y="4098895"/>
                <a:ext cx="35612" cy="30006"/>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0800000" flipH="1">
                <a:off x="6453094" y="4128865"/>
                <a:ext cx="3737" cy="3774"/>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0800000" flipH="1">
                <a:off x="6549267" y="4129561"/>
                <a:ext cx="5056" cy="4653"/>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0800000" flipH="1">
                <a:off x="6357653" y="413260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0800000" flipH="1">
                <a:off x="6644671" y="4134104"/>
                <a:ext cx="6009" cy="545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0800000" flipH="1">
                <a:off x="6262212" y="4141798"/>
                <a:ext cx="2088" cy="1282"/>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0800000" flipH="1">
                <a:off x="7990330" y="4128865"/>
                <a:ext cx="19967" cy="16560"/>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0800000" flipH="1">
                <a:off x="9299681" y="4114686"/>
                <a:ext cx="37847" cy="32168"/>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0800000" flipH="1">
                <a:off x="6740112" y="4142311"/>
                <a:ext cx="6741" cy="6741"/>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0800000" flipH="1">
                <a:off x="7604903" y="4135093"/>
                <a:ext cx="16450" cy="13959"/>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0800000" flipH="1">
                <a:off x="7221455" y="4141798"/>
                <a:ext cx="11651" cy="7987"/>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0800000" flipH="1">
                <a:off x="9127998" y="4121244"/>
                <a:ext cx="34329" cy="29310"/>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0800000" flipH="1">
                <a:off x="6167541" y="4154218"/>
                <a:ext cx="37" cy="37"/>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0800000" flipH="1">
                <a:off x="9375520" y="4121940"/>
                <a:ext cx="39568" cy="33853"/>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0800000" flipH="1">
                <a:off x="9447843" y="4120695"/>
                <a:ext cx="42536" cy="36454"/>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0800000" flipH="1">
                <a:off x="6833940" y="4156746"/>
                <a:ext cx="8500" cy="5715"/>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0800000" flipH="1">
                <a:off x="8087273" y="4145791"/>
                <a:ext cx="19894" cy="1795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0800000" flipH="1">
                <a:off x="9034828" y="4140918"/>
                <a:ext cx="32607" cy="27588"/>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0800000" flipH="1">
                <a:off x="7315650" y="4162644"/>
                <a:ext cx="12970" cy="9526"/>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0800000" flipH="1">
                <a:off x="7700344" y="4157002"/>
                <a:ext cx="15314" cy="15168"/>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0800000" flipH="1">
                <a:off x="9208014" y="4142274"/>
                <a:ext cx="36344" cy="30922"/>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0800000" flipH="1">
                <a:off x="6928722" y="4169899"/>
                <a:ext cx="8976" cy="897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0800000" flipH="1">
                <a:off x="8178976" y="4160446"/>
                <a:ext cx="21653" cy="18502"/>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rot="10800000" flipH="1">
                <a:off x="8940157" y="4157039"/>
                <a:ext cx="31875" cy="27038"/>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0800000" flipH="1">
                <a:off x="9285539" y="4154218"/>
                <a:ext cx="38579" cy="32900"/>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0800000" flipH="1">
                <a:off x="9581277" y="4147989"/>
                <a:ext cx="48288" cy="41327"/>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0800000" flipH="1">
                <a:off x="8273648" y="4171804"/>
                <a:ext cx="23668" cy="19821"/>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0800000" flipH="1">
                <a:off x="9359327" y="4156453"/>
                <a:ext cx="40851" cy="35209"/>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0800000" flipH="1">
                <a:off x="7791278" y="4178069"/>
                <a:ext cx="18685" cy="15937"/>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0800000" flipH="1">
                <a:off x="7406585" y="4181806"/>
                <a:ext cx="14948" cy="12823"/>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0800000" flipH="1">
                <a:off x="8845449" y="4169569"/>
                <a:ext cx="30629" cy="2575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rot="10800000" flipH="1">
                <a:off x="7022660" y="4189243"/>
                <a:ext cx="9709" cy="8243"/>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0800000" flipH="1">
                <a:off x="9115541" y="4167627"/>
                <a:ext cx="35612" cy="30189"/>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0800000" flipH="1">
                <a:off x="8368319" y="4180267"/>
                <a:ext cx="25170" cy="20957"/>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rot="10800000" flipH="1">
                <a:off x="6347211" y="4198952"/>
                <a:ext cx="3774" cy="3774"/>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rot="10800000" flipH="1">
                <a:off x="6443385" y="4200344"/>
                <a:ext cx="4836" cy="3187"/>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rot="10800000" flipH="1">
                <a:off x="8750045" y="4179241"/>
                <a:ext cx="29603" cy="24987"/>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rot="10800000" flipH="1">
                <a:off x="6251807" y="4202689"/>
                <a:ext cx="3004" cy="3004"/>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rot="10800000" flipH="1">
                <a:off x="8463760" y="4185506"/>
                <a:ext cx="26123" cy="21689"/>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rot="10800000" flipH="1">
                <a:off x="8659074" y="4184810"/>
                <a:ext cx="27441" cy="23924"/>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rot="10800000" flipH="1">
                <a:off x="6538825" y="4203972"/>
                <a:ext cx="5825" cy="5532"/>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rot="10800000" flipH="1">
                <a:off x="8559164" y="4187008"/>
                <a:ext cx="27405" cy="22495"/>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rot="10800000" flipH="1">
                <a:off x="6156367" y="4211629"/>
                <a:ext cx="2272" cy="1539"/>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rot="10800000" flipH="1">
                <a:off x="7884484" y="4196717"/>
                <a:ext cx="20151" cy="16817"/>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rot="10800000" flipH="1">
                <a:off x="9194568" y="4184041"/>
                <a:ext cx="37114" cy="32168"/>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rot="10800000" flipH="1">
                <a:off x="7501293" y="4204045"/>
                <a:ext cx="15681" cy="13593"/>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rot="10800000" flipH="1">
                <a:off x="7115097" y="4207855"/>
                <a:ext cx="14215" cy="10515"/>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rot="10800000" flipH="1">
                <a:off x="6634229" y="4211995"/>
                <a:ext cx="6741" cy="6595"/>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rot="10800000" flipH="1">
                <a:off x="9023104" y="4189976"/>
                <a:ext cx="33377" cy="28724"/>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rot="10800000" flipH="1">
                <a:off x="9484590" y="4082555"/>
                <a:ext cx="95257" cy="13874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rot="10800000" flipH="1">
                <a:off x="6061695" y="422503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rot="10800000" flipH="1">
                <a:off x="9269858" y="4191478"/>
                <a:ext cx="40081" cy="3396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rot="10800000" flipH="1">
                <a:off x="9342950" y="4190745"/>
                <a:ext cx="42316" cy="36454"/>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rot="10800000" flipH="1">
                <a:off x="6727435" y="4224305"/>
                <a:ext cx="8976" cy="7511"/>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rot="10800000" flipH="1">
                <a:off x="7977873" y="4213827"/>
                <a:ext cx="21470" cy="18648"/>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rot="10800000" flipH="1">
                <a:off x="9567867" y="4190855"/>
                <a:ext cx="49790" cy="41693"/>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rot="10800000" flipH="1">
                <a:off x="8928946" y="4208661"/>
                <a:ext cx="32864" cy="28357"/>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rot="10800000" flipH="1">
                <a:off x="7591238" y="4224965"/>
                <a:ext cx="18942" cy="15058"/>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rot="10800000" flipH="1">
                <a:off x="7209768" y="4229325"/>
                <a:ext cx="11980" cy="10808"/>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rot="10800000" flipH="1">
                <a:off x="9102864" y="4211592"/>
                <a:ext cx="36381" cy="31288"/>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rot="10800000" flipH="1">
                <a:off x="8073094" y="4228775"/>
                <a:ext cx="22422" cy="18429"/>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rot="10800000" flipH="1">
                <a:off x="6822436" y="4241452"/>
                <a:ext cx="10149" cy="6155"/>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rot="10800000" flipH="1">
                <a:off x="8835007" y="4225038"/>
                <a:ext cx="31362" cy="27148"/>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rot="10800000" flipH="1">
                <a:off x="9179656" y="4223536"/>
                <a:ext cx="39349" cy="33230"/>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rot="10800000" flipH="1">
                <a:off x="8171502" y="4240426"/>
                <a:ext cx="19418" cy="18502"/>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rot="10800000" flipH="1">
                <a:off x="9476384" y="4219103"/>
                <a:ext cx="48288" cy="41400"/>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rot="10800000" flipH="1">
                <a:off x="7687667" y="4245921"/>
                <a:ext cx="16450" cy="15681"/>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rot="10800000" flipH="1">
                <a:off x="9254214" y="4226504"/>
                <a:ext cx="41584" cy="35245"/>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rot="10800000" flipH="1">
                <a:off x="7300959" y="4250355"/>
                <a:ext cx="16963" cy="12750"/>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rot="10800000" flipH="1">
                <a:off x="8739603" y="4237715"/>
                <a:ext cx="30592" cy="261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rot="10800000" flipH="1">
                <a:off x="6917547" y="4256363"/>
                <a:ext cx="9709" cy="9855"/>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rot="10800000" flipH="1">
                <a:off x="9010428" y="4236945"/>
                <a:ext cx="35612" cy="30006"/>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rot="10800000" flipH="1">
                <a:off x="8265771" y="4248816"/>
                <a:ext cx="21689" cy="21030"/>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rot="10800000" flipH="1">
                <a:off x="6241366" y="4268857"/>
                <a:ext cx="3737" cy="3187"/>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rot="10800000" flipH="1">
                <a:off x="8645115" y="4247387"/>
                <a:ext cx="28907" cy="24950"/>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rot="10800000" flipH="1">
                <a:off x="6337539" y="4269040"/>
                <a:ext cx="4506" cy="4506"/>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rot="10800000" flipH="1">
                <a:off x="8358830" y="4253359"/>
                <a:ext cx="25170" cy="21689"/>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rot="10800000" flipH="1">
                <a:off x="6145925" y="4272777"/>
                <a:ext cx="3004" cy="3004"/>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rot="10800000" flipH="1">
                <a:off x="8549491" y="4252626"/>
                <a:ext cx="28357" cy="24217"/>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rot="10800000" flipH="1">
                <a:off x="8454234" y="4254824"/>
                <a:ext cx="26709" cy="23155"/>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rot="10800000" flipH="1">
                <a:off x="6432943" y="4273510"/>
                <a:ext cx="6009" cy="5239"/>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rot="10800000" flipH="1">
                <a:off x="9555960" y="4238044"/>
                <a:ext cx="50523" cy="42976"/>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rot="10800000" flipH="1">
                <a:off x="7779371" y="4264570"/>
                <a:ext cx="19418" cy="16817"/>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rot="10800000" flipH="1">
                <a:off x="6050484" y="4281716"/>
                <a:ext cx="1539" cy="1539"/>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rot="10800000" flipH="1">
                <a:off x="9088722" y="4253359"/>
                <a:ext cx="37847" cy="32131"/>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rot="10800000" flipH="1">
                <a:off x="7393945" y="4271897"/>
                <a:ext cx="16194" cy="13702"/>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rot="10800000" flipH="1">
                <a:off x="7009251" y="4276477"/>
                <a:ext cx="11944" cy="10478"/>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rot="10800000" flipH="1">
                <a:off x="6527358" y="4283255"/>
                <a:ext cx="7767" cy="4653"/>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rot="10800000" flipH="1">
                <a:off x="8917039" y="4258598"/>
                <a:ext cx="34329" cy="2945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rot="10800000" flipH="1">
                <a:off x="9379734" y="4152129"/>
                <a:ext cx="95587" cy="140248"/>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rot="10800000" flipH="1">
                <a:off x="5955813" y="4295126"/>
                <a:ext cx="37" cy="37"/>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rot="10800000" flipH="1">
                <a:off x="9164745" y="4261566"/>
                <a:ext cx="39349" cy="33926"/>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rot="10800000" flipH="1">
                <a:off x="9243809" y="4260833"/>
                <a:ext cx="42280" cy="36015"/>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rot="10800000" flipH="1">
                <a:off x="7871808" y="4280617"/>
                <a:ext cx="22935" cy="19015"/>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rot="10800000" flipH="1">
                <a:off x="6622286" y="4295345"/>
                <a:ext cx="8463" cy="5789"/>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rot="10800000" flipH="1">
                <a:off x="9463194" y="4262298"/>
                <a:ext cx="49534" cy="42170"/>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rot="10800000" flipH="1">
                <a:off x="8823320" y="4277943"/>
                <a:ext cx="33377" cy="27991"/>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rot="10800000" flipH="1">
                <a:off x="7487297" y="4293587"/>
                <a:ext cx="17000" cy="14692"/>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rot="10800000" flipH="1">
                <a:off x="7103080" y="4300365"/>
                <a:ext cx="12970" cy="8207"/>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rot="10800000" flipH="1">
                <a:off x="8997018" y="4280947"/>
                <a:ext cx="36344" cy="30922"/>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rot="10800000" flipH="1">
                <a:off x="7970949" y="4296628"/>
                <a:ext cx="18685" cy="18685"/>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rot="10800000" flipH="1">
                <a:off x="6717726" y="4307802"/>
                <a:ext cx="8243" cy="897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rot="10800000" flipH="1">
                <a:off x="8729162" y="4293330"/>
                <a:ext cx="31875" cy="27185"/>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rot="10800000" flipH="1">
                <a:off x="9074324" y="4292891"/>
                <a:ext cx="38799" cy="33413"/>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rot="10800000" flipH="1">
                <a:off x="8061920" y="4307069"/>
                <a:ext cx="23888" cy="20151"/>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rot="10800000" flipH="1">
                <a:off x="7579550" y="4313774"/>
                <a:ext cx="18685" cy="16084"/>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rot="10800000" flipH="1">
                <a:off x="7197128" y="4317951"/>
                <a:ext cx="13446" cy="13116"/>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rot="10800000" flipH="1">
                <a:off x="9148624" y="4297324"/>
                <a:ext cx="47519" cy="34403"/>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rot="10800000" flipH="1">
                <a:off x="9372040" y="4290656"/>
                <a:ext cx="48252" cy="41400"/>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rot="10800000" flipH="1">
                <a:off x="8635223" y="4306300"/>
                <a:ext cx="29860" cy="261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rot="10800000" flipH="1">
                <a:off x="9545518" y="4290656"/>
                <a:ext cx="51989" cy="44038"/>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rot="10800000" flipH="1">
                <a:off x="6811665" y="4325645"/>
                <a:ext cx="10332" cy="9819"/>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rot="10800000" flipH="1">
                <a:off x="8904545" y="4305531"/>
                <a:ext cx="35648" cy="30189"/>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rot="10800000" flipH="1">
                <a:off x="8157360" y="4316009"/>
                <a:ext cx="24620" cy="20627"/>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rot="10800000" flipH="1">
                <a:off x="8539050" y="4315276"/>
                <a:ext cx="29860" cy="25097"/>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rot="10800000" flipH="1">
                <a:off x="6135483" y="4338907"/>
                <a:ext cx="3774" cy="3224"/>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rot="10800000" flipH="1">
                <a:off x="6231657" y="4338358"/>
                <a:ext cx="4506" cy="4726"/>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rot="10800000" flipH="1">
                <a:off x="8252984" y="4321175"/>
                <a:ext cx="25903" cy="21909"/>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rot="10800000" flipH="1">
                <a:off x="8351942" y="4323630"/>
                <a:ext cx="23118" cy="21323"/>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rot="10800000" flipH="1">
                <a:off x="8443829" y="4321175"/>
                <a:ext cx="28174" cy="23888"/>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rot="10800000" flipH="1">
                <a:off x="6040042" y="4343597"/>
                <a:ext cx="3041" cy="2272"/>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rot="10800000" flipH="1">
                <a:off x="6326328" y="4342828"/>
                <a:ext cx="6009" cy="5276"/>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rot="10800000" flipH="1">
                <a:off x="7676493" y="4332423"/>
                <a:ext cx="17183" cy="16450"/>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rot="10800000" flipH="1">
                <a:off x="9451067" y="4310000"/>
                <a:ext cx="50486" cy="42903"/>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rot="10800000" flipH="1">
                <a:off x="5944638" y="4351804"/>
                <a:ext cx="1539" cy="1502"/>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rot="10800000" flipH="1">
                <a:off x="7288062" y="4340446"/>
                <a:ext cx="16450" cy="13629"/>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rot="10800000" flipH="1">
                <a:off x="8983389" y="4322714"/>
                <a:ext cx="38066" cy="32168"/>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rot="10800000" flipH="1">
                <a:off x="6904871" y="4344953"/>
                <a:ext cx="11211" cy="10588"/>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rot="10800000" flipH="1">
                <a:off x="8812109" y="4327916"/>
                <a:ext cx="33377" cy="28724"/>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rot="10800000" flipH="1">
                <a:off x="6422501" y="4352390"/>
                <a:ext cx="6631" cy="4690"/>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rot="10800000" flipH="1">
                <a:off x="9275097" y="4223133"/>
                <a:ext cx="100057" cy="139809"/>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rot="10800000" flipH="1">
                <a:off x="9065384" y="4331836"/>
                <a:ext cx="33597" cy="3220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rot="10800000" flipH="1">
                <a:off x="5849967" y="4365946"/>
                <a:ext cx="37" cy="37"/>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rot="10800000" flipH="1">
                <a:off x="7770432" y="4349569"/>
                <a:ext cx="17916" cy="17916"/>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rot="10800000" flipH="1">
                <a:off x="9132211" y="4331617"/>
                <a:ext cx="48545" cy="35868"/>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rot="10800000" flipH="1">
                <a:off x="6517209" y="4362612"/>
                <a:ext cx="7474" cy="7108"/>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rot="10800000" flipH="1">
                <a:off x="8718170" y="4346528"/>
                <a:ext cx="32644" cy="27991"/>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rot="10800000" flipH="1">
                <a:off x="9352622" y="4333888"/>
                <a:ext cx="49021" cy="42206"/>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rot="10800000" flipH="1">
                <a:off x="7381268" y="4361476"/>
                <a:ext cx="17183" cy="1483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rot="10800000" flipH="1">
                <a:off x="6997197" y="4368217"/>
                <a:ext cx="13006" cy="8940"/>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rot="10800000" flipH="1">
                <a:off x="8891905" y="4350265"/>
                <a:ext cx="36344" cy="30702"/>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rot="10800000" flipH="1">
                <a:off x="7864700" y="4364077"/>
                <a:ext cx="19455" cy="18502"/>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rot="10800000" flipH="1">
                <a:off x="6611881" y="4377120"/>
                <a:ext cx="8243" cy="8243"/>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rot="10800000" flipH="1">
                <a:off x="8623499" y="4362209"/>
                <a:ext cx="31875" cy="2692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rot="10800000" flipH="1">
                <a:off x="9535810" y="4349532"/>
                <a:ext cx="52758" cy="44808"/>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rot="10800000" flipH="1">
                <a:off x="7956990" y="4375618"/>
                <a:ext cx="22972" cy="1971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rot="10800000" flipH="1">
                <a:off x="8969430" y="4362942"/>
                <a:ext cx="38579" cy="32717"/>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rot="10800000" flipH="1">
                <a:off x="7474437" y="4381627"/>
                <a:ext cx="18685" cy="16084"/>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rot="10800000" flipH="1">
                <a:off x="9184932" y="4293404"/>
                <a:ext cx="85292" cy="104673"/>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rot="10800000" flipH="1">
                <a:off x="7091978" y="4386793"/>
                <a:ext cx="15461" cy="12860"/>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rot="10800000" flipH="1">
                <a:off x="8528828" y="4374885"/>
                <a:ext cx="30372" cy="25683"/>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rot="10800000" flipH="1">
                <a:off x="9049227" y="4367411"/>
                <a:ext cx="40814" cy="3454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rot="10800000" flipH="1">
                <a:off x="9260918" y="4362209"/>
                <a:ext cx="48288" cy="40997"/>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rot="10800000" flipH="1">
                <a:off x="6705819" y="4396392"/>
                <a:ext cx="10259" cy="7621"/>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rot="10800000" flipH="1">
                <a:off x="8799432" y="4374885"/>
                <a:ext cx="34879" cy="2945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rot="10800000" flipH="1">
                <a:off x="8052211" y="4383862"/>
                <a:ext cx="24657" cy="21140"/>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rot="10800000" flipH="1">
                <a:off x="9433884" y="4362942"/>
                <a:ext cx="52025" cy="44075"/>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rot="10800000" flipH="1">
                <a:off x="8433424" y="4383825"/>
                <a:ext cx="29603" cy="24657"/>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rot="10800000" flipH="1">
                <a:off x="8146919" y="4389028"/>
                <a:ext cx="26123" cy="21763"/>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rot="10800000" flipH="1">
                <a:off x="8341867" y="4388112"/>
                <a:ext cx="25426" cy="23851"/>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rot="10800000" flipH="1">
                <a:off x="6029637" y="4408445"/>
                <a:ext cx="3737" cy="3774"/>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rot="10800000" flipH="1">
                <a:off x="6125811" y="4408445"/>
                <a:ext cx="4506" cy="4506"/>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rot="10800000" flipH="1">
                <a:off x="8242323" y="4390566"/>
                <a:ext cx="27625" cy="23118"/>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rot="10800000" flipH="1">
                <a:off x="5934197" y="4413685"/>
                <a:ext cx="3004" cy="2272"/>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rot="10800000" flipH="1">
                <a:off x="7567643" y="4400239"/>
                <a:ext cx="20151" cy="17183"/>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rot="10800000" flipH="1">
                <a:off x="6221215" y="4412182"/>
                <a:ext cx="5276" cy="545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rot="10800000" flipH="1">
                <a:off x="7182217" y="4408702"/>
                <a:ext cx="16414" cy="13336"/>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rot="10800000" flipH="1">
                <a:off x="5838756" y="4422624"/>
                <a:ext cx="1539" cy="1502"/>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rot="10800000" flipH="1">
                <a:off x="6798439" y="4413648"/>
                <a:ext cx="12530" cy="10515"/>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rot="10800000" flipH="1">
                <a:off x="8878460" y="4392032"/>
                <a:ext cx="37114" cy="32168"/>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rot="10800000" flipH="1">
                <a:off x="9347163" y="4381700"/>
                <a:ext cx="44075" cy="43122"/>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rot="10800000" flipH="1">
                <a:off x="8706263" y="4396502"/>
                <a:ext cx="34110" cy="28724"/>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rot="10800000" flipH="1">
                <a:off x="6315666" y="4421635"/>
                <a:ext cx="7731" cy="4726"/>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rot="10800000" flipH="1">
                <a:off x="7663523" y="4417825"/>
                <a:ext cx="21323" cy="14911"/>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rot="10800000" flipH="1">
                <a:off x="9170900" y="4394230"/>
                <a:ext cx="46603" cy="39752"/>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rot="10800000" flipH="1">
                <a:off x="8959758" y="4400239"/>
                <a:ext cx="40045" cy="34403"/>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rot="10800000" flipH="1">
                <a:off x="5744085" y="4436033"/>
                <a:ext cx="769" cy="37"/>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rot="10800000" flipH="1">
                <a:off x="9033546" y="4401741"/>
                <a:ext cx="42316" cy="35868"/>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rot="10800000" flipH="1">
                <a:off x="6411327" y="4431564"/>
                <a:ext cx="7511" cy="7474"/>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rot="10800000" flipH="1">
                <a:off x="8612325" y="4415150"/>
                <a:ext cx="32644" cy="27625"/>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rot="10800000" flipH="1">
                <a:off x="7275386" y="4429329"/>
                <a:ext cx="17183" cy="15351"/>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rot="10800000" flipH="1">
                <a:off x="6892927" y="4433799"/>
                <a:ext cx="11980" cy="11980"/>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rot="10800000" flipH="1">
                <a:off x="9253994" y="4405551"/>
                <a:ext cx="49607" cy="41767"/>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rot="10800000" flipH="1">
                <a:off x="8786023" y="4419620"/>
                <a:ext cx="36344" cy="30666"/>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rot="10800000" flipH="1">
                <a:off x="7756253" y="4432296"/>
                <a:ext cx="22386" cy="18612"/>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rot="10800000" flipH="1">
                <a:off x="6505998" y="4445742"/>
                <a:ext cx="8243" cy="897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rot="10800000" flipH="1">
                <a:off x="8521500" y="4431637"/>
                <a:ext cx="28028" cy="26892"/>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rot="10800000" flipH="1">
                <a:off x="9526870" y="4414454"/>
                <a:ext cx="54260" cy="4623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rot="10800000" flipH="1">
                <a:off x="7851144" y="4443434"/>
                <a:ext cx="22935" cy="19931"/>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rot="10800000" flipH="1">
                <a:off x="7368775" y="4450139"/>
                <a:ext cx="18465" cy="15388"/>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rot="10800000" flipH="1">
                <a:off x="8868787" y="4432296"/>
                <a:ext cx="39349" cy="33303"/>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rot="10800000" flipH="1">
                <a:off x="9431429" y="4421855"/>
                <a:ext cx="52758" cy="44808"/>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rot="10800000" flipH="1">
                <a:off x="9080772" y="4364041"/>
                <a:ext cx="84889" cy="103904"/>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rot="10800000" flipH="1">
                <a:off x="6986133" y="4455305"/>
                <a:ext cx="15241" cy="12933"/>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rot="10800000" flipH="1">
                <a:off x="8422762" y="4442738"/>
                <a:ext cx="30592" cy="261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rot="10800000" flipH="1">
                <a:off x="8943345" y="4437462"/>
                <a:ext cx="41547" cy="34586"/>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rot="10800000" flipH="1">
                <a:off x="6599570" y="4463438"/>
                <a:ext cx="10478" cy="9159"/>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rot="10800000" flipH="1">
                <a:off x="7946365" y="4451678"/>
                <a:ext cx="24620" cy="21176"/>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rot="10800000" flipH="1">
                <a:off x="8694319" y="4443471"/>
                <a:ext cx="34879" cy="30189"/>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rot="10800000" flipH="1">
                <a:off x="9162547" y="4433762"/>
                <a:ext cx="48252" cy="40704"/>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rot="10800000" flipH="1">
                <a:off x="8328054" y="4451678"/>
                <a:ext cx="29127" cy="24950"/>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rot="10800000" flipH="1">
                <a:off x="8045506" y="4456917"/>
                <a:ext cx="21653" cy="21030"/>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rot="10800000" flipH="1">
                <a:off x="9336758" y="4434898"/>
                <a:ext cx="51073" cy="43745"/>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rot="10800000" flipH="1">
                <a:off x="8232650" y="4456917"/>
                <a:ext cx="28357" cy="24181"/>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rot="10800000" flipH="1">
                <a:off x="8137429" y="4459115"/>
                <a:ext cx="26672" cy="22422"/>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rot="10800000" flipH="1">
                <a:off x="5923755" y="4478533"/>
                <a:ext cx="3774" cy="3774"/>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rot="10800000" flipH="1">
                <a:off x="6019928" y="4477800"/>
                <a:ext cx="5276" cy="4506"/>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rot="10800000" flipH="1">
                <a:off x="7465131" y="4468824"/>
                <a:ext cx="17183" cy="16267"/>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rot="10800000" flipH="1">
                <a:off x="5828021" y="4484065"/>
                <a:ext cx="2748" cy="194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rot="10800000" flipH="1">
                <a:off x="6114600" y="4481501"/>
                <a:ext cx="6741" cy="6009"/>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rot="10800000" flipH="1">
                <a:off x="7079302" y="4476298"/>
                <a:ext cx="15717" cy="14179"/>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rot="10800000" flipH="1">
                <a:off x="6693875" y="4482123"/>
                <a:ext cx="10478" cy="10625"/>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rot="10800000" flipH="1">
                <a:off x="8772394" y="4461387"/>
                <a:ext cx="38066" cy="32168"/>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rot="10800000" flipH="1">
                <a:off x="5732910" y="4493444"/>
                <a:ext cx="1539" cy="769"/>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rot="10800000" flipH="1">
                <a:off x="8600381" y="4465087"/>
                <a:ext cx="34146" cy="29127"/>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rot="10800000" flipH="1">
                <a:off x="6209821" y="4490953"/>
                <a:ext cx="7694" cy="4763"/>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rot="10800000" flipH="1">
                <a:off x="9242783" y="4453619"/>
                <a:ext cx="44075" cy="42866"/>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rot="10800000" flipH="1">
                <a:off x="7554966" y="4484175"/>
                <a:ext cx="22935" cy="18978"/>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rot="10800000" flipH="1">
                <a:off x="8853876" y="4470326"/>
                <a:ext cx="40081" cy="34366"/>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rot="10800000" flipH="1">
                <a:off x="9066337" y="4465087"/>
                <a:ext cx="46786" cy="40265"/>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rot="10800000" flipH="1">
                <a:off x="5638239" y="4506121"/>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rot="10800000" flipH="1">
                <a:off x="8928433" y="4471828"/>
                <a:ext cx="42316" cy="35978"/>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rot="10800000" flipH="1">
                <a:off x="6303979" y="4500882"/>
                <a:ext cx="8976" cy="7511"/>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rot="10800000" flipH="1">
                <a:off x="8507175" y="4483736"/>
                <a:ext cx="32644" cy="27954"/>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rot="10800000" flipH="1">
                <a:off x="7170419" y="4497878"/>
                <a:ext cx="17036" cy="14655"/>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rot="10800000" flipH="1">
                <a:off x="6787081" y="4502347"/>
                <a:ext cx="14435" cy="11358"/>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rot="10800000" flipH="1">
                <a:off x="9150383" y="4476188"/>
                <a:ext cx="43306" cy="42023"/>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rot="10800000" flipH="1">
                <a:off x="7651140" y="4500149"/>
                <a:ext cx="21653" cy="18575"/>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rot="10800000" flipH="1">
                <a:off x="8680690" y="4488205"/>
                <a:ext cx="36564" cy="30922"/>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rot="10800000" flipH="1">
                <a:off x="6400152" y="4516746"/>
                <a:ext cx="8573" cy="6595"/>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rot="10800000" flipH="1">
                <a:off x="8412504" y="4499380"/>
                <a:ext cx="31911" cy="26892"/>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rot="10800000" flipH="1">
                <a:off x="7745811" y="4511360"/>
                <a:ext cx="23668" cy="19491"/>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rot="10800000" flipH="1">
                <a:off x="9422490" y="4487179"/>
                <a:ext cx="53527" cy="45834"/>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rot="10800000" flipH="1">
                <a:off x="7263625" y="4517992"/>
                <a:ext cx="17769" cy="1542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rot="10800000" flipH="1">
                <a:off x="9517930" y="4486776"/>
                <a:ext cx="55726" cy="46969"/>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rot="10800000" flipH="1">
                <a:off x="8763674" y="4501651"/>
                <a:ext cx="38579" cy="33303"/>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rot="10800000" flipH="1">
                <a:off x="6878015" y="4523817"/>
                <a:ext cx="14948" cy="12164"/>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rot="10800000" flipH="1">
                <a:off x="8322119" y="4512239"/>
                <a:ext cx="25353" cy="24144"/>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rot="10800000" flipH="1">
                <a:off x="8974670" y="4434641"/>
                <a:ext cx="86061" cy="104344"/>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rot="10800000" flipH="1">
                <a:off x="9327049" y="4494214"/>
                <a:ext cx="52795" cy="44771"/>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rot="10800000" flipH="1">
                <a:off x="7843853" y="4520263"/>
                <a:ext cx="21653" cy="20737"/>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rot="10800000" flipH="1">
                <a:off x="6494091" y="4531474"/>
                <a:ext cx="9709" cy="9709"/>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rot="10800000" flipH="1">
                <a:off x="8838232" y="4507550"/>
                <a:ext cx="41547" cy="34586"/>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rot="10800000" flipH="1">
                <a:off x="8588474" y="4512789"/>
                <a:ext cx="34842" cy="29493"/>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rot="10800000" flipH="1">
                <a:off x="8222392" y="4520263"/>
                <a:ext cx="28907" cy="24914"/>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rot="10800000" flipH="1">
                <a:off x="9057947" y="4504692"/>
                <a:ext cx="48252" cy="40997"/>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rot="10800000" flipH="1">
                <a:off x="7935923" y="4524770"/>
                <a:ext cx="26123" cy="22386"/>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rot="10800000" flipH="1">
                <a:off x="8126988" y="4525466"/>
                <a:ext cx="28138" cy="23485"/>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rot="10800000" flipH="1">
                <a:off x="8031547" y="4526968"/>
                <a:ext cx="26672" cy="22972"/>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rot="10800000" flipH="1">
                <a:off x="9232378" y="4507184"/>
                <a:ext cx="51256" cy="4370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rot="10800000" flipH="1">
                <a:off x="5817836" y="4549390"/>
                <a:ext cx="3810" cy="252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rot="10800000" flipH="1">
                <a:off x="5914083" y="4547851"/>
                <a:ext cx="4506" cy="4506"/>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rot="10800000" flipH="1">
                <a:off x="7359652" y="4536677"/>
                <a:ext cx="16817" cy="16450"/>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rot="10800000" flipH="1">
                <a:off x="5722469" y="4553823"/>
                <a:ext cx="2272" cy="2272"/>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rot="10800000" flipH="1">
                <a:off x="6008754" y="4551588"/>
                <a:ext cx="6741" cy="5239"/>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rot="10800000" flipH="1">
                <a:off x="6973456" y="4544957"/>
                <a:ext cx="15498" cy="13446"/>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rot="10800000" flipH="1">
                <a:off x="6588030" y="4550855"/>
                <a:ext cx="10478" cy="10478"/>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rot="10800000" flipH="1">
                <a:off x="8499921" y="4532940"/>
                <a:ext cx="29896" cy="29163"/>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rot="10800000" flipH="1">
                <a:off x="8671971" y="4530705"/>
                <a:ext cx="37847" cy="32278"/>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rot="10800000" flipH="1">
                <a:off x="5627028" y="4562763"/>
                <a:ext cx="1539" cy="1539"/>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rot="10800000" flipH="1">
                <a:off x="6104341" y="4558989"/>
                <a:ext cx="7328" cy="6118"/>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rot="10800000" flipH="1">
                <a:off x="9138439" y="4525795"/>
                <a:ext cx="50523" cy="43012"/>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rot="10800000" flipH="1">
                <a:off x="7450586" y="4553090"/>
                <a:ext cx="20920" cy="17879"/>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rot="10800000" flipH="1">
                <a:off x="8748763" y="4540414"/>
                <a:ext cx="40081" cy="34036"/>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rot="10800000" flipH="1">
                <a:off x="8967196" y="4536677"/>
                <a:ext cx="47519" cy="40191"/>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rot="10800000" flipH="1">
                <a:off x="5532357" y="4576941"/>
                <a:ext cx="37" cy="37"/>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rot="10800000" flipH="1">
                <a:off x="6199599" y="4569467"/>
                <a:ext cx="7511" cy="7657"/>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rot="10800000" flipH="1">
                <a:off x="8823064" y="4542612"/>
                <a:ext cx="36967" cy="35868"/>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rot="10800000" flipH="1">
                <a:off x="8401329" y="4552321"/>
                <a:ext cx="32644" cy="27954"/>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rot="10800000" flipH="1">
                <a:off x="7063401" y="4565657"/>
                <a:ext cx="18172" cy="15058"/>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rot="10800000" flipH="1">
                <a:off x="6679807" y="4573974"/>
                <a:ext cx="13373" cy="8207"/>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rot="10800000" flipH="1">
                <a:off x="7545258" y="4568222"/>
                <a:ext cx="21653" cy="1853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rot="10800000" flipH="1">
                <a:off x="8575101" y="4557523"/>
                <a:ext cx="41767" cy="30702"/>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rot="10800000" flipH="1">
                <a:off x="9045270" y="4548144"/>
                <a:ext cx="49021" cy="42280"/>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rot="10800000" flipH="1">
                <a:off x="6294270" y="4583646"/>
                <a:ext cx="8903" cy="839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rot="10800000" flipH="1">
                <a:off x="8306658" y="4567965"/>
                <a:ext cx="31875" cy="2674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rot="10800000" flipH="1">
                <a:off x="7643299" y="4579176"/>
                <a:ext cx="20187" cy="19601"/>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rot="10800000" flipH="1">
                <a:off x="7159428" y="4586430"/>
                <a:ext cx="16450" cy="15717"/>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rot="10800000" flipH="1">
                <a:off x="8658561" y="4571666"/>
                <a:ext cx="38579" cy="32644"/>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rot="10800000" flipH="1">
                <a:off x="6772902" y="4591706"/>
                <a:ext cx="14948" cy="12860"/>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rot="10800000" flipH="1">
                <a:off x="9318110" y="4559795"/>
                <a:ext cx="54040" cy="45577"/>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rot="10800000" flipH="1">
                <a:off x="8215834" y="4579872"/>
                <a:ext cx="26526" cy="25646"/>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rot="10800000" flipH="1">
                <a:off x="9413550" y="4559502"/>
                <a:ext cx="55726" cy="47299"/>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rot="10800000" flipH="1">
                <a:off x="7735370" y="4587383"/>
                <a:ext cx="24657" cy="21140"/>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rot="10800000" flipH="1">
                <a:off x="6388209" y="4600682"/>
                <a:ext cx="10149" cy="9233"/>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rot="10800000" flipH="1">
                <a:off x="8878276" y="4504985"/>
                <a:ext cx="77342" cy="105553"/>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rot="10800000" flipH="1">
                <a:off x="9221936" y="4566536"/>
                <a:ext cx="52758" cy="44734"/>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rot="10800000" flipH="1">
                <a:off x="8482591" y="4581374"/>
                <a:ext cx="35612" cy="30189"/>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rot="10800000" flipH="1">
                <a:off x="8733851" y="4577637"/>
                <a:ext cx="40814" cy="3513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rot="10800000" flipH="1">
                <a:off x="8116546" y="4588079"/>
                <a:ext cx="29640" cy="24950"/>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rot="10800000" flipH="1">
                <a:off x="9508991" y="4566243"/>
                <a:ext cx="56275" cy="48068"/>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rot="10800000" flipH="1">
                <a:off x="7830041" y="4593282"/>
                <a:ext cx="25903" cy="21726"/>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rot="10800000" flipH="1">
                <a:off x="8021142" y="4593318"/>
                <a:ext cx="28138" cy="23851"/>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rot="10800000" flipH="1">
                <a:off x="8953566" y="4576978"/>
                <a:ext cx="48068" cy="40338"/>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rot="10800000" flipH="1">
                <a:off x="7925701" y="4594784"/>
                <a:ext cx="26672" cy="23155"/>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rot="10800000" flipH="1">
                <a:off x="7250802" y="4604529"/>
                <a:ext cx="20151" cy="16817"/>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rot="10800000" flipH="1">
                <a:off x="5711990" y="4619477"/>
                <a:ext cx="3810" cy="2235"/>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rot="10800000" flipH="1">
                <a:off x="5808200" y="4617939"/>
                <a:ext cx="4506" cy="3774"/>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rot="10800000" flipH="1">
                <a:off x="9127265" y="4578956"/>
                <a:ext cx="52025" cy="44258"/>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rot="10800000" flipH="1">
                <a:off x="5616623" y="4623801"/>
                <a:ext cx="2272" cy="2381"/>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rot="10800000" flipH="1">
                <a:off x="5902872" y="4620906"/>
                <a:ext cx="6009" cy="5276"/>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rot="10800000" flipH="1">
                <a:off x="6867574" y="4612736"/>
                <a:ext cx="16743" cy="14289"/>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rot="10800000" flipH="1">
                <a:off x="6482147" y="4619294"/>
                <a:ext cx="10478" cy="10625"/>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rot="10800000" flipH="1">
                <a:off x="8389422" y="4602991"/>
                <a:ext cx="34110" cy="28760"/>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rot="10800000" flipH="1">
                <a:off x="8566858" y="4600060"/>
                <a:ext cx="37847" cy="32241"/>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rot="10800000" flipH="1">
                <a:off x="5521182" y="4632850"/>
                <a:ext cx="2272" cy="13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rot="10800000" flipH="1">
                <a:off x="5999045" y="4629736"/>
                <a:ext cx="6631" cy="4690"/>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rot="10800000" flipH="1">
                <a:off x="7347305" y="4621859"/>
                <a:ext cx="18685" cy="1795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rot="10800000" flipH="1">
                <a:off x="9034059" y="4597385"/>
                <a:ext cx="49790" cy="42976"/>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rot="10800000" flipH="1">
                <a:off x="8644163" y="4610428"/>
                <a:ext cx="40045" cy="33670"/>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rot="10800000" flipH="1">
                <a:off x="6093753" y="4638785"/>
                <a:ext cx="8060" cy="7584"/>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rot="10800000" flipH="1">
                <a:off x="5426511" y="4647029"/>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rot="10800000" flipH="1">
                <a:off x="8862595" y="4607570"/>
                <a:ext cx="47555" cy="40265"/>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rot="10800000" flipH="1">
                <a:off x="8712968" y="4612700"/>
                <a:ext cx="41584" cy="35758"/>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rot="10800000" flipH="1">
                <a:off x="6958801" y="4634316"/>
                <a:ext cx="16927" cy="14215"/>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rot="10800000" flipH="1">
                <a:off x="8295484" y="4620906"/>
                <a:ext cx="32607" cy="27991"/>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rot="10800000" flipH="1">
                <a:off x="6573118" y="4638822"/>
                <a:ext cx="16414" cy="11944"/>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rot="10800000" flipH="1">
                <a:off x="7439668" y="4635818"/>
                <a:ext cx="22129" cy="18685"/>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rot="10800000" flipH="1">
                <a:off x="8474934" y="4626842"/>
                <a:ext cx="35831" cy="30812"/>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rot="10800000" flipH="1">
                <a:off x="6188424" y="4652964"/>
                <a:ext cx="9709" cy="8317"/>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rot="10800000" flipH="1">
                <a:off x="8940890" y="4620467"/>
                <a:ext cx="48838" cy="41584"/>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rot="10800000" flipH="1">
                <a:off x="8201325" y="4635818"/>
                <a:ext cx="31362" cy="2692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rot="10800000" flipH="1">
                <a:off x="7536684" y="4648128"/>
                <a:ext cx="20920" cy="19638"/>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rot="10800000" flipH="1">
                <a:off x="7052483" y="4653734"/>
                <a:ext cx="17916" cy="15681"/>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rot="10800000" flipH="1">
                <a:off x="6666544" y="4660402"/>
                <a:ext cx="17439" cy="12017"/>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rot="10800000" flipH="1">
                <a:off x="8106654" y="4647762"/>
                <a:ext cx="29860" cy="261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rot="10800000" flipH="1">
                <a:off x="8546487" y="4640947"/>
                <a:ext cx="44038" cy="3297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rot="10800000" flipH="1">
                <a:off x="7629707" y="4655932"/>
                <a:ext cx="24437" cy="20444"/>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rot="10800000" flipH="1">
                <a:off x="9213766" y="4632154"/>
                <a:ext cx="54224" cy="4623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rot="10800000" flipH="1">
                <a:off x="6282363" y="4669378"/>
                <a:ext cx="9709" cy="9123"/>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rot="10800000" flipH="1">
                <a:off x="9309170" y="4632154"/>
                <a:ext cx="55762" cy="46969"/>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rot="10800000" flipH="1">
                <a:off x="8381985" y="4650693"/>
                <a:ext cx="34842" cy="29823"/>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rot="10800000" flipH="1">
                <a:off x="8011213" y="4656371"/>
                <a:ext cx="29640" cy="24987"/>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rot="10800000" flipH="1">
                <a:off x="8773127" y="4575183"/>
                <a:ext cx="78844" cy="106175"/>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rot="10800000" flipH="1">
                <a:off x="8628006" y="4647029"/>
                <a:ext cx="41547" cy="35099"/>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rot="10800000" flipH="1">
                <a:off x="7725148" y="4661134"/>
                <a:ext cx="25170" cy="21726"/>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rot="10800000" flipH="1">
                <a:off x="9118325" y="4638822"/>
                <a:ext cx="52758" cy="44771"/>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rot="10800000" flipH="1">
                <a:off x="7823739" y="4661904"/>
                <a:ext cx="23888" cy="23008"/>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rot="10800000" flipH="1">
                <a:off x="7915809" y="4661171"/>
                <a:ext cx="28357" cy="23888"/>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rot="10800000" flipH="1">
                <a:off x="9404611" y="4639298"/>
                <a:ext cx="56495" cy="48032"/>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rot="10800000" flipH="1">
                <a:off x="8848453" y="4647798"/>
                <a:ext cx="48288" cy="41034"/>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rot="10800000" flipH="1">
                <a:off x="7145652" y="4672382"/>
                <a:ext cx="19455" cy="16817"/>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rot="10800000" flipH="1">
                <a:off x="5606181" y="4688576"/>
                <a:ext cx="3737" cy="3224"/>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rot="10800000" flipH="1">
                <a:off x="5701549" y="4688283"/>
                <a:ext cx="4726" cy="351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rot="10800000" flipH="1">
                <a:off x="6761728" y="4681322"/>
                <a:ext cx="14215" cy="13446"/>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rot="10800000" flipH="1">
                <a:off x="5796293" y="4690261"/>
                <a:ext cx="6741" cy="5239"/>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rot="10800000" flipH="1">
                <a:off x="9022885" y="4651499"/>
                <a:ext cx="52025" cy="44038"/>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rot="10800000" flipH="1">
                <a:off x="5510741" y="4693998"/>
                <a:ext cx="2272" cy="2272"/>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rot="10800000" flipH="1">
                <a:off x="6376301" y="4687477"/>
                <a:ext cx="10478" cy="11028"/>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rot="10800000" flipH="1">
                <a:off x="8288779" y="4671576"/>
                <a:ext cx="33377" cy="28614"/>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rot="10800000" flipH="1">
                <a:off x="8461745" y="4670074"/>
                <a:ext cx="37077" cy="31545"/>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rot="10800000" flipH="1">
                <a:off x="9499282" y="4653477"/>
                <a:ext cx="57228" cy="48765"/>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rot="10800000" flipH="1">
                <a:off x="5892430" y="4697699"/>
                <a:ext cx="6778" cy="6009"/>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rot="10800000" flipH="1">
                <a:off x="5415300" y="4703670"/>
                <a:ext cx="1539" cy="1539"/>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rot="10800000" flipH="1">
                <a:off x="7239591" y="4688759"/>
                <a:ext cx="20920" cy="17916"/>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rot="10800000" flipH="1">
                <a:off x="8928946" y="4668975"/>
                <a:ext cx="50523" cy="42976"/>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rot="10800000" flipH="1">
                <a:off x="8538537" y="4679819"/>
                <a:ext cx="40045" cy="34036"/>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rot="10800000" flipH="1">
                <a:off x="5987028" y="4709935"/>
                <a:ext cx="8500" cy="5715"/>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rot="10800000" flipH="1">
                <a:off x="6854934" y="4702168"/>
                <a:ext cx="14911" cy="14325"/>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rot="10800000" flipH="1">
                <a:off x="5320629" y="471708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rot="10800000" flipH="1">
                <a:off x="8194108" y="4689455"/>
                <a:ext cx="33340" cy="27881"/>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rot="10800000" flipH="1">
                <a:off x="8758252" y="4678720"/>
                <a:ext cx="46603" cy="39972"/>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rot="10800000" flipH="1">
                <a:off x="8607818" y="4682787"/>
                <a:ext cx="41620" cy="36125"/>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rot="10800000" flipH="1">
                <a:off x="6469471" y="4708323"/>
                <a:ext cx="11980" cy="11028"/>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rot="10800000" flipH="1">
                <a:off x="7333529" y="4703670"/>
                <a:ext cx="22422" cy="18612"/>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rot="10800000" flipH="1">
                <a:off x="8364325" y="4696160"/>
                <a:ext cx="41803" cy="30666"/>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rot="10800000" flipH="1">
                <a:off x="6082542" y="4721586"/>
                <a:ext cx="9013" cy="8207"/>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rot="10800000" flipH="1">
                <a:off x="8095699" y="4704403"/>
                <a:ext cx="36088" cy="26892"/>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rot="10800000" flipH="1">
                <a:off x="8836510" y="4692056"/>
                <a:ext cx="48838" cy="41547"/>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rot="10800000" flipH="1">
                <a:off x="7428970" y="4714552"/>
                <a:ext cx="23155" cy="19821"/>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rot="10800000" flipH="1">
                <a:off x="6945868" y="4721586"/>
                <a:ext cx="18685" cy="16047"/>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rot="10800000" flipH="1">
                <a:off x="6563409" y="4728437"/>
                <a:ext cx="12713" cy="12567"/>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rot="10800000" flipH="1">
                <a:off x="8004728" y="4716347"/>
                <a:ext cx="30372" cy="25683"/>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rot="10800000" flipH="1">
                <a:off x="8448079" y="4711071"/>
                <a:ext cx="38066" cy="32168"/>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rot="10800000" flipH="1">
                <a:off x="7527378" y="4723565"/>
                <a:ext cx="23704" cy="20444"/>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rot="10800000" flipH="1">
                <a:off x="6175931" y="4737926"/>
                <a:ext cx="10295" cy="9819"/>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rot="10800000" flipH="1">
                <a:off x="8276615" y="4719351"/>
                <a:ext cx="35099" cy="30006"/>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rot="10800000" flipH="1">
                <a:off x="7905551" y="4724517"/>
                <a:ext cx="28907" cy="24950"/>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rot="10800000" flipH="1">
                <a:off x="7622306" y="4729024"/>
                <a:ext cx="25866" cy="21689"/>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rot="10800000" flipH="1">
                <a:off x="9109386" y="4704843"/>
                <a:ext cx="54224" cy="4587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rot="10800000" flipH="1">
                <a:off x="8668783" y="4646076"/>
                <a:ext cx="76169" cy="105626"/>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rot="10800000" flipH="1">
                <a:off x="9204790" y="4704879"/>
                <a:ext cx="55762" cy="47299"/>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rot="10800000" flipH="1">
                <a:off x="8523625" y="4717080"/>
                <a:ext cx="41547" cy="35282"/>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rot="10800000" flipH="1">
                <a:off x="7813884" y="4729683"/>
                <a:ext cx="28138" cy="2359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rot="10800000" flipH="1">
                <a:off x="7718223" y="4731185"/>
                <a:ext cx="26892" cy="22495"/>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rot="10800000" flipH="1">
                <a:off x="9013945" y="4711144"/>
                <a:ext cx="52758" cy="44771"/>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rot="10800000" flipH="1">
                <a:off x="7042774" y="4740198"/>
                <a:ext cx="16450" cy="16560"/>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rot="10800000" flipH="1">
                <a:off x="8744073" y="4719388"/>
                <a:ext cx="48068" cy="40301"/>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rot="10800000" flipH="1">
                <a:off x="9300230" y="4712170"/>
                <a:ext cx="56275" cy="47519"/>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rot="10800000" flipH="1">
                <a:off x="5596472" y="4758004"/>
                <a:ext cx="4103" cy="3187"/>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rot="10800000" flipH="1">
                <a:off x="5500299" y="4758114"/>
                <a:ext cx="3774" cy="3737"/>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rot="10800000" flipH="1">
                <a:off x="6654380" y="4749138"/>
                <a:ext cx="15681" cy="14142"/>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rot="10800000" flipH="1">
                <a:off x="5691913" y="4759579"/>
                <a:ext cx="5239" cy="6009"/>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rot="10800000" flipH="1">
                <a:off x="5404858" y="4764049"/>
                <a:ext cx="2308" cy="2272"/>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rot="10800000" flipH="1">
                <a:off x="6269467" y="4759066"/>
                <a:ext cx="11614" cy="7401"/>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rot="10800000" flipH="1">
                <a:off x="8918504" y="4723418"/>
                <a:ext cx="52025" cy="43672"/>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rot="10800000" flipH="1">
                <a:off x="8182933" y="4740198"/>
                <a:ext cx="34073" cy="28980"/>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rot="10800000" flipH="1">
                <a:off x="8356412" y="4739392"/>
                <a:ext cx="37297" cy="31582"/>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rot="10800000" flipH="1">
                <a:off x="5786291" y="4768592"/>
                <a:ext cx="7218" cy="4653"/>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rot="10800000" flipH="1">
                <a:off x="5309454" y="4773758"/>
                <a:ext cx="1539" cy="1539"/>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rot="10800000" flipH="1">
                <a:off x="9394902" y="4726019"/>
                <a:ext cx="57228" cy="49277"/>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rot="10800000" flipH="1">
                <a:off x="7135943" y="4757528"/>
                <a:ext cx="19088" cy="1795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rot="10800000" flipH="1">
                <a:off x="8433424" y="4749834"/>
                <a:ext cx="40045" cy="33853"/>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rot="10800000" flipH="1">
                <a:off x="8824602" y="4741260"/>
                <a:ext cx="50523" cy="42976"/>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rot="10800000" flipH="1">
                <a:off x="5882025" y="4777275"/>
                <a:ext cx="7474" cy="7108"/>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rot="10800000" flipH="1">
                <a:off x="6746523" y="4769948"/>
                <a:ext cx="18209" cy="15021"/>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rot="10800000" flipH="1">
                <a:off x="8083792" y="4758077"/>
                <a:ext cx="38323" cy="28394"/>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rot="10800000" flipH="1">
                <a:off x="6364358" y="4775993"/>
                <a:ext cx="11211" cy="1132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rot="10800000" flipH="1">
                <a:off x="5214783" y="4787937"/>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rot="10800000" flipH="1">
                <a:off x="8502705" y="4753607"/>
                <a:ext cx="41584" cy="35758"/>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rot="10800000" flipH="1">
                <a:off x="8653872" y="4749944"/>
                <a:ext cx="46603" cy="39568"/>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rot="10800000" flipH="1">
                <a:off x="7228416" y="4771523"/>
                <a:ext cx="21653" cy="18832"/>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rot="10800000" flipH="1">
                <a:off x="8264195" y="4764818"/>
                <a:ext cx="36308" cy="31252"/>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rot="10800000" flipH="1">
                <a:off x="9488108" y="4746903"/>
                <a:ext cx="58730" cy="50010"/>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rot="10800000" flipH="1">
                <a:off x="5976696" y="4792480"/>
                <a:ext cx="9086" cy="6668"/>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rot="10800000" flipH="1">
                <a:off x="7994067" y="4773025"/>
                <a:ext cx="27625" cy="2692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rot="10800000" flipH="1">
                <a:off x="7326092" y="4782771"/>
                <a:ext cx="22935" cy="19381"/>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rot="10800000" flipH="1">
                <a:off x="6840938" y="4790098"/>
                <a:ext cx="17733" cy="1542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rot="10800000" flipH="1">
                <a:off x="8731397" y="4763609"/>
                <a:ext cx="49058" cy="42243"/>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rot="10800000" flipH="1">
                <a:off x="6455329" y="4796730"/>
                <a:ext cx="14948" cy="12200"/>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rot="10800000" flipH="1">
                <a:off x="7899396" y="4784200"/>
                <a:ext cx="29860" cy="26049"/>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rot="10800000" flipH="1">
                <a:off x="7421496" y="4791564"/>
                <a:ext cx="24657" cy="20554"/>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rot="10800000" flipH="1">
                <a:off x="8337250" y="4780426"/>
                <a:ext cx="38579" cy="32754"/>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rot="10800000" flipH="1">
                <a:off x="6069133" y="4806549"/>
                <a:ext cx="12713" cy="974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rot="10800000" flipH="1">
                <a:off x="7800438" y="4793103"/>
                <a:ext cx="28907" cy="24401"/>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rot="10800000" flipH="1">
                <a:off x="7516937" y="4796876"/>
                <a:ext cx="25207" cy="21689"/>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rot="10800000" flipH="1">
                <a:off x="8170989" y="4788596"/>
                <a:ext cx="35612" cy="30116"/>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rot="10800000" flipH="1">
                <a:off x="7609593" y="4799074"/>
                <a:ext cx="25903" cy="22422"/>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rot="10800000" flipH="1">
                <a:off x="7704997" y="4797572"/>
                <a:ext cx="27441" cy="23924"/>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rot="10800000" flipH="1">
                <a:off x="8563633" y="4716457"/>
                <a:ext cx="77195" cy="106102"/>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rot="10800000" flipH="1">
                <a:off x="8413053" y="4787167"/>
                <a:ext cx="41034" cy="35428"/>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rot="10800000" flipH="1">
                <a:off x="9004712" y="4777458"/>
                <a:ext cx="54004" cy="45907"/>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rot="10800000" flipH="1">
                <a:off x="8492080" y="4787277"/>
                <a:ext cx="43818" cy="37224"/>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rot="10800000" flipH="1">
                <a:off x="9100666" y="4777495"/>
                <a:ext cx="54956" cy="47189"/>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rot="10800000" flipH="1">
                <a:off x="6935426" y="4808783"/>
                <a:ext cx="18685" cy="16450"/>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rot="10800000" flipH="1">
                <a:off x="8909821" y="4783394"/>
                <a:ext cx="52721" cy="45211"/>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rot="10800000" flipH="1">
                <a:off x="5489857" y="4826699"/>
                <a:ext cx="4506" cy="4506"/>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rot="10800000" flipH="1">
                <a:off x="6548498" y="4817576"/>
                <a:ext cx="16230" cy="13629"/>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rot="10800000" flipH="1">
                <a:off x="5394453" y="4828165"/>
                <a:ext cx="3737" cy="3774"/>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rot="10800000" flipH="1">
                <a:off x="8638924" y="4791454"/>
                <a:ext cx="41803" cy="40887"/>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rot="10800000" flipH="1">
                <a:off x="9196070" y="4784896"/>
                <a:ext cx="56495" cy="47995"/>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rot="10800000" flipH="1">
                <a:off x="5585444" y="4829630"/>
                <a:ext cx="5862" cy="5349"/>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rot="10800000" flipH="1">
                <a:off x="6163584" y="4827652"/>
                <a:ext cx="12200" cy="7401"/>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rot="10800000" flipH="1">
                <a:off x="5299012" y="4834137"/>
                <a:ext cx="2272" cy="2272"/>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rot="10800000" flipH="1">
                <a:off x="8077564" y="4808783"/>
                <a:ext cx="33597" cy="29310"/>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rot="10800000" flipH="1">
                <a:off x="8814381" y="4795374"/>
                <a:ext cx="51989" cy="44075"/>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rot="10800000" flipH="1">
                <a:off x="8246279" y="4808783"/>
                <a:ext cx="37077" cy="31435"/>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rot="10800000" flipH="1">
                <a:off x="5680482" y="4837617"/>
                <a:ext cx="6998" cy="4763"/>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rot="10800000" flipH="1">
                <a:off x="7030867" y="4824831"/>
                <a:ext cx="18319" cy="17659"/>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rot="10800000" flipH="1">
                <a:off x="5203572" y="4843845"/>
                <a:ext cx="1539" cy="1502"/>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rot="10800000" flipH="1">
                <a:off x="9290228" y="4799074"/>
                <a:ext cx="57741" cy="48691"/>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rot="10800000" flipH="1">
                <a:off x="6641704" y="4837874"/>
                <a:ext cx="17183" cy="14875"/>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rot="10800000" flipH="1">
                <a:off x="5775410" y="4846080"/>
                <a:ext cx="8243" cy="7474"/>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rot="10800000" flipH="1">
                <a:off x="8323072" y="4819958"/>
                <a:ext cx="39312" cy="33597"/>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rot="10800000" flipH="1">
                <a:off x="7978643" y="4826663"/>
                <a:ext cx="32607" cy="28028"/>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rot="10800000" flipH="1">
                <a:off x="6258512" y="4844761"/>
                <a:ext cx="11944" cy="11028"/>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rot="10800000" flipH="1">
                <a:off x="8720442" y="4813217"/>
                <a:ext cx="50486" cy="42903"/>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rot="10800000" flipH="1">
                <a:off x="7122571" y="4839376"/>
                <a:ext cx="22386" cy="18832"/>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rot="10800000" flipH="1">
                <a:off x="5108900" y="4858757"/>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rot="10800000" flipH="1">
                <a:off x="8402612" y="4823622"/>
                <a:ext cx="42353" cy="35941"/>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rot="10800000" flipH="1">
                <a:off x="8548759" y="4821313"/>
                <a:ext cx="46786" cy="39715"/>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rot="10800000" flipH="1">
                <a:off x="8153806" y="4834137"/>
                <a:ext cx="36381" cy="30922"/>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rot="10800000" flipH="1">
                <a:off x="5870081" y="4859453"/>
                <a:ext cx="9562" cy="8317"/>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rot="10800000" flipH="1">
                <a:off x="7888954" y="4841537"/>
                <a:ext cx="26892" cy="2692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rot="10800000" flipH="1">
                <a:off x="9383434" y="4819958"/>
                <a:ext cx="59243" cy="49900"/>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rot="10800000" flipH="1">
                <a:off x="7220283" y="4850843"/>
                <a:ext cx="23631" cy="19198"/>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rot="10800000" flipH="1">
                <a:off x="6735129" y="4857988"/>
                <a:ext cx="20664" cy="15717"/>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rot="10800000" flipH="1">
                <a:off x="8627236" y="4835602"/>
                <a:ext cx="49021" cy="41437"/>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rot="10800000" flipH="1">
                <a:off x="6351681" y="4864692"/>
                <a:ext cx="14215" cy="12713"/>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rot="10800000" flipH="1">
                <a:off x="7793916" y="4852126"/>
                <a:ext cx="26892" cy="25500"/>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rot="10800000" flipH="1">
                <a:off x="7315650" y="4859233"/>
                <a:ext cx="24437" cy="20444"/>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rot="10800000" flipH="1">
                <a:off x="8237120" y="4849927"/>
                <a:ext cx="38579" cy="32717"/>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rot="10800000" flipH="1">
                <a:off x="5964423" y="4875757"/>
                <a:ext cx="10075" cy="9269"/>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rot="10800000" flipH="1">
                <a:off x="7698109" y="4860699"/>
                <a:ext cx="29640" cy="24950"/>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rot="10800000" flipH="1">
                <a:off x="7411311" y="4864692"/>
                <a:ext cx="25903" cy="21726"/>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rot="10800000" flipH="1">
                <a:off x="8060637" y="4857218"/>
                <a:ext cx="35612" cy="30189"/>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rot="10800000" flipH="1">
                <a:off x="7602668" y="4865462"/>
                <a:ext cx="27625" cy="23888"/>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rot="10800000" flipH="1">
                <a:off x="7506861" y="4866927"/>
                <a:ext cx="23192" cy="22715"/>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rot="10800000" flipH="1">
                <a:off x="8459290" y="4821240"/>
                <a:ext cx="61404" cy="71663"/>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rot="10800000" flipH="1">
                <a:off x="6831046" y="4876636"/>
                <a:ext cx="17183" cy="16450"/>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rot="10800000" flipH="1">
                <a:off x="8313143" y="4858207"/>
                <a:ext cx="41071" cy="34879"/>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rot="10800000" flipH="1">
                <a:off x="8386967" y="4857768"/>
                <a:ext cx="43818" cy="37553"/>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rot="10800000" flipH="1">
                <a:off x="9474918" y="4846776"/>
                <a:ext cx="60195" cy="50999"/>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rot="10800000" flipH="1">
                <a:off x="6442652" y="4885832"/>
                <a:ext cx="16194" cy="13336"/>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rot="10800000" flipH="1">
                <a:off x="5384011" y="4896750"/>
                <a:ext cx="4506" cy="3993"/>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rot="10800000" flipH="1">
                <a:off x="5288571" y="489825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rot="10800000" flipH="1">
                <a:off x="8534800" y="4861725"/>
                <a:ext cx="48288" cy="41071"/>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rot="10800000" flipH="1">
                <a:off x="6059460" y="4893636"/>
                <a:ext cx="10442" cy="10039"/>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rot="10800000" flipH="1">
                <a:off x="5480185" y="4898252"/>
                <a:ext cx="5239" cy="545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rot="10800000" flipH="1">
                <a:off x="5193130" y="4904224"/>
                <a:ext cx="2308" cy="2272"/>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rot="10800000" flipH="1">
                <a:off x="7971718" y="4877808"/>
                <a:ext cx="34110" cy="28724"/>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rot="10800000" flipH="1">
                <a:off x="8145416" y="4878065"/>
                <a:ext cx="37114" cy="31435"/>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rot="10800000" flipH="1">
                <a:off x="6922750" y="4892280"/>
                <a:ext cx="20920" cy="17916"/>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rot="10800000" flipH="1">
                <a:off x="5575039" y="4905653"/>
                <a:ext cx="6558" cy="6118"/>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rot="10800000" flipH="1">
                <a:off x="5097726" y="4914666"/>
                <a:ext cx="1539" cy="769"/>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rot="10800000" flipH="1">
                <a:off x="6536041" y="4906422"/>
                <a:ext cx="16963" cy="14655"/>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rot="10800000" flipH="1">
                <a:off x="5669527" y="4917084"/>
                <a:ext cx="8243" cy="5203"/>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rot="10800000" flipH="1">
                <a:off x="7877779" y="4895285"/>
                <a:ext cx="32644" cy="27625"/>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rot="10800000" flipH="1">
                <a:off x="8222941" y="4889679"/>
                <a:ext cx="39568" cy="3396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rot="10800000" flipH="1">
                <a:off x="6152630" y="4913054"/>
                <a:ext cx="11980" cy="1132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rot="10800000" flipH="1">
                <a:off x="7020022" y="4907009"/>
                <a:ext cx="19455" cy="18795"/>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rot="10800000" flipH="1">
                <a:off x="5003055" y="492880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rot="10800000" flipH="1">
                <a:off x="8297499" y="4893856"/>
                <a:ext cx="42316" cy="35758"/>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rot="10800000" flipH="1">
                <a:off x="8437161" y="4892280"/>
                <a:ext cx="54443" cy="39605"/>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rot="10800000" flipH="1">
                <a:off x="8052980" y="4903418"/>
                <a:ext cx="36344" cy="30702"/>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rot="10800000" flipH="1">
                <a:off x="7783108" y="4909427"/>
                <a:ext cx="31838" cy="26892"/>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rot="10800000" flipH="1">
                <a:off x="5764345" y="4930310"/>
                <a:ext cx="9599" cy="6741"/>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rot="10800000" flipH="1">
                <a:off x="7115097" y="4919722"/>
                <a:ext cx="21653" cy="18832"/>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rot="10800000" flipH="1">
                <a:off x="6631995" y="4925840"/>
                <a:ext cx="17952" cy="15754"/>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rot="10800000" flipH="1">
                <a:off x="6245835" y="4934047"/>
                <a:ext cx="12713" cy="11944"/>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rot="10800000" flipH="1">
                <a:off x="7688400" y="4921077"/>
                <a:ext cx="29676" cy="25720"/>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rot="10800000" flipH="1">
                <a:off x="7210537" y="4927306"/>
                <a:ext cx="23521" cy="20334"/>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rot="10800000" flipH="1">
                <a:off x="8132007" y="4919465"/>
                <a:ext cx="38579" cy="32534"/>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rot="10800000" flipH="1">
                <a:off x="5858430" y="4946504"/>
                <a:ext cx="10368" cy="6961"/>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rot="10800000" flipH="1">
                <a:off x="7592996" y="4929248"/>
                <a:ext cx="29090" cy="24950"/>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rot="10800000" flipH="1">
                <a:off x="7305941" y="4932545"/>
                <a:ext cx="25170" cy="21689"/>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rot="10800000" flipH="1">
                <a:off x="7959774" y="4926280"/>
                <a:ext cx="35612" cy="2945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rot="10800000" flipH="1">
                <a:off x="7496823" y="4933754"/>
                <a:ext cx="28138" cy="23485"/>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rot="10800000" flipH="1">
                <a:off x="7401382" y="4934780"/>
                <a:ext cx="26123" cy="23155"/>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rot="10800000" flipH="1">
                <a:off x="6723149" y="4944452"/>
                <a:ext cx="19235" cy="16450"/>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rot="10800000" flipH="1">
                <a:off x="8208030" y="4927745"/>
                <a:ext cx="40851" cy="34696"/>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rot="10800000" flipH="1">
                <a:off x="8346959" y="4892244"/>
                <a:ext cx="68622" cy="7239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rot="10800000" flipH="1">
                <a:off x="8281854" y="4928185"/>
                <a:ext cx="43635" cy="37297"/>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rot="10800000" flipH="1">
                <a:off x="6339004" y="4953245"/>
                <a:ext cx="14985" cy="15131"/>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rot="10800000" flipH="1">
                <a:off x="5278898" y="4966105"/>
                <a:ext cx="5239" cy="4506"/>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rot="10800000" flipH="1">
                <a:off x="5182725" y="4968340"/>
                <a:ext cx="3737" cy="3004"/>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rot="10800000" flipH="1">
                <a:off x="5951343" y="4962368"/>
                <a:ext cx="14215" cy="974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rot="10800000" flipH="1">
                <a:off x="5374302" y="4968340"/>
                <a:ext cx="5276" cy="5239"/>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rot="10800000" flipH="1">
                <a:off x="7865433" y="4947456"/>
                <a:ext cx="30263" cy="28834"/>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rot="10800000" flipH="1">
                <a:off x="5087284" y="4974312"/>
                <a:ext cx="2272" cy="2272"/>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rot="10800000" flipH="1">
                <a:off x="6817087" y="4960829"/>
                <a:ext cx="20700" cy="17403"/>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rot="10800000" flipH="1">
                <a:off x="8040303" y="4947383"/>
                <a:ext cx="37077" cy="31435"/>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rot="10800000" flipH="1">
                <a:off x="5469743" y="4974861"/>
                <a:ext cx="6009" cy="6192"/>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rot="10800000" flipH="1">
                <a:off x="4991844" y="4984973"/>
                <a:ext cx="1356" cy="1282"/>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rot="10800000" flipH="1">
                <a:off x="6432577" y="4974678"/>
                <a:ext cx="14948" cy="14032"/>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rot="10800000" flipH="1">
                <a:off x="7772666" y="4963870"/>
                <a:ext cx="31875" cy="27661"/>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rot="10800000" flipH="1">
                <a:off x="5564414" y="4984607"/>
                <a:ext cx="7511" cy="703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rot="10800000" flipH="1">
                <a:off x="6045904" y="4984021"/>
                <a:ext cx="12823" cy="8940"/>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rot="10800000" flipH="1">
                <a:off x="6914543" y="4974385"/>
                <a:ext cx="22202" cy="18612"/>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rot="10800000" flipH="1">
                <a:off x="8117828" y="4959400"/>
                <a:ext cx="39349" cy="33597"/>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rot="10800000" flipH="1">
                <a:off x="4897172" y="4999665"/>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rot="10800000" flipH="1">
                <a:off x="8193118" y="4964273"/>
                <a:ext cx="41584" cy="35428"/>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rot="10800000" flipH="1">
                <a:off x="8265661" y="4962368"/>
                <a:ext cx="43818" cy="37810"/>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rot="10800000" flipH="1">
                <a:off x="7947867" y="4972700"/>
                <a:ext cx="35612" cy="30739"/>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rot="10800000" flipH="1">
                <a:off x="7677226" y="4978159"/>
                <a:ext cx="31875" cy="26782"/>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rot="10800000" flipH="1">
                <a:off x="5658353" y="4997430"/>
                <a:ext cx="8976" cy="8207"/>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rot="10800000" flipH="1">
                <a:off x="7009251" y="4986512"/>
                <a:ext cx="23118" cy="19894"/>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rot="10800000" flipH="1">
                <a:off x="6526369" y="4993693"/>
                <a:ext cx="18429" cy="16121"/>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rot="10800000" flipH="1">
                <a:off x="6138487" y="5001863"/>
                <a:ext cx="16414" cy="12017"/>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rot="10800000" flipH="1">
                <a:off x="7582555" y="4989699"/>
                <a:ext cx="29860" cy="25646"/>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rot="10800000" flipH="1">
                <a:off x="7104655" y="4995488"/>
                <a:ext cx="24437" cy="20627"/>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rot="10800000" flipH="1">
                <a:off x="5753794" y="5012781"/>
                <a:ext cx="9709" cy="9269"/>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rot="10800000" flipH="1">
                <a:off x="7200096" y="5000727"/>
                <a:ext cx="25207" cy="21360"/>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rot="10800000" flipH="1">
                <a:off x="7487114" y="4997137"/>
                <a:ext cx="28907" cy="24950"/>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rot="10800000" flipH="1">
                <a:off x="8026894" y="4989186"/>
                <a:ext cx="37847" cy="32900"/>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rot="10800000" flipH="1">
                <a:off x="7854661" y="4995598"/>
                <a:ext cx="34879" cy="2945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rot="10800000" flipH="1">
                <a:off x="7295536" y="5002816"/>
                <a:ext cx="26855" cy="22972"/>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rot="10800000" flipH="1">
                <a:off x="7391710" y="5001900"/>
                <a:ext cx="27588" cy="23888"/>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rot="10800000" flipH="1">
                <a:off x="6617852" y="5012341"/>
                <a:ext cx="19418" cy="16377"/>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rot="10800000" flipH="1">
                <a:off x="8102917" y="4997796"/>
                <a:ext cx="40851" cy="347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rot="10800000" flipH="1">
                <a:off x="6231657" y="5022270"/>
                <a:ext cx="16194" cy="13189"/>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rot="10800000" flipH="1">
                <a:off x="8176961" y="4999592"/>
                <a:ext cx="43782" cy="37114"/>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rot="10800000" flipH="1">
                <a:off x="5172283" y="5036192"/>
                <a:ext cx="4506" cy="3957"/>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rot="10800000" flipH="1">
                <a:off x="5846743" y="5033408"/>
                <a:ext cx="11431" cy="7437"/>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rot="10800000" flipH="1">
                <a:off x="5076843" y="5038427"/>
                <a:ext cx="3004" cy="3004"/>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rot="10800000" flipH="1">
                <a:off x="5267834" y="5038354"/>
                <a:ext cx="5129" cy="5386"/>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rot="10800000" flipH="1">
                <a:off x="7760723" y="5015309"/>
                <a:ext cx="34329" cy="29090"/>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rot="10800000" flipH="1">
                <a:off x="6714026" y="5029451"/>
                <a:ext cx="17916" cy="16560"/>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rot="10800000" flipH="1">
                <a:off x="4981402" y="5044399"/>
                <a:ext cx="2308" cy="2272"/>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rot="10800000" flipH="1">
                <a:off x="7934421" y="5016738"/>
                <a:ext cx="37847" cy="31435"/>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rot="10800000" flipH="1">
                <a:off x="5362395" y="5044399"/>
                <a:ext cx="8207" cy="5972"/>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rot="10800000" flipH="1">
                <a:off x="4885998" y="5054804"/>
                <a:ext cx="769" cy="1539"/>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rot="10800000" flipH="1">
                <a:off x="6324862" y="5042421"/>
                <a:ext cx="17183" cy="14655"/>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rot="10800000" flipH="1">
                <a:off x="7666784" y="5032455"/>
                <a:ext cx="32644" cy="27661"/>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rot="10800000" flipH="1">
                <a:off x="5457653" y="5055427"/>
                <a:ext cx="8573" cy="5386"/>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rot="10800000" flipH="1">
                <a:off x="6808697" y="5042384"/>
                <a:ext cx="22166" cy="18465"/>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rot="10800000" flipH="1">
                <a:off x="5940059" y="5052606"/>
                <a:ext cx="12823" cy="8317"/>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rot="10800000" flipH="1">
                <a:off x="8011543" y="5030184"/>
                <a:ext cx="35099" cy="33633"/>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rot="10800000" flipH="1">
                <a:off x="4791327" y="5069716"/>
                <a:ext cx="769" cy="37"/>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rot="10800000" flipH="1">
                <a:off x="8087493" y="5033957"/>
                <a:ext cx="42316" cy="35831"/>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rot="10800000" flipH="1">
                <a:off x="7841985" y="5041835"/>
                <a:ext cx="36564" cy="30922"/>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rot="10800000" flipH="1">
                <a:off x="7572113" y="5046597"/>
                <a:ext cx="31142" cy="2692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rot="10800000" flipH="1">
                <a:off x="6903735" y="5054071"/>
                <a:ext cx="20554" cy="19894"/>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rot="10800000" flipH="1">
                <a:off x="5552507" y="5066015"/>
                <a:ext cx="8976" cy="8207"/>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rot="10800000" flipH="1">
                <a:off x="6418215" y="5062242"/>
                <a:ext cx="18502" cy="15351"/>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rot="10800000" flipH="1">
                <a:off x="6034840" y="5069716"/>
                <a:ext cx="14948" cy="12713"/>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rot="10800000" flipH="1">
                <a:off x="7476672" y="5057735"/>
                <a:ext cx="30409" cy="25463"/>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rot="10800000" flipH="1">
                <a:off x="6998809" y="5063304"/>
                <a:ext cx="24437" cy="20664"/>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rot="10800000" flipH="1">
                <a:off x="7094213" y="5068580"/>
                <a:ext cx="25939" cy="21360"/>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rot="10800000" flipH="1">
                <a:off x="7381268" y="5065502"/>
                <a:ext cx="28870" cy="24437"/>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rot="10800000" flipH="1">
                <a:off x="5647911" y="5081660"/>
                <a:ext cx="11211" cy="9709"/>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rot="10800000" flipH="1">
                <a:off x="7921012" y="5058688"/>
                <a:ext cx="38616" cy="32717"/>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rot="10800000" flipH="1">
                <a:off x="7285827" y="5069789"/>
                <a:ext cx="24291" cy="23155"/>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rot="10800000" flipH="1">
                <a:off x="7190387" y="5071218"/>
                <a:ext cx="25939" cy="22422"/>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rot="10800000" flipH="1">
                <a:off x="7749548" y="5064220"/>
                <a:ext cx="34146" cy="29420"/>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rot="10800000" flipH="1">
                <a:off x="6512190" y="5080157"/>
                <a:ext cx="21946" cy="16487"/>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rot="10800000" flipH="1">
                <a:off x="7998024" y="5067481"/>
                <a:ext cx="40814" cy="35099"/>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rot="10800000" flipH="1">
                <a:off x="6125811" y="5090453"/>
                <a:ext cx="15681" cy="13593"/>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rot="10800000" flipH="1">
                <a:off x="5741850" y="5099392"/>
                <a:ext cx="10478" cy="10039"/>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rot="10800000" flipH="1">
                <a:off x="7655610" y="5084297"/>
                <a:ext cx="33377" cy="28724"/>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rot="10800000" flipH="1">
                <a:off x="6606092" y="5096534"/>
                <a:ext cx="20737" cy="1736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rot="10800000" flipH="1">
                <a:off x="7829308" y="5086056"/>
                <a:ext cx="37114" cy="31435"/>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rot="10800000" flipH="1">
                <a:off x="6218980" y="5110750"/>
                <a:ext cx="17183" cy="14289"/>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rot="10800000" flipH="1">
                <a:off x="7561158" y="5101041"/>
                <a:ext cx="32607" cy="275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rot="10800000" flipH="1">
                <a:off x="6703584" y="5110237"/>
                <a:ext cx="21653" cy="18429"/>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rot="10800000" flipH="1">
                <a:off x="5835788" y="5118187"/>
                <a:ext cx="11211" cy="11211"/>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rot="10800000" flipH="1">
                <a:off x="7907053" y="5098806"/>
                <a:ext cx="40081" cy="34036"/>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rot="10800000" flipH="1">
                <a:off x="7466633" y="5113864"/>
                <a:ext cx="27661" cy="26635"/>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rot="10800000" flipH="1">
                <a:off x="7736872" y="5110860"/>
                <a:ext cx="35612" cy="30482"/>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rot="10800000" flipH="1">
                <a:off x="6797853" y="5121924"/>
                <a:ext cx="20554" cy="19894"/>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rot="10800000" flipH="1">
                <a:off x="6312186" y="5130131"/>
                <a:ext cx="18648" cy="15351"/>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rot="10800000" flipH="1">
                <a:off x="5927492" y="5138155"/>
                <a:ext cx="14179" cy="12237"/>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rot="10800000" flipH="1">
                <a:off x="7371559" y="5126101"/>
                <a:ext cx="29676" cy="25683"/>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rot="10800000" flipH="1">
                <a:off x="6893696" y="5131157"/>
                <a:ext cx="23704" cy="20664"/>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rot="10800000" flipH="1">
                <a:off x="7276118" y="5133575"/>
                <a:ext cx="28944" cy="24950"/>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rot="10800000" flipH="1">
                <a:off x="6987928" y="5135773"/>
                <a:ext cx="23998" cy="23301"/>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rot="10800000" flipH="1">
                <a:off x="7816119" y="5128556"/>
                <a:ext cx="38579" cy="32644"/>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rot="10800000" flipH="1">
                <a:off x="7084541" y="5139070"/>
                <a:ext cx="26672" cy="22422"/>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rot="10800000" flipH="1">
                <a:off x="7179982" y="5138008"/>
                <a:ext cx="28138" cy="23485"/>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rot="10800000" flipH="1">
                <a:off x="7643666" y="5133502"/>
                <a:ext cx="34879" cy="29493"/>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rot="10800000" flipH="1">
                <a:off x="6409092" y="5148010"/>
                <a:ext cx="19418" cy="16633"/>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rot="10800000" flipH="1">
                <a:off x="6019928" y="5158452"/>
                <a:ext cx="16230" cy="13446"/>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rot="10800000" flipH="1">
                <a:off x="7549727" y="5152883"/>
                <a:ext cx="33413" cy="28724"/>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rot="10800000" flipH="1">
                <a:off x="6503031" y="5164753"/>
                <a:ext cx="20920" cy="17586"/>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rot="10800000" flipH="1">
                <a:off x="7719176" y="5155447"/>
                <a:ext cx="37114" cy="3198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rot="10800000" flipH="1">
                <a:off x="6113867" y="5178566"/>
                <a:ext cx="16450" cy="14618"/>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rot="10800000" flipH="1">
                <a:off x="6597702" y="5178089"/>
                <a:ext cx="21653" cy="18429"/>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rot="10800000" flipH="1">
                <a:off x="7455422" y="5170066"/>
                <a:ext cx="29127" cy="27771"/>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rot="10800000" flipH="1">
                <a:off x="6692410" y="5191096"/>
                <a:ext cx="22386" cy="18832"/>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rot="10800000" flipH="1">
                <a:off x="7361117" y="5183768"/>
                <a:ext cx="31142" cy="26196"/>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rot="10800000" flipH="1">
                <a:off x="7631246" y="5179995"/>
                <a:ext cx="36308" cy="30849"/>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rot="10800000" flipH="1">
                <a:off x="6207073" y="5197947"/>
                <a:ext cx="17916" cy="15388"/>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rot="10800000" flipH="1">
                <a:off x="7265713" y="5194540"/>
                <a:ext cx="29640" cy="25097"/>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rot="10800000" flipH="1">
                <a:off x="6787814" y="5198716"/>
                <a:ext cx="25646" cy="20957"/>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rot="10800000" flipH="1">
                <a:off x="6883255" y="5204652"/>
                <a:ext cx="25390" cy="21689"/>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rot="10800000" flipH="1">
                <a:off x="7170273" y="5201684"/>
                <a:ext cx="29127" cy="24950"/>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rot="10800000" flipH="1">
                <a:off x="6979428" y="5206923"/>
                <a:ext cx="22386" cy="216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rot="10800000" flipH="1">
                <a:off x="7074832" y="5206190"/>
                <a:ext cx="27405" cy="23155"/>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rot="10800000" flipH="1">
                <a:off x="7538040" y="5201684"/>
                <a:ext cx="34842" cy="3004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rot="10800000" flipH="1">
                <a:off x="6300242" y="5215863"/>
                <a:ext cx="22898" cy="16450"/>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rot="10800000" flipH="1">
                <a:off x="6397405" y="5232240"/>
                <a:ext cx="20664" cy="1795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rot="10800000" flipH="1">
                <a:off x="7444101" y="5221798"/>
                <a:ext cx="34110" cy="28577"/>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rot="10800000" flipH="1">
                <a:off x="6488119" y="5246418"/>
                <a:ext cx="25866" cy="18685"/>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rot="10800000" flipH="1">
                <a:off x="7350163" y="5238212"/>
                <a:ext cx="32607" cy="2810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rot="10800000" flipH="1">
                <a:off x="6587260" y="5257593"/>
                <a:ext cx="21653" cy="18868"/>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rot="10800000" flipH="1">
                <a:off x="7255272" y="5252317"/>
                <a:ext cx="31325" cy="26379"/>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rot="10800000" flipH="1">
                <a:off x="6682188" y="5267302"/>
                <a:ext cx="24401" cy="20444"/>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rot="10800000" flipH="1">
                <a:off x="7160051" y="5262759"/>
                <a:ext cx="30372" cy="25610"/>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rot="10800000" flipH="1">
                <a:off x="6777629" y="5272504"/>
                <a:ext cx="25133" cy="21689"/>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rot="10800000" flipH="1">
                <a:off x="7064647" y="5270196"/>
                <a:ext cx="28870" cy="24291"/>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rot="10800000" flipH="1">
                <a:off x="6968986" y="5274006"/>
                <a:ext cx="27625" cy="23741"/>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rot="10800000" flipH="1">
                <a:off x="6873033" y="5274739"/>
                <a:ext cx="26635" cy="23045"/>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294"/>
        <p:cNvGrpSpPr/>
        <p:nvPr/>
      </p:nvGrpSpPr>
      <p:grpSpPr>
        <a:xfrm>
          <a:off x="0" y="0"/>
          <a:ext cx="0" cy="0"/>
          <a:chOff x="0" y="0"/>
          <a:chExt cx="0" cy="0"/>
        </a:xfrm>
      </p:grpSpPr>
      <p:sp>
        <p:nvSpPr>
          <p:cNvPr id="4295" name="Google Shape;4295;p11"/>
          <p:cNvSpPr txBox="1">
            <a:spLocks noGrp="1"/>
          </p:cNvSpPr>
          <p:nvPr>
            <p:ph type="title" hasCustomPrompt="1"/>
          </p:nvPr>
        </p:nvSpPr>
        <p:spPr>
          <a:xfrm>
            <a:off x="1468050" y="1586181"/>
            <a:ext cx="6207900" cy="1255500"/>
          </a:xfrm>
          <a:prstGeom prst="rect">
            <a:avLst/>
          </a:prstGeom>
        </p:spPr>
        <p:txBody>
          <a:bodyPr spcFirstLastPara="1" wrap="square" lIns="91425" tIns="91425" rIns="91425" bIns="91425" anchor="ctr" anchorCtr="0">
            <a:noAutofit/>
          </a:bodyPr>
          <a:lstStyle>
            <a:lvl1pPr lvl="0" algn="ctr">
              <a:spcBef>
                <a:spcPts val="0"/>
              </a:spcBef>
              <a:spcAft>
                <a:spcPts val="0"/>
              </a:spcAft>
              <a:buSzPts val="8500"/>
              <a:buNone/>
              <a:defRPr sz="9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4296" name="Google Shape;4296;p11"/>
          <p:cNvSpPr txBox="1">
            <a:spLocks noGrp="1"/>
          </p:cNvSpPr>
          <p:nvPr>
            <p:ph type="subTitle" idx="1"/>
          </p:nvPr>
        </p:nvSpPr>
        <p:spPr>
          <a:xfrm flipH="1">
            <a:off x="1468050" y="2920943"/>
            <a:ext cx="6207900" cy="397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lvl1pPr>
            <a:lvl2pPr lvl="1" algn="ctr" rtl="0">
              <a:lnSpc>
                <a:spcPct val="100000"/>
              </a:lnSpc>
              <a:spcBef>
                <a:spcPts val="0"/>
              </a:spcBef>
              <a:spcAft>
                <a:spcPts val="0"/>
              </a:spcAft>
              <a:buNone/>
              <a:defRPr sz="1800"/>
            </a:lvl2pPr>
            <a:lvl3pPr lvl="2" algn="ctr" rtl="0">
              <a:lnSpc>
                <a:spcPct val="100000"/>
              </a:lnSpc>
              <a:spcBef>
                <a:spcPts val="0"/>
              </a:spcBef>
              <a:spcAft>
                <a:spcPts val="0"/>
              </a:spcAft>
              <a:buNone/>
              <a:defRPr sz="1800"/>
            </a:lvl3pPr>
            <a:lvl4pPr lvl="3" algn="ctr" rtl="0">
              <a:lnSpc>
                <a:spcPct val="100000"/>
              </a:lnSpc>
              <a:spcBef>
                <a:spcPts val="0"/>
              </a:spcBef>
              <a:spcAft>
                <a:spcPts val="0"/>
              </a:spcAft>
              <a:buNone/>
              <a:defRPr sz="1800"/>
            </a:lvl4pPr>
            <a:lvl5pPr lvl="4" algn="ctr" rtl="0">
              <a:lnSpc>
                <a:spcPct val="100000"/>
              </a:lnSpc>
              <a:spcBef>
                <a:spcPts val="0"/>
              </a:spcBef>
              <a:spcAft>
                <a:spcPts val="0"/>
              </a:spcAft>
              <a:buNone/>
              <a:defRPr sz="1800"/>
            </a:lvl5pPr>
            <a:lvl6pPr lvl="5" algn="ctr" rtl="0">
              <a:lnSpc>
                <a:spcPct val="100000"/>
              </a:lnSpc>
              <a:spcBef>
                <a:spcPts val="0"/>
              </a:spcBef>
              <a:spcAft>
                <a:spcPts val="0"/>
              </a:spcAft>
              <a:buNone/>
              <a:defRPr sz="1800"/>
            </a:lvl6pPr>
            <a:lvl7pPr lvl="6" algn="ctr" rtl="0">
              <a:lnSpc>
                <a:spcPct val="100000"/>
              </a:lnSpc>
              <a:spcBef>
                <a:spcPts val="0"/>
              </a:spcBef>
              <a:spcAft>
                <a:spcPts val="0"/>
              </a:spcAft>
              <a:buNone/>
              <a:defRPr sz="1800"/>
            </a:lvl7pPr>
            <a:lvl8pPr lvl="7" algn="ctr" rtl="0">
              <a:lnSpc>
                <a:spcPct val="100000"/>
              </a:lnSpc>
              <a:spcBef>
                <a:spcPts val="0"/>
              </a:spcBef>
              <a:spcAft>
                <a:spcPts val="0"/>
              </a:spcAft>
              <a:buNone/>
              <a:defRPr sz="1800"/>
            </a:lvl8pPr>
            <a:lvl9pPr lvl="8" algn="ctr" rtl="0">
              <a:lnSpc>
                <a:spcPct val="100000"/>
              </a:lnSpc>
              <a:spcBef>
                <a:spcPts val="0"/>
              </a:spcBef>
              <a:spcAft>
                <a:spcPts val="0"/>
              </a:spcAft>
              <a:buNone/>
              <a:defRPr sz="1800"/>
            </a:lvl9pPr>
          </a:lstStyle>
          <a:p>
            <a:endParaRPr/>
          </a:p>
        </p:txBody>
      </p:sp>
      <p:grpSp>
        <p:nvGrpSpPr>
          <p:cNvPr id="4297" name="Google Shape;4297;p11"/>
          <p:cNvGrpSpPr/>
          <p:nvPr/>
        </p:nvGrpSpPr>
        <p:grpSpPr>
          <a:xfrm>
            <a:off x="-570061" y="-784258"/>
            <a:ext cx="11038947" cy="6712017"/>
            <a:chOff x="-570061" y="-784258"/>
            <a:chExt cx="11038947" cy="6712017"/>
          </a:xfrm>
        </p:grpSpPr>
        <p:sp>
          <p:nvSpPr>
            <p:cNvPr id="4298" name="Google Shape;4298;p11"/>
            <p:cNvSpPr/>
            <p:nvPr/>
          </p:nvSpPr>
          <p:spPr>
            <a:xfrm>
              <a:off x="6639882" y="-784258"/>
              <a:ext cx="2735483" cy="2128808"/>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9" name="Google Shape;4299;p11"/>
            <p:cNvGrpSpPr/>
            <p:nvPr/>
          </p:nvGrpSpPr>
          <p:grpSpPr>
            <a:xfrm>
              <a:off x="-570061" y="-454902"/>
              <a:ext cx="5910876" cy="1684007"/>
              <a:chOff x="-1668273" y="-675577"/>
              <a:chExt cx="5910876" cy="1684007"/>
            </a:xfrm>
          </p:grpSpPr>
          <p:sp>
            <p:nvSpPr>
              <p:cNvPr id="4300" name="Google Shape;4300;p11"/>
              <p:cNvSpPr/>
              <p:nvPr/>
            </p:nvSpPr>
            <p:spPr>
              <a:xfrm rot="10800000">
                <a:off x="1818936" y="-675577"/>
                <a:ext cx="4610" cy="4610"/>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1"/>
              <p:cNvSpPr/>
              <p:nvPr/>
            </p:nvSpPr>
            <p:spPr>
              <a:xfrm rot="10800000">
                <a:off x="1937326" y="-671907"/>
                <a:ext cx="3670" cy="3670"/>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1"/>
              <p:cNvSpPr/>
              <p:nvPr/>
            </p:nvSpPr>
            <p:spPr>
              <a:xfrm rot="10800000">
                <a:off x="1701217" y="-672488"/>
                <a:ext cx="6445" cy="4252"/>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1"/>
              <p:cNvSpPr/>
              <p:nvPr/>
            </p:nvSpPr>
            <p:spPr>
              <a:xfrm rot="10800000">
                <a:off x="1583051" y="-668281"/>
                <a:ext cx="7296" cy="7341"/>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1"/>
              <p:cNvSpPr/>
              <p:nvPr/>
            </p:nvSpPr>
            <p:spPr>
              <a:xfrm rot="10800000">
                <a:off x="2054821" y="-661880"/>
                <a:ext cx="1880" cy="1835"/>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1"/>
              <p:cNvSpPr/>
              <p:nvPr/>
            </p:nvSpPr>
            <p:spPr>
              <a:xfrm rot="10800000">
                <a:off x="1465556" y="-654898"/>
                <a:ext cx="9444" cy="6714"/>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1"/>
              <p:cNvSpPr/>
              <p:nvPr/>
            </p:nvSpPr>
            <p:spPr>
              <a:xfrm rot="10800000">
                <a:off x="2172317" y="-646393"/>
                <a:ext cx="940" cy="45"/>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1"/>
              <p:cNvSpPr/>
              <p:nvPr/>
            </p:nvSpPr>
            <p:spPr>
              <a:xfrm rot="10800000">
                <a:off x="1348956" y="-640933"/>
                <a:ext cx="9131" cy="9131"/>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1"/>
              <p:cNvSpPr/>
              <p:nvPr/>
            </p:nvSpPr>
            <p:spPr>
              <a:xfrm rot="10800000">
                <a:off x="1232132" y="-619090"/>
                <a:ext cx="11951" cy="7520"/>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1"/>
              <p:cNvSpPr/>
              <p:nvPr/>
            </p:nvSpPr>
            <p:spPr>
              <a:xfrm rot="10800000">
                <a:off x="1115353" y="-599216"/>
                <a:ext cx="13249" cy="12219"/>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1"/>
              <p:cNvSpPr/>
              <p:nvPr/>
            </p:nvSpPr>
            <p:spPr>
              <a:xfrm rot="10800000">
                <a:off x="1948248" y="-589951"/>
                <a:ext cx="4610" cy="3939"/>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1"/>
              <p:cNvSpPr/>
              <p:nvPr/>
            </p:nvSpPr>
            <p:spPr>
              <a:xfrm rot="10800000">
                <a:off x="1830753" y="-589011"/>
                <a:ext cx="6445" cy="5505"/>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1"/>
              <p:cNvSpPr/>
              <p:nvPr/>
            </p:nvSpPr>
            <p:spPr>
              <a:xfrm rot="10800000">
                <a:off x="2066683" y="-586281"/>
                <a:ext cx="3670" cy="3670"/>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1"/>
              <p:cNvSpPr/>
              <p:nvPr/>
            </p:nvSpPr>
            <p:spPr>
              <a:xfrm rot="10800000">
                <a:off x="1712362" y="-582655"/>
                <a:ext cx="7341" cy="6401"/>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1"/>
              <p:cNvSpPr/>
              <p:nvPr/>
            </p:nvSpPr>
            <p:spPr>
              <a:xfrm rot="10800000">
                <a:off x="2184178" y="-576299"/>
                <a:ext cx="1835" cy="1880"/>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1"/>
              <p:cNvSpPr/>
              <p:nvPr/>
            </p:nvSpPr>
            <p:spPr>
              <a:xfrm rot="10800000">
                <a:off x="1594867" y="-571734"/>
                <a:ext cx="8236" cy="8236"/>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1"/>
              <p:cNvSpPr/>
              <p:nvPr/>
            </p:nvSpPr>
            <p:spPr>
              <a:xfrm rot="10800000">
                <a:off x="999201" y="-574598"/>
                <a:ext cx="15532" cy="12936"/>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1"/>
              <p:cNvSpPr/>
              <p:nvPr/>
            </p:nvSpPr>
            <p:spPr>
              <a:xfrm rot="10800000">
                <a:off x="2302568" y="-560812"/>
                <a:ext cx="45" cy="45"/>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1"/>
              <p:cNvSpPr/>
              <p:nvPr/>
            </p:nvSpPr>
            <p:spPr>
              <a:xfrm rot="10800000">
                <a:off x="-1663708" y="-599127"/>
                <a:ext cx="48967" cy="41179"/>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1"/>
              <p:cNvSpPr/>
              <p:nvPr/>
            </p:nvSpPr>
            <p:spPr>
              <a:xfrm rot="10800000">
                <a:off x="1478267" y="-556247"/>
                <a:ext cx="9176" cy="9176"/>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1"/>
              <p:cNvSpPr/>
              <p:nvPr/>
            </p:nvSpPr>
            <p:spPr>
              <a:xfrm rot="10800000">
                <a:off x="885331" y="-548951"/>
                <a:ext cx="15532" cy="14592"/>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1"/>
              <p:cNvSpPr/>
              <p:nvPr/>
            </p:nvSpPr>
            <p:spPr>
              <a:xfrm rot="10800000">
                <a:off x="1361712" y="-537313"/>
                <a:ext cx="10966" cy="1025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1"/>
              <p:cNvSpPr/>
              <p:nvPr/>
            </p:nvSpPr>
            <p:spPr>
              <a:xfrm rot="10800000">
                <a:off x="-1552613" y="-558664"/>
                <a:ext cx="48072" cy="39881"/>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1"/>
              <p:cNvSpPr/>
              <p:nvPr/>
            </p:nvSpPr>
            <p:spPr>
              <a:xfrm rot="10800000">
                <a:off x="-1645759" y="-557187"/>
                <a:ext cx="50803" cy="43059"/>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1"/>
              <p:cNvSpPr/>
              <p:nvPr/>
            </p:nvSpPr>
            <p:spPr>
              <a:xfrm rot="10800000">
                <a:off x="770611" y="-521826"/>
                <a:ext cx="19157" cy="15711"/>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1"/>
              <p:cNvSpPr/>
              <p:nvPr/>
            </p:nvSpPr>
            <p:spPr>
              <a:xfrm rot="10800000">
                <a:off x="1245112" y="-515246"/>
                <a:ext cx="12801" cy="11861"/>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1"/>
              <p:cNvSpPr/>
              <p:nvPr/>
            </p:nvSpPr>
            <p:spPr>
              <a:xfrm rot="10800000">
                <a:off x="2077604" y="-505220"/>
                <a:ext cx="4610" cy="4566"/>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1"/>
              <p:cNvSpPr/>
              <p:nvPr/>
            </p:nvSpPr>
            <p:spPr>
              <a:xfrm rot="10800000">
                <a:off x="1960109" y="-504325"/>
                <a:ext cx="5505" cy="5505"/>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1"/>
              <p:cNvSpPr/>
              <p:nvPr/>
            </p:nvSpPr>
            <p:spPr>
              <a:xfrm rot="10800000">
                <a:off x="2195995" y="-499894"/>
                <a:ext cx="3849" cy="237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1"/>
              <p:cNvSpPr/>
              <p:nvPr/>
            </p:nvSpPr>
            <p:spPr>
              <a:xfrm rot="10800000">
                <a:off x="1841719" y="-497969"/>
                <a:ext cx="7296" cy="6445"/>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1"/>
              <p:cNvSpPr/>
              <p:nvPr/>
            </p:nvSpPr>
            <p:spPr>
              <a:xfrm rot="10800000">
                <a:off x="2313490" y="-490673"/>
                <a:ext cx="2775" cy="2238"/>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1"/>
              <p:cNvSpPr/>
              <p:nvPr/>
            </p:nvSpPr>
            <p:spPr>
              <a:xfrm rot="10800000">
                <a:off x="-1445413" y="-521647"/>
                <a:ext cx="51071" cy="39210"/>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1"/>
              <p:cNvSpPr/>
              <p:nvPr/>
            </p:nvSpPr>
            <p:spPr>
              <a:xfrm rot="10800000">
                <a:off x="1724224" y="-487003"/>
                <a:ext cx="8236" cy="8236"/>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1"/>
              <p:cNvSpPr/>
              <p:nvPr/>
            </p:nvSpPr>
            <p:spPr>
              <a:xfrm rot="10800000">
                <a:off x="1128557" y="-490673"/>
                <a:ext cx="16427" cy="12801"/>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1"/>
              <p:cNvSpPr/>
              <p:nvPr/>
            </p:nvSpPr>
            <p:spPr>
              <a:xfrm rot="10800000">
                <a:off x="655847" y="-494881"/>
                <a:ext cx="20052" cy="17009"/>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1"/>
              <p:cNvSpPr/>
              <p:nvPr/>
            </p:nvSpPr>
            <p:spPr>
              <a:xfrm rot="10800000">
                <a:off x="2431880" y="-475186"/>
                <a:ext cx="45" cy="940"/>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1"/>
              <p:cNvSpPr/>
              <p:nvPr/>
            </p:nvSpPr>
            <p:spPr>
              <a:xfrm rot="10800000">
                <a:off x="-1534665" y="-513456"/>
                <a:ext cx="48072" cy="41448"/>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1"/>
              <p:cNvSpPr/>
              <p:nvPr/>
            </p:nvSpPr>
            <p:spPr>
              <a:xfrm rot="10800000">
                <a:off x="-1626647" y="-515291"/>
                <a:ext cx="51698" cy="43686"/>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1"/>
              <p:cNvSpPr/>
              <p:nvPr/>
            </p:nvSpPr>
            <p:spPr>
              <a:xfrm rot="10800000">
                <a:off x="1605789" y="-472456"/>
                <a:ext cx="10966" cy="9176"/>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1"/>
              <p:cNvSpPr/>
              <p:nvPr/>
            </p:nvSpPr>
            <p:spPr>
              <a:xfrm rot="10800000">
                <a:off x="1015359" y="-461490"/>
                <a:ext cx="15890" cy="1096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1"/>
              <p:cNvSpPr/>
              <p:nvPr/>
            </p:nvSpPr>
            <p:spPr>
              <a:xfrm rot="10800000">
                <a:off x="541082" y="-468472"/>
                <a:ext cx="21888" cy="1884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1"/>
              <p:cNvSpPr/>
              <p:nvPr/>
            </p:nvSpPr>
            <p:spPr>
              <a:xfrm rot="10800000">
                <a:off x="-1326710" y="-487227"/>
                <a:ext cx="44402" cy="37643"/>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1"/>
              <p:cNvSpPr/>
              <p:nvPr/>
            </p:nvSpPr>
            <p:spPr>
              <a:xfrm rot="10800000">
                <a:off x="1490353" y="-453388"/>
                <a:ext cx="12578" cy="11100"/>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1"/>
              <p:cNvSpPr/>
              <p:nvPr/>
            </p:nvSpPr>
            <p:spPr>
              <a:xfrm rot="10800000">
                <a:off x="-1423526" y="-474291"/>
                <a:ext cx="47401" cy="40866"/>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1"/>
              <p:cNvSpPr/>
              <p:nvPr/>
            </p:nvSpPr>
            <p:spPr>
              <a:xfrm rot="10800000">
                <a:off x="-1517343" y="-470665"/>
                <a:ext cx="50803" cy="42791"/>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1"/>
              <p:cNvSpPr/>
              <p:nvPr/>
            </p:nvSpPr>
            <p:spPr>
              <a:xfrm rot="10800000">
                <a:off x="421707" y="-443317"/>
                <a:ext cx="25603" cy="19426"/>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1"/>
              <p:cNvSpPr/>
              <p:nvPr/>
            </p:nvSpPr>
            <p:spPr>
              <a:xfrm rot="10800000">
                <a:off x="899923" y="-438393"/>
                <a:ext cx="16427" cy="16069"/>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1"/>
              <p:cNvSpPr/>
              <p:nvPr/>
            </p:nvSpPr>
            <p:spPr>
              <a:xfrm rot="10800000">
                <a:off x="1374469" y="-431456"/>
                <a:ext cx="12801" cy="11861"/>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1"/>
              <p:cNvSpPr/>
              <p:nvPr/>
            </p:nvSpPr>
            <p:spPr>
              <a:xfrm rot="10800000">
                <a:off x="-1212885" y="-456253"/>
                <a:ext cx="43507" cy="36658"/>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1"/>
              <p:cNvSpPr/>
              <p:nvPr/>
            </p:nvSpPr>
            <p:spPr>
              <a:xfrm rot="10800000">
                <a:off x="2207856" y="-419639"/>
                <a:ext cx="4566" cy="4610"/>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1"/>
              <p:cNvSpPr/>
              <p:nvPr/>
            </p:nvSpPr>
            <p:spPr>
              <a:xfrm rot="10800000">
                <a:off x="2088750" y="-418789"/>
                <a:ext cx="6177" cy="5685"/>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1"/>
              <p:cNvSpPr/>
              <p:nvPr/>
            </p:nvSpPr>
            <p:spPr>
              <a:xfrm rot="10800000">
                <a:off x="2325351" y="-415073"/>
                <a:ext cx="3670" cy="3715"/>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1"/>
              <p:cNvSpPr/>
              <p:nvPr/>
            </p:nvSpPr>
            <p:spPr>
              <a:xfrm rot="10800000">
                <a:off x="1971031" y="-413238"/>
                <a:ext cx="7341" cy="666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1"/>
              <p:cNvSpPr/>
              <p:nvPr/>
            </p:nvSpPr>
            <p:spPr>
              <a:xfrm rot="10800000">
                <a:off x="2443070" y="-403839"/>
                <a:ext cx="2551" cy="1567"/>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1"/>
              <p:cNvSpPr/>
              <p:nvPr/>
            </p:nvSpPr>
            <p:spPr>
              <a:xfrm rot="10800000">
                <a:off x="309986" y="-419639"/>
                <a:ext cx="24394" cy="20232"/>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1"/>
              <p:cNvSpPr/>
              <p:nvPr/>
            </p:nvSpPr>
            <p:spPr>
              <a:xfrm rot="10800000">
                <a:off x="-1311491" y="-436961"/>
                <a:ext cx="46237" cy="39299"/>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1"/>
              <p:cNvSpPr/>
              <p:nvPr/>
            </p:nvSpPr>
            <p:spPr>
              <a:xfrm rot="10800000">
                <a:off x="1853536" y="-403212"/>
                <a:ext cx="8236" cy="8236"/>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1"/>
              <p:cNvSpPr/>
              <p:nvPr/>
            </p:nvSpPr>
            <p:spPr>
              <a:xfrm rot="10800000">
                <a:off x="785158" y="-412030"/>
                <a:ext cx="20097" cy="17054"/>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1"/>
              <p:cNvSpPr/>
              <p:nvPr/>
            </p:nvSpPr>
            <p:spPr>
              <a:xfrm rot="10800000">
                <a:off x="1259480" y="-403839"/>
                <a:ext cx="14234" cy="9758"/>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1"/>
              <p:cNvSpPr/>
              <p:nvPr/>
            </p:nvSpPr>
            <p:spPr>
              <a:xfrm rot="10800000">
                <a:off x="-1097449" y="-428949"/>
                <a:ext cx="41940" cy="35808"/>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1"/>
              <p:cNvSpPr/>
              <p:nvPr/>
            </p:nvSpPr>
            <p:spPr>
              <a:xfrm rot="10800000">
                <a:off x="2561236" y="-388665"/>
                <a:ext cx="45" cy="45"/>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1"/>
              <p:cNvSpPr/>
              <p:nvPr/>
            </p:nvSpPr>
            <p:spPr>
              <a:xfrm rot="10800000">
                <a:off x="-1406248" y="-428099"/>
                <a:ext cx="48341" cy="41358"/>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1"/>
              <p:cNvSpPr/>
              <p:nvPr/>
            </p:nvSpPr>
            <p:spPr>
              <a:xfrm rot="10800000">
                <a:off x="-1498230" y="-429620"/>
                <a:ext cx="51966" cy="44536"/>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1"/>
              <p:cNvSpPr/>
              <p:nvPr/>
            </p:nvSpPr>
            <p:spPr>
              <a:xfrm rot="10800000">
                <a:off x="1736757" y="-385577"/>
                <a:ext cx="10384" cy="6983"/>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1"/>
              <p:cNvSpPr/>
              <p:nvPr/>
            </p:nvSpPr>
            <p:spPr>
              <a:xfrm rot="10800000">
                <a:off x="191640" y="-398960"/>
                <a:ext cx="24305" cy="2193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1"/>
              <p:cNvSpPr/>
              <p:nvPr/>
            </p:nvSpPr>
            <p:spPr>
              <a:xfrm rot="10800000">
                <a:off x="-981520" y="-404913"/>
                <a:ext cx="39836" cy="33704"/>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1"/>
              <p:cNvSpPr/>
              <p:nvPr/>
            </p:nvSpPr>
            <p:spPr>
              <a:xfrm rot="10800000">
                <a:off x="1142791" y="-378370"/>
                <a:ext cx="15845" cy="11638"/>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1"/>
              <p:cNvSpPr/>
              <p:nvPr/>
            </p:nvSpPr>
            <p:spPr>
              <a:xfrm rot="10800000">
                <a:off x="669946" y="-385263"/>
                <a:ext cx="18710" cy="18531"/>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1"/>
              <p:cNvSpPr/>
              <p:nvPr/>
            </p:nvSpPr>
            <p:spPr>
              <a:xfrm rot="10800000">
                <a:off x="-1197666" y="-403257"/>
                <a:ext cx="44402" cy="37777"/>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1"/>
              <p:cNvSpPr/>
              <p:nvPr/>
            </p:nvSpPr>
            <p:spPr>
              <a:xfrm rot="10800000">
                <a:off x="1620381" y="-369508"/>
                <a:ext cx="10966" cy="1096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1"/>
              <p:cNvSpPr/>
              <p:nvPr/>
            </p:nvSpPr>
            <p:spPr>
              <a:xfrm rot="10800000">
                <a:off x="77457" y="-381056"/>
                <a:ext cx="26453" cy="22604"/>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1"/>
              <p:cNvSpPr/>
              <p:nvPr/>
            </p:nvSpPr>
            <p:spPr>
              <a:xfrm rot="10800000">
                <a:off x="-864965" y="-385219"/>
                <a:ext cx="38941" cy="33033"/>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1"/>
              <p:cNvSpPr/>
              <p:nvPr/>
            </p:nvSpPr>
            <p:spPr>
              <a:xfrm rot="10800000">
                <a:off x="-1295109" y="-388665"/>
                <a:ext cx="47132" cy="40194"/>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1"/>
              <p:cNvSpPr/>
              <p:nvPr/>
            </p:nvSpPr>
            <p:spPr>
              <a:xfrm rot="10800000">
                <a:off x="-1668273" y="-396274"/>
                <a:ext cx="58994" cy="50489"/>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1"/>
              <p:cNvSpPr/>
              <p:nvPr/>
            </p:nvSpPr>
            <p:spPr>
              <a:xfrm rot="10800000">
                <a:off x="-40664" y="-367180"/>
                <a:ext cx="28915" cy="24215"/>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1"/>
              <p:cNvSpPr/>
              <p:nvPr/>
            </p:nvSpPr>
            <p:spPr>
              <a:xfrm rot="10800000">
                <a:off x="-1388031" y="-385935"/>
                <a:ext cx="49907" cy="43014"/>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1"/>
              <p:cNvSpPr/>
              <p:nvPr/>
            </p:nvSpPr>
            <p:spPr>
              <a:xfrm rot="10800000">
                <a:off x="554734" y="-359526"/>
                <a:ext cx="22828" cy="19471"/>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1"/>
              <p:cNvSpPr/>
              <p:nvPr/>
            </p:nvSpPr>
            <p:spPr>
              <a:xfrm rot="10800000">
                <a:off x="1029280" y="-354961"/>
                <a:ext cx="18262" cy="15666"/>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1"/>
              <p:cNvSpPr/>
              <p:nvPr/>
            </p:nvSpPr>
            <p:spPr>
              <a:xfrm rot="10800000">
                <a:off x="-747739" y="-369911"/>
                <a:ext cx="37419" cy="3146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1"/>
              <p:cNvSpPr/>
              <p:nvPr/>
            </p:nvSpPr>
            <p:spPr>
              <a:xfrm rot="10800000">
                <a:off x="1504721" y="-345874"/>
                <a:ext cx="11861" cy="10071"/>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1"/>
              <p:cNvSpPr/>
              <p:nvPr/>
            </p:nvSpPr>
            <p:spPr>
              <a:xfrm rot="10800000">
                <a:off x="-1083797" y="-372283"/>
                <a:ext cx="43507" cy="36882"/>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1"/>
              <p:cNvSpPr/>
              <p:nvPr/>
            </p:nvSpPr>
            <p:spPr>
              <a:xfrm rot="10800000">
                <a:off x="-158159" y="-356841"/>
                <a:ext cx="30750" cy="25603"/>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1"/>
              <p:cNvSpPr/>
              <p:nvPr/>
            </p:nvSpPr>
            <p:spPr>
              <a:xfrm rot="10800000">
                <a:off x="2337168" y="-334013"/>
                <a:ext cx="4610" cy="4610"/>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1"/>
              <p:cNvSpPr/>
              <p:nvPr/>
            </p:nvSpPr>
            <p:spPr>
              <a:xfrm rot="10800000">
                <a:off x="2218375" y="-332312"/>
                <a:ext cx="5908" cy="3894"/>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1"/>
              <p:cNvSpPr/>
              <p:nvPr/>
            </p:nvSpPr>
            <p:spPr>
              <a:xfrm rot="10800000">
                <a:off x="-629930" y="-358094"/>
                <a:ext cx="36166" cy="30526"/>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1"/>
              <p:cNvSpPr/>
              <p:nvPr/>
            </p:nvSpPr>
            <p:spPr>
              <a:xfrm rot="10800000">
                <a:off x="2454663" y="-329448"/>
                <a:ext cx="3670" cy="3670"/>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1"/>
              <p:cNvSpPr/>
              <p:nvPr/>
            </p:nvSpPr>
            <p:spPr>
              <a:xfrm rot="10800000">
                <a:off x="-275923" y="-350440"/>
                <a:ext cx="31914" cy="26498"/>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1"/>
              <p:cNvSpPr/>
              <p:nvPr/>
            </p:nvSpPr>
            <p:spPr>
              <a:xfrm rot="10800000">
                <a:off x="-516150" y="-351290"/>
                <a:ext cx="33525" cy="29228"/>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1"/>
              <p:cNvSpPr/>
              <p:nvPr/>
            </p:nvSpPr>
            <p:spPr>
              <a:xfrm rot="10800000">
                <a:off x="2100566" y="-327881"/>
                <a:ext cx="7117" cy="6759"/>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1"/>
              <p:cNvSpPr/>
              <p:nvPr/>
            </p:nvSpPr>
            <p:spPr>
              <a:xfrm rot="10800000">
                <a:off x="-394045" y="-348605"/>
                <a:ext cx="33480" cy="27483"/>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1"/>
              <p:cNvSpPr/>
              <p:nvPr/>
            </p:nvSpPr>
            <p:spPr>
              <a:xfrm rot="10800000">
                <a:off x="2572158" y="-318526"/>
                <a:ext cx="2775" cy="1880"/>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1"/>
              <p:cNvSpPr/>
              <p:nvPr/>
            </p:nvSpPr>
            <p:spPr>
              <a:xfrm rot="10800000">
                <a:off x="439074" y="-336743"/>
                <a:ext cx="24618" cy="20545"/>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1"/>
              <p:cNvSpPr/>
              <p:nvPr/>
            </p:nvSpPr>
            <p:spPr>
              <a:xfrm rot="10800000">
                <a:off x="-1182179" y="-352230"/>
                <a:ext cx="45342" cy="39299"/>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1"/>
              <p:cNvSpPr/>
              <p:nvPr/>
            </p:nvSpPr>
            <p:spPr>
              <a:xfrm rot="10800000">
                <a:off x="912680" y="-327791"/>
                <a:ext cx="19157" cy="16606"/>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1"/>
              <p:cNvSpPr/>
              <p:nvPr/>
            </p:nvSpPr>
            <p:spPr>
              <a:xfrm rot="10800000">
                <a:off x="1386286" y="-323136"/>
                <a:ext cx="17367" cy="12846"/>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1"/>
              <p:cNvSpPr/>
              <p:nvPr/>
            </p:nvSpPr>
            <p:spPr>
              <a:xfrm rot="10800000">
                <a:off x="1982892" y="-318078"/>
                <a:ext cx="8236" cy="8057"/>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1"/>
              <p:cNvSpPr/>
              <p:nvPr/>
            </p:nvSpPr>
            <p:spPr>
              <a:xfrm rot="10800000">
                <a:off x="-968137" y="-344979"/>
                <a:ext cx="40776" cy="35092"/>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1"/>
              <p:cNvSpPr/>
              <p:nvPr/>
            </p:nvSpPr>
            <p:spPr>
              <a:xfrm rot="10800000">
                <a:off x="-1607534" y="-476216"/>
                <a:ext cx="116376" cy="16950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1"/>
              <p:cNvSpPr/>
              <p:nvPr/>
            </p:nvSpPr>
            <p:spPr>
              <a:xfrm rot="10800000">
                <a:off x="2690548" y="-302144"/>
                <a:ext cx="45" cy="45"/>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1"/>
              <p:cNvSpPr/>
              <p:nvPr/>
            </p:nvSpPr>
            <p:spPr>
              <a:xfrm rot="10800000">
                <a:off x="-1277787" y="-343144"/>
                <a:ext cx="48967" cy="4149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1"/>
              <p:cNvSpPr/>
              <p:nvPr/>
            </p:nvSpPr>
            <p:spPr>
              <a:xfrm rot="10800000">
                <a:off x="-1369813" y="-344039"/>
                <a:ext cx="51698" cy="44536"/>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1"/>
              <p:cNvSpPr/>
              <p:nvPr/>
            </p:nvSpPr>
            <p:spPr>
              <a:xfrm rot="10800000">
                <a:off x="1866292" y="-303039"/>
                <a:ext cx="10966" cy="9176"/>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1"/>
              <p:cNvSpPr/>
              <p:nvPr/>
            </p:nvSpPr>
            <p:spPr>
              <a:xfrm rot="10800000">
                <a:off x="323369" y="-315840"/>
                <a:ext cx="26229" cy="22783"/>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1"/>
              <p:cNvSpPr/>
              <p:nvPr/>
            </p:nvSpPr>
            <p:spPr>
              <a:xfrm rot="10800000">
                <a:off x="-1653726" y="-343905"/>
                <a:ext cx="60829" cy="50937"/>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1"/>
              <p:cNvSpPr/>
              <p:nvPr/>
            </p:nvSpPr>
            <p:spPr>
              <a:xfrm rot="10800000">
                <a:off x="-852477" y="-322152"/>
                <a:ext cx="40150" cy="34644"/>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1"/>
              <p:cNvSpPr/>
              <p:nvPr/>
            </p:nvSpPr>
            <p:spPr>
              <a:xfrm rot="10800000">
                <a:off x="798810" y="-302233"/>
                <a:ext cx="23141" cy="18396"/>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1"/>
              <p:cNvSpPr/>
              <p:nvPr/>
            </p:nvSpPr>
            <p:spPr>
              <a:xfrm rot="10800000">
                <a:off x="1273356" y="-296907"/>
                <a:ext cx="14637" cy="13204"/>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1"/>
              <p:cNvSpPr/>
              <p:nvPr/>
            </p:nvSpPr>
            <p:spPr>
              <a:xfrm rot="10800000">
                <a:off x="-1069250" y="-318571"/>
                <a:ext cx="44447" cy="38225"/>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1"/>
              <p:cNvSpPr/>
              <p:nvPr/>
            </p:nvSpPr>
            <p:spPr>
              <a:xfrm rot="10800000">
                <a:off x="205874" y="-297578"/>
                <a:ext cx="27393" cy="22514"/>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1"/>
              <p:cNvSpPr/>
              <p:nvPr/>
            </p:nvSpPr>
            <p:spPr>
              <a:xfrm rot="10800000">
                <a:off x="1748797" y="-282091"/>
                <a:ext cx="12399" cy="7520"/>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1"/>
              <p:cNvSpPr/>
              <p:nvPr/>
            </p:nvSpPr>
            <p:spPr>
              <a:xfrm rot="10800000">
                <a:off x="-735877" y="-302144"/>
                <a:ext cx="38315" cy="33167"/>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1"/>
              <p:cNvSpPr/>
              <p:nvPr/>
            </p:nvSpPr>
            <p:spPr>
              <a:xfrm rot="10800000">
                <a:off x="-1166692" y="-303979"/>
                <a:ext cx="48072" cy="40597"/>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1"/>
              <p:cNvSpPr/>
              <p:nvPr/>
            </p:nvSpPr>
            <p:spPr>
              <a:xfrm rot="10800000">
                <a:off x="89319" y="-283345"/>
                <a:ext cx="23723" cy="22604"/>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1"/>
              <p:cNvSpPr/>
              <p:nvPr/>
            </p:nvSpPr>
            <p:spPr>
              <a:xfrm rot="10800000">
                <a:off x="-1540125" y="-309395"/>
                <a:ext cx="58994" cy="50579"/>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1"/>
              <p:cNvSpPr/>
              <p:nvPr/>
            </p:nvSpPr>
            <p:spPr>
              <a:xfrm rot="10800000">
                <a:off x="684045" y="-276631"/>
                <a:ext cx="20097" cy="19157"/>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1"/>
              <p:cNvSpPr/>
              <p:nvPr/>
            </p:nvSpPr>
            <p:spPr>
              <a:xfrm rot="10800000">
                <a:off x="-1260509" y="-300353"/>
                <a:ext cx="50803" cy="43059"/>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1"/>
              <p:cNvSpPr/>
              <p:nvPr/>
            </p:nvSpPr>
            <p:spPr>
              <a:xfrm rot="10800000">
                <a:off x="1155861" y="-271215"/>
                <a:ext cx="20724" cy="15576"/>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1"/>
              <p:cNvSpPr/>
              <p:nvPr/>
            </p:nvSpPr>
            <p:spPr>
              <a:xfrm rot="10800000">
                <a:off x="-618382" y="-286657"/>
                <a:ext cx="37375" cy="319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1"/>
              <p:cNvSpPr/>
              <p:nvPr/>
            </p:nvSpPr>
            <p:spPr>
              <a:xfrm rot="10800000">
                <a:off x="1633137" y="-263874"/>
                <a:ext cx="11861" cy="12040"/>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1"/>
              <p:cNvSpPr/>
              <p:nvPr/>
            </p:nvSpPr>
            <p:spPr>
              <a:xfrm rot="10800000">
                <a:off x="-955380" y="-287597"/>
                <a:ext cx="43507" cy="36658"/>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1"/>
              <p:cNvSpPr/>
              <p:nvPr/>
            </p:nvSpPr>
            <p:spPr>
              <a:xfrm rot="10800000">
                <a:off x="-28624" y="-273095"/>
                <a:ext cx="26498" cy="25692"/>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1"/>
              <p:cNvSpPr/>
              <p:nvPr/>
            </p:nvSpPr>
            <p:spPr>
              <a:xfrm rot="10800000">
                <a:off x="2466524" y="-248611"/>
                <a:ext cx="4566" cy="3894"/>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1"/>
              <p:cNvSpPr/>
              <p:nvPr/>
            </p:nvSpPr>
            <p:spPr>
              <a:xfrm rot="10800000">
                <a:off x="-500887" y="-274840"/>
                <a:ext cx="35316" cy="30482"/>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1"/>
              <p:cNvSpPr/>
              <p:nvPr/>
            </p:nvSpPr>
            <p:spPr>
              <a:xfrm rot="10800000">
                <a:off x="2348089" y="-248387"/>
                <a:ext cx="5505" cy="5505"/>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1"/>
              <p:cNvSpPr/>
              <p:nvPr/>
            </p:nvSpPr>
            <p:spPr>
              <a:xfrm rot="10800000">
                <a:off x="-146567" y="-267544"/>
                <a:ext cx="30750" cy="26498"/>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1"/>
              <p:cNvSpPr/>
              <p:nvPr/>
            </p:nvSpPr>
            <p:spPr>
              <a:xfrm rot="10800000">
                <a:off x="2584019" y="-243822"/>
                <a:ext cx="3670" cy="3670"/>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1"/>
              <p:cNvSpPr/>
              <p:nvPr/>
            </p:nvSpPr>
            <p:spPr>
              <a:xfrm rot="10800000">
                <a:off x="-383392" y="-268440"/>
                <a:ext cx="34644" cy="29586"/>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1"/>
              <p:cNvSpPr/>
              <p:nvPr/>
            </p:nvSpPr>
            <p:spPr>
              <a:xfrm rot="10800000">
                <a:off x="-265002" y="-265754"/>
                <a:ext cx="32630" cy="28288"/>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1"/>
              <p:cNvSpPr/>
              <p:nvPr/>
            </p:nvSpPr>
            <p:spPr>
              <a:xfrm rot="10800000">
                <a:off x="2229699" y="-242926"/>
                <a:ext cx="7341" cy="6401"/>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1"/>
              <p:cNvSpPr/>
              <p:nvPr/>
            </p:nvSpPr>
            <p:spPr>
              <a:xfrm rot="10800000">
                <a:off x="-1640075" y="-286254"/>
                <a:ext cx="61724" cy="52503"/>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1"/>
              <p:cNvSpPr/>
              <p:nvPr/>
            </p:nvSpPr>
            <p:spPr>
              <a:xfrm rot="10800000">
                <a:off x="568385" y="-253848"/>
                <a:ext cx="23723" cy="20545"/>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1"/>
              <p:cNvSpPr/>
              <p:nvPr/>
            </p:nvSpPr>
            <p:spPr>
              <a:xfrm rot="10800000">
                <a:off x="2702410" y="-232900"/>
                <a:ext cx="1880" cy="1880"/>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1"/>
              <p:cNvSpPr/>
              <p:nvPr/>
            </p:nvSpPr>
            <p:spPr>
              <a:xfrm rot="10800000">
                <a:off x="-1053763" y="-267544"/>
                <a:ext cx="46237" cy="39255"/>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1"/>
              <p:cNvSpPr/>
              <p:nvPr/>
            </p:nvSpPr>
            <p:spPr>
              <a:xfrm rot="10800000">
                <a:off x="1043200" y="-244896"/>
                <a:ext cx="19784" cy="16740"/>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1"/>
              <p:cNvSpPr/>
              <p:nvPr/>
            </p:nvSpPr>
            <p:spPr>
              <a:xfrm rot="10800000">
                <a:off x="1518372" y="-239301"/>
                <a:ext cx="14592" cy="12801"/>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1"/>
              <p:cNvSpPr/>
              <p:nvPr/>
            </p:nvSpPr>
            <p:spPr>
              <a:xfrm rot="10800000">
                <a:off x="2112204" y="-231020"/>
                <a:ext cx="9489" cy="5685"/>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1"/>
              <p:cNvSpPr/>
              <p:nvPr/>
            </p:nvSpPr>
            <p:spPr>
              <a:xfrm rot="10800000">
                <a:off x="-839720" y="-261144"/>
                <a:ext cx="41940" cy="3598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1"/>
              <p:cNvSpPr/>
              <p:nvPr/>
            </p:nvSpPr>
            <p:spPr>
              <a:xfrm rot="10800000">
                <a:off x="-1479834" y="-391216"/>
                <a:ext cx="116779" cy="171341"/>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1"/>
              <p:cNvSpPr/>
              <p:nvPr/>
            </p:nvSpPr>
            <p:spPr>
              <a:xfrm rot="10800000">
                <a:off x="2819905" y="-216518"/>
                <a:ext cx="45" cy="45"/>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1"/>
              <p:cNvSpPr/>
              <p:nvPr/>
            </p:nvSpPr>
            <p:spPr>
              <a:xfrm rot="10800000">
                <a:off x="-1148475" y="-257518"/>
                <a:ext cx="48072" cy="41448"/>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1"/>
              <p:cNvSpPr/>
              <p:nvPr/>
            </p:nvSpPr>
            <p:spPr>
              <a:xfrm rot="10800000">
                <a:off x="-1248648" y="-258413"/>
                <a:ext cx="51653" cy="43999"/>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1"/>
              <p:cNvSpPr/>
              <p:nvPr/>
            </p:nvSpPr>
            <p:spPr>
              <a:xfrm rot="10800000">
                <a:off x="451159" y="-234243"/>
                <a:ext cx="28020" cy="23230"/>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1"/>
              <p:cNvSpPr/>
              <p:nvPr/>
            </p:nvSpPr>
            <p:spPr>
              <a:xfrm rot="10800000">
                <a:off x="1995380" y="-216249"/>
                <a:ext cx="10340" cy="7072"/>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1"/>
              <p:cNvSpPr/>
              <p:nvPr/>
            </p:nvSpPr>
            <p:spPr>
              <a:xfrm rot="10800000">
                <a:off x="-1525534" y="-256623"/>
                <a:ext cx="60516" cy="51519"/>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1"/>
              <p:cNvSpPr/>
              <p:nvPr/>
            </p:nvSpPr>
            <p:spPr>
              <a:xfrm rot="10800000">
                <a:off x="-724060" y="-237510"/>
                <a:ext cx="40776" cy="34197"/>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1"/>
              <p:cNvSpPr/>
              <p:nvPr/>
            </p:nvSpPr>
            <p:spPr>
              <a:xfrm rot="10800000">
                <a:off x="928167" y="-218398"/>
                <a:ext cx="20769" cy="17949"/>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1"/>
              <p:cNvSpPr/>
              <p:nvPr/>
            </p:nvSpPr>
            <p:spPr>
              <a:xfrm rot="10800000">
                <a:off x="1402489" y="-210117"/>
                <a:ext cx="15845" cy="10026"/>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1"/>
              <p:cNvSpPr/>
              <p:nvPr/>
            </p:nvSpPr>
            <p:spPr>
              <a:xfrm rot="10800000">
                <a:off x="-939893" y="-233840"/>
                <a:ext cx="44402" cy="37777"/>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1"/>
              <p:cNvSpPr/>
              <p:nvPr/>
            </p:nvSpPr>
            <p:spPr>
              <a:xfrm rot="10800000">
                <a:off x="335230" y="-214683"/>
                <a:ext cx="22828" cy="22828"/>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1"/>
              <p:cNvSpPr/>
              <p:nvPr/>
            </p:nvSpPr>
            <p:spPr>
              <a:xfrm rot="10800000">
                <a:off x="1879049" y="-201031"/>
                <a:ext cx="10071" cy="1096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1"/>
              <p:cNvSpPr/>
              <p:nvPr/>
            </p:nvSpPr>
            <p:spPr>
              <a:xfrm rot="10800000">
                <a:off x="-607192" y="-218711"/>
                <a:ext cx="38941" cy="33212"/>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1"/>
              <p:cNvSpPr/>
              <p:nvPr/>
            </p:nvSpPr>
            <p:spPr>
              <a:xfrm rot="10800000">
                <a:off x="-1037336" y="-219248"/>
                <a:ext cx="47401" cy="40821"/>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1"/>
              <p:cNvSpPr/>
              <p:nvPr/>
            </p:nvSpPr>
            <p:spPr>
              <a:xfrm rot="10800000">
                <a:off x="217735" y="-201926"/>
                <a:ext cx="29184" cy="24618"/>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1"/>
              <p:cNvSpPr/>
              <p:nvPr/>
            </p:nvSpPr>
            <p:spPr>
              <a:xfrm rot="10800000">
                <a:off x="813402" y="-193735"/>
                <a:ext cx="22828" cy="19650"/>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1"/>
              <p:cNvSpPr/>
              <p:nvPr/>
            </p:nvSpPr>
            <p:spPr>
              <a:xfrm rot="10800000">
                <a:off x="1287008" y="-188632"/>
                <a:ext cx="16427" cy="16024"/>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1"/>
              <p:cNvSpPr/>
              <p:nvPr/>
            </p:nvSpPr>
            <p:spPr>
              <a:xfrm rot="10800000">
                <a:off x="-1138762" y="-213832"/>
                <a:ext cx="58054" cy="42030"/>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1"/>
              <p:cNvSpPr/>
              <p:nvPr/>
            </p:nvSpPr>
            <p:spPr>
              <a:xfrm rot="10800000">
                <a:off x="-1412604" y="-221979"/>
                <a:ext cx="58949" cy="50579"/>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1"/>
              <p:cNvSpPr/>
              <p:nvPr/>
            </p:nvSpPr>
            <p:spPr>
              <a:xfrm rot="10800000">
                <a:off x="-489965" y="-202866"/>
                <a:ext cx="36479" cy="319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1"/>
              <p:cNvSpPr/>
              <p:nvPr/>
            </p:nvSpPr>
            <p:spPr>
              <a:xfrm rot="10800000">
                <a:off x="-1629108" y="-221979"/>
                <a:ext cx="63514" cy="53802"/>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1"/>
              <p:cNvSpPr/>
              <p:nvPr/>
            </p:nvSpPr>
            <p:spPr>
              <a:xfrm rot="10800000">
                <a:off x="1761733" y="-179233"/>
                <a:ext cx="12622" cy="11996"/>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1"/>
              <p:cNvSpPr/>
              <p:nvPr/>
            </p:nvSpPr>
            <p:spPr>
              <a:xfrm rot="10800000">
                <a:off x="-826069" y="-203806"/>
                <a:ext cx="43551" cy="36882"/>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1"/>
              <p:cNvSpPr/>
              <p:nvPr/>
            </p:nvSpPr>
            <p:spPr>
              <a:xfrm rot="10800000">
                <a:off x="100240" y="-191005"/>
                <a:ext cx="30079" cy="25200"/>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1"/>
              <p:cNvSpPr/>
              <p:nvPr/>
            </p:nvSpPr>
            <p:spPr>
              <a:xfrm rot="10800000">
                <a:off x="-372470" y="-191900"/>
                <a:ext cx="36479" cy="30661"/>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1"/>
              <p:cNvSpPr/>
              <p:nvPr/>
            </p:nvSpPr>
            <p:spPr>
              <a:xfrm rot="10800000">
                <a:off x="2595836" y="-163030"/>
                <a:ext cx="4610" cy="3939"/>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1"/>
              <p:cNvSpPr/>
              <p:nvPr/>
            </p:nvSpPr>
            <p:spPr>
              <a:xfrm rot="10800000">
                <a:off x="2477446" y="-163701"/>
                <a:ext cx="5505" cy="5774"/>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1"/>
              <p:cNvSpPr/>
              <p:nvPr/>
            </p:nvSpPr>
            <p:spPr>
              <a:xfrm rot="10800000">
                <a:off x="-18150" y="-184694"/>
                <a:ext cx="31645" cy="26766"/>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1"/>
              <p:cNvSpPr/>
              <p:nvPr/>
            </p:nvSpPr>
            <p:spPr>
              <a:xfrm rot="10800000">
                <a:off x="-135645" y="-181695"/>
                <a:ext cx="28244" cy="26050"/>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1"/>
              <p:cNvSpPr/>
              <p:nvPr/>
            </p:nvSpPr>
            <p:spPr>
              <a:xfrm rot="10800000">
                <a:off x="-254080" y="-184694"/>
                <a:ext cx="34420" cy="29184"/>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1"/>
              <p:cNvSpPr/>
              <p:nvPr/>
            </p:nvSpPr>
            <p:spPr>
              <a:xfrm rot="10800000">
                <a:off x="2713331" y="-157300"/>
                <a:ext cx="3715" cy="2775"/>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1"/>
              <p:cNvSpPr/>
              <p:nvPr/>
            </p:nvSpPr>
            <p:spPr>
              <a:xfrm rot="10800000">
                <a:off x="2359951" y="-158240"/>
                <a:ext cx="7341" cy="6445"/>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1"/>
              <p:cNvSpPr/>
              <p:nvPr/>
            </p:nvSpPr>
            <p:spPr>
              <a:xfrm rot="10800000">
                <a:off x="696802" y="-170952"/>
                <a:ext cx="20992" cy="20097"/>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1"/>
              <p:cNvSpPr/>
              <p:nvPr/>
            </p:nvSpPr>
            <p:spPr>
              <a:xfrm rot="10800000">
                <a:off x="-1511882" y="-198345"/>
                <a:ext cx="61679" cy="52414"/>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1"/>
              <p:cNvSpPr/>
              <p:nvPr/>
            </p:nvSpPr>
            <p:spPr>
              <a:xfrm rot="10800000">
                <a:off x="2831721" y="-147274"/>
                <a:ext cx="1880" cy="1835"/>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1"/>
              <p:cNvSpPr/>
              <p:nvPr/>
            </p:nvSpPr>
            <p:spPr>
              <a:xfrm rot="10800000">
                <a:off x="1172243" y="-161150"/>
                <a:ext cx="20097" cy="16651"/>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1"/>
              <p:cNvSpPr/>
              <p:nvPr/>
            </p:nvSpPr>
            <p:spPr>
              <a:xfrm rot="10800000">
                <a:off x="-925346" y="-182814"/>
                <a:ext cx="46506" cy="39299"/>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1"/>
              <p:cNvSpPr/>
              <p:nvPr/>
            </p:nvSpPr>
            <p:spPr>
              <a:xfrm rot="10800000">
                <a:off x="1646789" y="-155644"/>
                <a:ext cx="13697" cy="12936"/>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1"/>
              <p:cNvSpPr/>
              <p:nvPr/>
            </p:nvSpPr>
            <p:spPr>
              <a:xfrm rot="10800000">
                <a:off x="-710364" y="-176458"/>
                <a:ext cx="40776" cy="35092"/>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1"/>
              <p:cNvSpPr/>
              <p:nvPr/>
            </p:nvSpPr>
            <p:spPr>
              <a:xfrm rot="10800000">
                <a:off x="2241695" y="-146558"/>
                <a:ext cx="8102" cy="5729"/>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1"/>
              <p:cNvSpPr/>
              <p:nvPr/>
            </p:nvSpPr>
            <p:spPr>
              <a:xfrm rot="10800000">
                <a:off x="-1357460" y="-304471"/>
                <a:ext cx="122240" cy="170804"/>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1"/>
              <p:cNvSpPr/>
              <p:nvPr/>
            </p:nvSpPr>
            <p:spPr>
              <a:xfrm rot="10800000">
                <a:off x="-1020059" y="-171668"/>
                <a:ext cx="41045" cy="3934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1"/>
              <p:cNvSpPr/>
              <p:nvPr/>
            </p:nvSpPr>
            <p:spPr>
              <a:xfrm rot="10800000">
                <a:off x="2949216" y="-129997"/>
                <a:ext cx="45" cy="4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1"/>
              <p:cNvSpPr/>
              <p:nvPr/>
            </p:nvSpPr>
            <p:spPr>
              <a:xfrm rot="10800000">
                <a:off x="581142" y="-150005"/>
                <a:ext cx="21888" cy="21888"/>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1"/>
              <p:cNvSpPr/>
              <p:nvPr/>
            </p:nvSpPr>
            <p:spPr>
              <a:xfrm rot="10800000">
                <a:off x="-1119963" y="-171937"/>
                <a:ext cx="59307" cy="43820"/>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1"/>
              <p:cNvSpPr/>
              <p:nvPr/>
            </p:nvSpPr>
            <p:spPr>
              <a:xfrm rot="10800000">
                <a:off x="2124960" y="-134070"/>
                <a:ext cx="9131" cy="8683"/>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1"/>
              <p:cNvSpPr/>
              <p:nvPr/>
            </p:nvSpPr>
            <p:spPr>
              <a:xfrm rot="10800000">
                <a:off x="-594704" y="-153720"/>
                <a:ext cx="39881" cy="34197"/>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1"/>
              <p:cNvSpPr/>
              <p:nvPr/>
            </p:nvSpPr>
            <p:spPr>
              <a:xfrm rot="10800000">
                <a:off x="-1389821" y="-169162"/>
                <a:ext cx="59889" cy="51564"/>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1"/>
              <p:cNvSpPr/>
              <p:nvPr/>
            </p:nvSpPr>
            <p:spPr>
              <a:xfrm rot="10800000">
                <a:off x="1057478" y="-135458"/>
                <a:ext cx="20992" cy="1812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1"/>
              <p:cNvSpPr/>
              <p:nvPr/>
            </p:nvSpPr>
            <p:spPr>
              <a:xfrm rot="10800000">
                <a:off x="1531800" y="-127222"/>
                <a:ext cx="15890" cy="10921"/>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1"/>
              <p:cNvSpPr/>
              <p:nvPr/>
            </p:nvSpPr>
            <p:spPr>
              <a:xfrm rot="10800000">
                <a:off x="-811477" y="-149154"/>
                <a:ext cx="44402" cy="37509"/>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1"/>
              <p:cNvSpPr/>
              <p:nvPr/>
            </p:nvSpPr>
            <p:spPr>
              <a:xfrm rot="10800000">
                <a:off x="464095" y="-132280"/>
                <a:ext cx="23768" cy="22604"/>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1"/>
              <p:cNvSpPr/>
              <p:nvPr/>
            </p:nvSpPr>
            <p:spPr>
              <a:xfrm rot="10800000">
                <a:off x="2008361" y="-116345"/>
                <a:ext cx="10071" cy="10071"/>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1"/>
              <p:cNvSpPr/>
              <p:nvPr/>
            </p:nvSpPr>
            <p:spPr>
              <a:xfrm rot="10800000">
                <a:off x="-478104" y="-134562"/>
                <a:ext cx="38941" cy="3289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1"/>
              <p:cNvSpPr/>
              <p:nvPr/>
            </p:nvSpPr>
            <p:spPr>
              <a:xfrm rot="10800000">
                <a:off x="-1618187" y="-150049"/>
                <a:ext cx="64454" cy="54741"/>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1"/>
              <p:cNvSpPr/>
              <p:nvPr/>
            </p:nvSpPr>
            <p:spPr>
              <a:xfrm rot="10800000">
                <a:off x="347047" y="-118180"/>
                <a:ext cx="28065" cy="2408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1"/>
              <p:cNvSpPr/>
              <p:nvPr/>
            </p:nvSpPr>
            <p:spPr>
              <a:xfrm rot="10800000">
                <a:off x="-908919" y="-133667"/>
                <a:ext cx="47132" cy="39971"/>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1"/>
              <p:cNvSpPr/>
              <p:nvPr/>
            </p:nvSpPr>
            <p:spPr>
              <a:xfrm rot="10800000">
                <a:off x="941818" y="-110840"/>
                <a:ext cx="22828" cy="19650"/>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1"/>
              <p:cNvSpPr/>
              <p:nvPr/>
            </p:nvSpPr>
            <p:spPr>
              <a:xfrm rot="10800000">
                <a:off x="-1229267" y="-218622"/>
                <a:ext cx="104201" cy="127879"/>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1"/>
              <p:cNvSpPr/>
              <p:nvPr/>
            </p:nvSpPr>
            <p:spPr>
              <a:xfrm rot="10800000">
                <a:off x="1413007" y="-104528"/>
                <a:ext cx="18889" cy="15711"/>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1"/>
              <p:cNvSpPr/>
              <p:nvPr/>
            </p:nvSpPr>
            <p:spPr>
              <a:xfrm rot="10800000">
                <a:off x="-360609" y="-119075"/>
                <a:ext cx="37106" cy="31377"/>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1"/>
              <p:cNvSpPr/>
              <p:nvPr/>
            </p:nvSpPr>
            <p:spPr>
              <a:xfrm rot="10800000">
                <a:off x="-1009137" y="-128206"/>
                <a:ext cx="49863" cy="4220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1"/>
              <p:cNvSpPr/>
              <p:nvPr/>
            </p:nvSpPr>
            <p:spPr>
              <a:xfrm rot="10800000">
                <a:off x="-1276892" y="-134562"/>
                <a:ext cx="58994" cy="50086"/>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1"/>
              <p:cNvSpPr/>
              <p:nvPr/>
            </p:nvSpPr>
            <p:spPr>
              <a:xfrm rot="10800000">
                <a:off x="1891134" y="-92801"/>
                <a:ext cx="12533" cy="9310"/>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1"/>
              <p:cNvSpPr/>
              <p:nvPr/>
            </p:nvSpPr>
            <p:spPr>
              <a:xfrm rot="10800000">
                <a:off x="-696712" y="-119075"/>
                <a:ext cx="42612" cy="3598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1"/>
              <p:cNvSpPr/>
              <p:nvPr/>
            </p:nvSpPr>
            <p:spPr>
              <a:xfrm rot="10800000">
                <a:off x="228657" y="-108109"/>
                <a:ext cx="30123" cy="25827"/>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1"/>
              <p:cNvSpPr/>
              <p:nvPr/>
            </p:nvSpPr>
            <p:spPr>
              <a:xfrm rot="10800000">
                <a:off x="-1492769" y="-133667"/>
                <a:ext cx="63559" cy="53846"/>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1"/>
              <p:cNvSpPr/>
              <p:nvPr/>
            </p:nvSpPr>
            <p:spPr>
              <a:xfrm rot="10800000">
                <a:off x="-243114" y="-108154"/>
                <a:ext cx="36166" cy="30123"/>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1"/>
              <p:cNvSpPr/>
              <p:nvPr/>
            </p:nvSpPr>
            <p:spPr>
              <a:xfrm rot="10800000">
                <a:off x="111162" y="-101798"/>
                <a:ext cx="31914" cy="26587"/>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1"/>
              <p:cNvSpPr/>
              <p:nvPr/>
            </p:nvSpPr>
            <p:spPr>
              <a:xfrm rot="10800000">
                <a:off x="-126156" y="-102917"/>
                <a:ext cx="31063" cy="29139"/>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1"/>
              <p:cNvSpPr/>
              <p:nvPr/>
            </p:nvSpPr>
            <p:spPr>
              <a:xfrm rot="10800000">
                <a:off x="2725192" y="-78075"/>
                <a:ext cx="4566" cy="4610"/>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1"/>
              <p:cNvSpPr/>
              <p:nvPr/>
            </p:nvSpPr>
            <p:spPr>
              <a:xfrm rot="10800000">
                <a:off x="2606757" y="-78075"/>
                <a:ext cx="5505" cy="5505"/>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1"/>
              <p:cNvSpPr/>
              <p:nvPr/>
            </p:nvSpPr>
            <p:spPr>
              <a:xfrm rot="10800000">
                <a:off x="-7229" y="-99918"/>
                <a:ext cx="33749" cy="28244"/>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1"/>
              <p:cNvSpPr/>
              <p:nvPr/>
            </p:nvSpPr>
            <p:spPr>
              <a:xfrm rot="10800000">
                <a:off x="2842688" y="-71675"/>
                <a:ext cx="3670" cy="2775"/>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1"/>
              <p:cNvSpPr/>
              <p:nvPr/>
            </p:nvSpPr>
            <p:spPr>
              <a:xfrm rot="10800000">
                <a:off x="826159" y="-88101"/>
                <a:ext cx="24618" cy="20992"/>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1"/>
              <p:cNvSpPr/>
              <p:nvPr/>
            </p:nvSpPr>
            <p:spPr>
              <a:xfrm rot="10800000">
                <a:off x="2489262" y="-73510"/>
                <a:ext cx="6445" cy="666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1"/>
              <p:cNvSpPr/>
              <p:nvPr/>
            </p:nvSpPr>
            <p:spPr>
              <a:xfrm rot="10800000">
                <a:off x="1301600" y="-77762"/>
                <a:ext cx="20052" cy="16293"/>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1"/>
              <p:cNvSpPr/>
              <p:nvPr/>
            </p:nvSpPr>
            <p:spPr>
              <a:xfrm rot="10800000">
                <a:off x="2961078" y="-60753"/>
                <a:ext cx="1880" cy="1835"/>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1"/>
              <p:cNvSpPr/>
              <p:nvPr/>
            </p:nvSpPr>
            <p:spPr>
              <a:xfrm rot="10800000">
                <a:off x="1775206" y="-71719"/>
                <a:ext cx="15308" cy="12846"/>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1"/>
              <p:cNvSpPr/>
              <p:nvPr/>
            </p:nvSpPr>
            <p:spPr>
              <a:xfrm rot="10800000">
                <a:off x="-795990" y="-98128"/>
                <a:ext cx="45342" cy="39299"/>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1"/>
              <p:cNvSpPr/>
              <p:nvPr/>
            </p:nvSpPr>
            <p:spPr>
              <a:xfrm rot="10800000">
                <a:off x="-1377109" y="-110750"/>
                <a:ext cx="53846" cy="52683"/>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1"/>
              <p:cNvSpPr/>
              <p:nvPr/>
            </p:nvSpPr>
            <p:spPr>
              <a:xfrm rot="10800000">
                <a:off x="-581947" y="-92667"/>
                <a:ext cx="41672" cy="35092"/>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1"/>
              <p:cNvSpPr/>
              <p:nvPr/>
            </p:nvSpPr>
            <p:spPr>
              <a:xfrm rot="10800000">
                <a:off x="2370872" y="-61962"/>
                <a:ext cx="9444" cy="5774"/>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1"/>
              <p:cNvSpPr/>
              <p:nvPr/>
            </p:nvSpPr>
            <p:spPr>
              <a:xfrm rot="10800000">
                <a:off x="707589" y="-66617"/>
                <a:ext cx="26050" cy="18217"/>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1"/>
              <p:cNvSpPr/>
              <p:nvPr/>
            </p:nvSpPr>
            <p:spPr>
              <a:xfrm rot="10800000">
                <a:off x="-1164857" y="-95442"/>
                <a:ext cx="56935" cy="48565"/>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1"/>
              <p:cNvSpPr/>
              <p:nvPr/>
            </p:nvSpPr>
            <p:spPr>
              <a:xfrm rot="10800000">
                <a:off x="-898893" y="-88101"/>
                <a:ext cx="48923" cy="42030"/>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1"/>
              <p:cNvSpPr/>
              <p:nvPr/>
            </p:nvSpPr>
            <p:spPr>
              <a:xfrm rot="10800000">
                <a:off x="3077678" y="-44371"/>
                <a:ext cx="940" cy="45"/>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1"/>
              <p:cNvSpPr/>
              <p:nvPr/>
            </p:nvSpPr>
            <p:spPr>
              <a:xfrm rot="10800000">
                <a:off x="-991815" y="-86266"/>
                <a:ext cx="51698" cy="43820"/>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1"/>
              <p:cNvSpPr/>
              <p:nvPr/>
            </p:nvSpPr>
            <p:spPr>
              <a:xfrm rot="10800000">
                <a:off x="2254272" y="-49832"/>
                <a:ext cx="9176" cy="9131"/>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1"/>
              <p:cNvSpPr/>
              <p:nvPr/>
            </p:nvSpPr>
            <p:spPr>
              <a:xfrm rot="10800000">
                <a:off x="-465392" y="-69884"/>
                <a:ext cx="39881" cy="33749"/>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1"/>
              <p:cNvSpPr/>
              <p:nvPr/>
            </p:nvSpPr>
            <p:spPr>
              <a:xfrm rot="10800000">
                <a:off x="1186835" y="-52562"/>
                <a:ext cx="20992" cy="18754"/>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1"/>
              <p:cNvSpPr/>
              <p:nvPr/>
            </p:nvSpPr>
            <p:spPr>
              <a:xfrm rot="10800000">
                <a:off x="1660441" y="-47101"/>
                <a:ext cx="14637" cy="14637"/>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1"/>
              <p:cNvSpPr/>
              <p:nvPr/>
            </p:nvSpPr>
            <p:spPr>
              <a:xfrm rot="10800000">
                <a:off x="-1270043" y="-81611"/>
                <a:ext cx="60605" cy="51026"/>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1"/>
              <p:cNvSpPr/>
              <p:nvPr/>
            </p:nvSpPr>
            <p:spPr>
              <a:xfrm rot="10800000">
                <a:off x="-682120" y="-64423"/>
                <a:ext cx="44402" cy="37464"/>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1"/>
              <p:cNvSpPr/>
              <p:nvPr/>
            </p:nvSpPr>
            <p:spPr>
              <a:xfrm rot="10800000">
                <a:off x="593004" y="-48936"/>
                <a:ext cx="27348" cy="22738"/>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1"/>
              <p:cNvSpPr/>
              <p:nvPr/>
            </p:nvSpPr>
            <p:spPr>
              <a:xfrm rot="10800000">
                <a:off x="2137717" y="-32509"/>
                <a:ext cx="10071" cy="1096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1"/>
              <p:cNvSpPr/>
              <p:nvPr/>
            </p:nvSpPr>
            <p:spPr>
              <a:xfrm rot="10800000">
                <a:off x="-348792" y="-49742"/>
                <a:ext cx="34241" cy="32854"/>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1"/>
              <p:cNvSpPr/>
              <p:nvPr/>
            </p:nvSpPr>
            <p:spPr>
              <a:xfrm rot="10800000">
                <a:off x="-1609101" y="-70735"/>
                <a:ext cx="66290" cy="5648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1"/>
              <p:cNvSpPr/>
              <p:nvPr/>
            </p:nvSpPr>
            <p:spPr>
              <a:xfrm rot="10800000">
                <a:off x="476404" y="-35329"/>
                <a:ext cx="28020" cy="24349"/>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1"/>
              <p:cNvSpPr/>
              <p:nvPr/>
            </p:nvSpPr>
            <p:spPr>
              <a:xfrm rot="10800000">
                <a:off x="1071175" y="-27138"/>
                <a:ext cx="22559" cy="18799"/>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1"/>
              <p:cNvSpPr/>
              <p:nvPr/>
            </p:nvSpPr>
            <p:spPr>
              <a:xfrm rot="10800000">
                <a:off x="-786904" y="-48936"/>
                <a:ext cx="48072" cy="40687"/>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1"/>
              <p:cNvSpPr/>
              <p:nvPr/>
            </p:nvSpPr>
            <p:spPr>
              <a:xfrm rot="10800000">
                <a:off x="-1490666" y="-61693"/>
                <a:ext cx="64454" cy="54741"/>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1"/>
              <p:cNvSpPr/>
              <p:nvPr/>
            </p:nvSpPr>
            <p:spPr>
              <a:xfrm rot="10800000">
                <a:off x="-1101522" y="-132324"/>
                <a:ext cx="103709" cy="126939"/>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1"/>
              <p:cNvSpPr/>
              <p:nvPr/>
            </p:nvSpPr>
            <p:spPr>
              <a:xfrm rot="10800000">
                <a:off x="1542588" y="-20827"/>
                <a:ext cx="18620" cy="15800"/>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1"/>
              <p:cNvSpPr/>
              <p:nvPr/>
            </p:nvSpPr>
            <p:spPr>
              <a:xfrm rot="10800000">
                <a:off x="-231297" y="-36180"/>
                <a:ext cx="37375" cy="319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1"/>
              <p:cNvSpPr/>
              <p:nvPr/>
            </p:nvSpPr>
            <p:spPr>
              <a:xfrm rot="10800000">
                <a:off x="-880676" y="-42625"/>
                <a:ext cx="50758" cy="42253"/>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1"/>
              <p:cNvSpPr/>
              <p:nvPr/>
            </p:nvSpPr>
            <p:spPr>
              <a:xfrm rot="10800000">
                <a:off x="2020670" y="-10890"/>
                <a:ext cx="12801" cy="11190"/>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1"/>
              <p:cNvSpPr/>
              <p:nvPr/>
            </p:nvSpPr>
            <p:spPr>
              <a:xfrm rot="10800000">
                <a:off x="358013" y="-25258"/>
                <a:ext cx="30079" cy="25871"/>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1"/>
              <p:cNvSpPr/>
              <p:nvPr/>
            </p:nvSpPr>
            <p:spPr>
              <a:xfrm rot="10800000">
                <a:off x="-568296" y="-35285"/>
                <a:ext cx="42612" cy="36882"/>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1"/>
              <p:cNvSpPr/>
              <p:nvPr/>
            </p:nvSpPr>
            <p:spPr>
              <a:xfrm rot="10800000">
                <a:off x="-1156666" y="-47146"/>
                <a:ext cx="58949" cy="49728"/>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1"/>
              <p:cNvSpPr/>
              <p:nvPr/>
            </p:nvSpPr>
            <p:spPr>
              <a:xfrm rot="10800000">
                <a:off x="-113802" y="-25258"/>
                <a:ext cx="35584" cy="30482"/>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1"/>
              <p:cNvSpPr/>
              <p:nvPr/>
            </p:nvSpPr>
            <p:spPr>
              <a:xfrm rot="10800000">
                <a:off x="240518" y="-18858"/>
                <a:ext cx="26453" cy="25692"/>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1"/>
              <p:cNvSpPr/>
              <p:nvPr/>
            </p:nvSpPr>
            <p:spPr>
              <a:xfrm rot="10800000">
                <a:off x="-1372947" y="-45758"/>
                <a:ext cx="62395" cy="53443"/>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1"/>
              <p:cNvSpPr/>
              <p:nvPr/>
            </p:nvSpPr>
            <p:spPr>
              <a:xfrm rot="10800000">
                <a:off x="3693" y="-18858"/>
                <a:ext cx="34644" cy="29542"/>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1"/>
              <p:cNvSpPr/>
              <p:nvPr/>
            </p:nvSpPr>
            <p:spPr>
              <a:xfrm rot="10800000">
                <a:off x="122083" y="-16172"/>
                <a:ext cx="32585" cy="27393"/>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1"/>
              <p:cNvSpPr/>
              <p:nvPr/>
            </p:nvSpPr>
            <p:spPr>
              <a:xfrm rot="10800000">
                <a:off x="2854504" y="7551"/>
                <a:ext cx="4610" cy="4610"/>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1"/>
              <p:cNvSpPr/>
              <p:nvPr/>
            </p:nvSpPr>
            <p:spPr>
              <a:xfrm rot="10800000">
                <a:off x="2735174" y="6656"/>
                <a:ext cx="6445" cy="5505"/>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1"/>
              <p:cNvSpPr/>
              <p:nvPr/>
            </p:nvSpPr>
            <p:spPr>
              <a:xfrm rot="10800000">
                <a:off x="955023" y="-4311"/>
                <a:ext cx="20992" cy="19873"/>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1"/>
              <p:cNvSpPr/>
              <p:nvPr/>
            </p:nvSpPr>
            <p:spPr>
              <a:xfrm rot="10800000">
                <a:off x="2972715" y="14310"/>
                <a:ext cx="3357" cy="237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1"/>
              <p:cNvSpPr/>
              <p:nvPr/>
            </p:nvSpPr>
            <p:spPr>
              <a:xfrm rot="10800000">
                <a:off x="2617724" y="11176"/>
                <a:ext cx="8236" cy="7341"/>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1"/>
              <p:cNvSpPr/>
              <p:nvPr/>
            </p:nvSpPr>
            <p:spPr>
              <a:xfrm rot="10800000">
                <a:off x="1428181" y="4820"/>
                <a:ext cx="19202" cy="17322"/>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1"/>
              <p:cNvSpPr/>
              <p:nvPr/>
            </p:nvSpPr>
            <p:spPr>
              <a:xfrm rot="10800000">
                <a:off x="1905457" y="11937"/>
                <a:ext cx="12801" cy="12980"/>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1"/>
              <p:cNvSpPr/>
              <p:nvPr/>
            </p:nvSpPr>
            <p:spPr>
              <a:xfrm rot="10800000">
                <a:off x="-667573" y="-13397"/>
                <a:ext cx="46506" cy="39299"/>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1"/>
              <p:cNvSpPr/>
              <p:nvPr/>
            </p:nvSpPr>
            <p:spPr>
              <a:xfrm rot="10800000">
                <a:off x="3090390" y="25768"/>
                <a:ext cx="1880" cy="940"/>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1"/>
              <p:cNvSpPr/>
              <p:nvPr/>
            </p:nvSpPr>
            <p:spPr>
              <a:xfrm rot="10800000">
                <a:off x="-452636" y="-8876"/>
                <a:ext cx="41716" cy="35584"/>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1"/>
              <p:cNvSpPr/>
              <p:nvPr/>
            </p:nvSpPr>
            <p:spPr>
              <a:xfrm rot="10800000">
                <a:off x="2500229" y="22724"/>
                <a:ext cx="9400" cy="5819"/>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1"/>
              <p:cNvSpPr/>
              <p:nvPr/>
            </p:nvSpPr>
            <p:spPr>
              <a:xfrm rot="10800000">
                <a:off x="-1249588" y="-22886"/>
                <a:ext cx="53846" cy="52369"/>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1"/>
              <p:cNvSpPr/>
              <p:nvPr/>
            </p:nvSpPr>
            <p:spPr>
              <a:xfrm rot="10800000">
                <a:off x="838244" y="14444"/>
                <a:ext cx="28020" cy="23186"/>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1"/>
              <p:cNvSpPr/>
              <p:nvPr/>
            </p:nvSpPr>
            <p:spPr>
              <a:xfrm rot="10800000">
                <a:off x="-769581" y="-2475"/>
                <a:ext cx="48967" cy="41985"/>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1"/>
              <p:cNvSpPr/>
              <p:nvPr/>
            </p:nvSpPr>
            <p:spPr>
              <a:xfrm rot="10800000">
                <a:off x="-1037336" y="-8876"/>
                <a:ext cx="57159" cy="49191"/>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1"/>
              <p:cNvSpPr/>
              <p:nvPr/>
            </p:nvSpPr>
            <p:spPr>
              <a:xfrm rot="10800000">
                <a:off x="3207885" y="41255"/>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1"/>
              <p:cNvSpPr/>
              <p:nvPr/>
            </p:nvSpPr>
            <p:spPr>
              <a:xfrm rot="10800000">
                <a:off x="-863398" y="-640"/>
                <a:ext cx="51698" cy="43954"/>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1"/>
              <p:cNvSpPr/>
              <p:nvPr/>
            </p:nvSpPr>
            <p:spPr>
              <a:xfrm rot="10800000">
                <a:off x="2383629" y="34854"/>
                <a:ext cx="10966" cy="9176"/>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1"/>
              <p:cNvSpPr/>
              <p:nvPr/>
            </p:nvSpPr>
            <p:spPr>
              <a:xfrm rot="10800000">
                <a:off x="-336931" y="13907"/>
                <a:ext cx="39881" cy="34152"/>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1"/>
              <p:cNvSpPr/>
              <p:nvPr/>
            </p:nvSpPr>
            <p:spPr>
              <a:xfrm rot="10800000">
                <a:off x="1315251" y="31184"/>
                <a:ext cx="20813" cy="17904"/>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1"/>
              <p:cNvSpPr/>
              <p:nvPr/>
            </p:nvSpPr>
            <p:spPr>
              <a:xfrm rot="10800000">
                <a:off x="1786754" y="36645"/>
                <a:ext cx="17635" cy="13876"/>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1"/>
              <p:cNvSpPr/>
              <p:nvPr/>
            </p:nvSpPr>
            <p:spPr>
              <a:xfrm rot="10800000">
                <a:off x="-1135763" y="4686"/>
                <a:ext cx="52906" cy="51340"/>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1"/>
              <p:cNvSpPr/>
              <p:nvPr/>
            </p:nvSpPr>
            <p:spPr>
              <a:xfrm rot="10800000">
                <a:off x="722315" y="33959"/>
                <a:ext cx="26453" cy="22693"/>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1"/>
              <p:cNvSpPr/>
              <p:nvPr/>
            </p:nvSpPr>
            <p:spPr>
              <a:xfrm rot="10800000">
                <a:off x="-553704" y="19367"/>
                <a:ext cx="44670" cy="37777"/>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1"/>
              <p:cNvSpPr/>
              <p:nvPr/>
            </p:nvSpPr>
            <p:spPr>
              <a:xfrm rot="10800000">
                <a:off x="2266626" y="54235"/>
                <a:ext cx="10474" cy="8057"/>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1"/>
              <p:cNvSpPr/>
              <p:nvPr/>
            </p:nvSpPr>
            <p:spPr>
              <a:xfrm rot="10800000">
                <a:off x="-220376" y="33019"/>
                <a:ext cx="38986" cy="32854"/>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1"/>
              <p:cNvSpPr/>
              <p:nvPr/>
            </p:nvSpPr>
            <p:spPr>
              <a:xfrm rot="10800000">
                <a:off x="604194" y="47656"/>
                <a:ext cx="28915" cy="23812"/>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1"/>
              <p:cNvSpPr/>
              <p:nvPr/>
            </p:nvSpPr>
            <p:spPr>
              <a:xfrm rot="10800000">
                <a:off x="-1480684" y="18114"/>
                <a:ext cx="65394" cy="55995"/>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1"/>
              <p:cNvSpPr/>
              <p:nvPr/>
            </p:nvSpPr>
            <p:spPr>
              <a:xfrm rot="10800000">
                <a:off x="1200487" y="55757"/>
                <a:ext cx="21709" cy="1884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1"/>
              <p:cNvSpPr/>
              <p:nvPr/>
            </p:nvSpPr>
            <p:spPr>
              <a:xfrm rot="10800000">
                <a:off x="-1599970" y="17622"/>
                <a:ext cx="68080" cy="57382"/>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1"/>
              <p:cNvSpPr/>
              <p:nvPr/>
            </p:nvSpPr>
            <p:spPr>
              <a:xfrm rot="10800000">
                <a:off x="-657547" y="35794"/>
                <a:ext cx="47132" cy="40687"/>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1"/>
              <p:cNvSpPr/>
              <p:nvPr/>
            </p:nvSpPr>
            <p:spPr>
              <a:xfrm rot="10800000">
                <a:off x="1675033" y="62874"/>
                <a:ext cx="18262" cy="14860"/>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1"/>
              <p:cNvSpPr/>
              <p:nvPr/>
            </p:nvSpPr>
            <p:spPr>
              <a:xfrm rot="10800000">
                <a:off x="-101941" y="48730"/>
                <a:ext cx="30974" cy="29497"/>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1"/>
              <p:cNvSpPr/>
              <p:nvPr/>
            </p:nvSpPr>
            <p:spPr>
              <a:xfrm rot="10800000">
                <a:off x="-973329" y="-46072"/>
                <a:ext cx="105141" cy="127476"/>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1"/>
              <p:cNvSpPr/>
              <p:nvPr/>
            </p:nvSpPr>
            <p:spPr>
              <a:xfrm rot="10800000">
                <a:off x="-1363189" y="26708"/>
                <a:ext cx="64499" cy="54697"/>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1"/>
              <p:cNvSpPr/>
              <p:nvPr/>
            </p:nvSpPr>
            <p:spPr>
              <a:xfrm rot="10800000">
                <a:off x="486877" y="58532"/>
                <a:ext cx="26453" cy="25334"/>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1"/>
              <p:cNvSpPr/>
              <p:nvPr/>
            </p:nvSpPr>
            <p:spPr>
              <a:xfrm rot="10800000">
                <a:off x="2150474" y="72229"/>
                <a:ext cx="11861" cy="11861"/>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1"/>
              <p:cNvSpPr/>
              <p:nvPr/>
            </p:nvSpPr>
            <p:spPr>
              <a:xfrm rot="10800000">
                <a:off x="-752259" y="43001"/>
                <a:ext cx="50758" cy="42253"/>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1"/>
              <p:cNvSpPr/>
              <p:nvPr/>
            </p:nvSpPr>
            <p:spPr>
              <a:xfrm rot="10800000">
                <a:off x="-438939" y="49401"/>
                <a:ext cx="42567" cy="36032"/>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1"/>
              <p:cNvSpPr/>
              <p:nvPr/>
            </p:nvSpPr>
            <p:spPr>
              <a:xfrm rot="10800000">
                <a:off x="15554" y="58532"/>
                <a:ext cx="35316" cy="30437"/>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1"/>
              <p:cNvSpPr/>
              <p:nvPr/>
            </p:nvSpPr>
            <p:spPr>
              <a:xfrm rot="10800000">
                <a:off x="-1028876" y="39509"/>
                <a:ext cx="58949" cy="50086"/>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1"/>
              <p:cNvSpPr/>
              <p:nvPr/>
            </p:nvSpPr>
            <p:spPr>
              <a:xfrm rot="10800000">
                <a:off x="368935" y="64038"/>
                <a:ext cx="31914" cy="27348"/>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1"/>
              <p:cNvSpPr/>
              <p:nvPr/>
            </p:nvSpPr>
            <p:spPr>
              <a:xfrm rot="10800000">
                <a:off x="133049" y="64888"/>
                <a:ext cx="34376" cy="28691"/>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1"/>
              <p:cNvSpPr/>
              <p:nvPr/>
            </p:nvSpPr>
            <p:spPr>
              <a:xfrm rot="10800000">
                <a:off x="251440" y="66724"/>
                <a:ext cx="32585" cy="28065"/>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1"/>
              <p:cNvSpPr/>
              <p:nvPr/>
            </p:nvSpPr>
            <p:spPr>
              <a:xfrm rot="10800000">
                <a:off x="-1245649" y="42553"/>
                <a:ext cx="62619" cy="5339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1"/>
              <p:cNvSpPr/>
              <p:nvPr/>
            </p:nvSpPr>
            <p:spPr>
              <a:xfrm rot="10800000">
                <a:off x="2983861" y="94117"/>
                <a:ext cx="4655" cy="308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1"/>
              <p:cNvSpPr/>
              <p:nvPr/>
            </p:nvSpPr>
            <p:spPr>
              <a:xfrm rot="10800000">
                <a:off x="2865426" y="92237"/>
                <a:ext cx="5505" cy="5505"/>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1"/>
              <p:cNvSpPr/>
              <p:nvPr/>
            </p:nvSpPr>
            <p:spPr>
              <a:xfrm rot="10800000">
                <a:off x="1084334" y="78585"/>
                <a:ext cx="20545" cy="20097"/>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1"/>
              <p:cNvSpPr/>
              <p:nvPr/>
            </p:nvSpPr>
            <p:spPr>
              <a:xfrm rot="10800000">
                <a:off x="3102251" y="99533"/>
                <a:ext cx="2775" cy="2775"/>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1"/>
              <p:cNvSpPr/>
              <p:nvPr/>
            </p:nvSpPr>
            <p:spPr>
              <a:xfrm rot="10800000">
                <a:off x="2747035" y="96802"/>
                <a:ext cx="8236" cy="6401"/>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1"/>
              <p:cNvSpPr/>
              <p:nvPr/>
            </p:nvSpPr>
            <p:spPr>
              <a:xfrm rot="10800000">
                <a:off x="1557761" y="88701"/>
                <a:ext cx="18933" cy="16427"/>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1"/>
              <p:cNvSpPr/>
              <p:nvPr/>
            </p:nvSpPr>
            <p:spPr>
              <a:xfrm rot="10800000">
                <a:off x="2034769" y="95907"/>
                <a:ext cx="12801" cy="12801"/>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1"/>
              <p:cNvSpPr/>
              <p:nvPr/>
            </p:nvSpPr>
            <p:spPr>
              <a:xfrm rot="10800000">
                <a:off x="-324711" y="74019"/>
                <a:ext cx="36524" cy="35629"/>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1"/>
              <p:cNvSpPr/>
              <p:nvPr/>
            </p:nvSpPr>
            <p:spPr>
              <a:xfrm rot="10800000">
                <a:off x="-544617" y="71289"/>
                <a:ext cx="46237" cy="39434"/>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1"/>
              <p:cNvSpPr/>
              <p:nvPr/>
            </p:nvSpPr>
            <p:spPr>
              <a:xfrm rot="10800000">
                <a:off x="3219746" y="110454"/>
                <a:ext cx="1880" cy="1880"/>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1"/>
              <p:cNvSpPr/>
              <p:nvPr/>
            </p:nvSpPr>
            <p:spPr>
              <a:xfrm rot="10800000">
                <a:off x="2629540" y="105844"/>
                <a:ext cx="8952" cy="7475"/>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1"/>
              <p:cNvSpPr/>
              <p:nvPr/>
            </p:nvSpPr>
            <p:spPr>
              <a:xfrm rot="10800000">
                <a:off x="-1129989" y="65291"/>
                <a:ext cx="61724" cy="52548"/>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1"/>
              <p:cNvSpPr/>
              <p:nvPr/>
            </p:nvSpPr>
            <p:spPr>
              <a:xfrm rot="10800000">
                <a:off x="968227" y="98637"/>
                <a:ext cx="25558" cy="21843"/>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1"/>
              <p:cNvSpPr/>
              <p:nvPr/>
            </p:nvSpPr>
            <p:spPr>
              <a:xfrm rot="10800000">
                <a:off x="-641165" y="83150"/>
                <a:ext cx="48967" cy="41582"/>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1"/>
              <p:cNvSpPr/>
              <p:nvPr/>
            </p:nvSpPr>
            <p:spPr>
              <a:xfrm rot="10800000">
                <a:off x="-917110" y="78585"/>
                <a:ext cx="58054" cy="49102"/>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1"/>
              <p:cNvSpPr/>
              <p:nvPr/>
            </p:nvSpPr>
            <p:spPr>
              <a:xfrm rot="10800000">
                <a:off x="3337241" y="127776"/>
                <a:ext cx="45" cy="45"/>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1"/>
              <p:cNvSpPr/>
              <p:nvPr/>
            </p:nvSpPr>
            <p:spPr>
              <a:xfrm rot="10800000">
                <a:off x="2512940" y="118645"/>
                <a:ext cx="9176" cy="9355"/>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1"/>
              <p:cNvSpPr/>
              <p:nvPr/>
            </p:nvSpPr>
            <p:spPr>
              <a:xfrm rot="10800000">
                <a:off x="-728134" y="85836"/>
                <a:ext cx="45163" cy="43820"/>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1"/>
              <p:cNvSpPr/>
              <p:nvPr/>
            </p:nvSpPr>
            <p:spPr>
              <a:xfrm rot="10800000">
                <a:off x="-207619" y="97697"/>
                <a:ext cx="39881" cy="34152"/>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1"/>
              <p:cNvSpPr/>
              <p:nvPr/>
            </p:nvSpPr>
            <p:spPr>
              <a:xfrm rot="10800000">
                <a:off x="1444608" y="113990"/>
                <a:ext cx="22201" cy="18396"/>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1"/>
              <p:cNvSpPr/>
              <p:nvPr/>
            </p:nvSpPr>
            <p:spPr>
              <a:xfrm rot="10800000">
                <a:off x="1919109" y="124151"/>
                <a:ext cx="16337" cy="10026"/>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1"/>
              <p:cNvSpPr/>
              <p:nvPr/>
            </p:nvSpPr>
            <p:spPr>
              <a:xfrm rot="10800000">
                <a:off x="851672" y="117123"/>
                <a:ext cx="26453" cy="2264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1"/>
              <p:cNvSpPr/>
              <p:nvPr/>
            </p:nvSpPr>
            <p:spPr>
              <a:xfrm rot="10800000">
                <a:off x="-431061" y="104053"/>
                <a:ext cx="51026" cy="37509"/>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1"/>
              <p:cNvSpPr/>
              <p:nvPr/>
            </p:nvSpPr>
            <p:spPr>
              <a:xfrm rot="10800000">
                <a:off x="-1014329" y="92595"/>
                <a:ext cx="59889" cy="51653"/>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1"/>
              <p:cNvSpPr/>
              <p:nvPr/>
            </p:nvSpPr>
            <p:spPr>
              <a:xfrm rot="10800000">
                <a:off x="2395580" y="135967"/>
                <a:ext cx="10877" cy="1025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1"/>
              <p:cNvSpPr/>
              <p:nvPr/>
            </p:nvSpPr>
            <p:spPr>
              <a:xfrm rot="10800000">
                <a:off x="-91019" y="116810"/>
                <a:ext cx="38941" cy="3267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1"/>
              <p:cNvSpPr/>
              <p:nvPr/>
            </p:nvSpPr>
            <p:spPr>
              <a:xfrm rot="10800000">
                <a:off x="733684" y="130507"/>
                <a:ext cx="24663" cy="23947"/>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1"/>
              <p:cNvSpPr/>
              <p:nvPr/>
            </p:nvSpPr>
            <p:spPr>
              <a:xfrm rot="10800000">
                <a:off x="1329396" y="139369"/>
                <a:ext cx="20097" cy="19202"/>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1"/>
              <p:cNvSpPr/>
              <p:nvPr/>
            </p:nvSpPr>
            <p:spPr>
              <a:xfrm rot="10800000">
                <a:off x="-529131" y="121331"/>
                <a:ext cx="47132" cy="39881"/>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1"/>
              <p:cNvSpPr/>
              <p:nvPr/>
            </p:nvSpPr>
            <p:spPr>
              <a:xfrm rot="10800000">
                <a:off x="1803449" y="145815"/>
                <a:ext cx="18262" cy="15711"/>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1"/>
              <p:cNvSpPr/>
              <p:nvPr/>
            </p:nvSpPr>
            <p:spPr>
              <a:xfrm rot="10800000">
                <a:off x="-1353789" y="106829"/>
                <a:ext cx="66021" cy="55681"/>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1"/>
              <p:cNvSpPr/>
              <p:nvPr/>
            </p:nvSpPr>
            <p:spPr>
              <a:xfrm rot="10800000">
                <a:off x="26476" y="131357"/>
                <a:ext cx="32406" cy="31332"/>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1"/>
              <p:cNvSpPr/>
              <p:nvPr/>
            </p:nvSpPr>
            <p:spPr>
              <a:xfrm rot="10800000">
                <a:off x="-1472448" y="106470"/>
                <a:ext cx="68080" cy="57785"/>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1"/>
              <p:cNvSpPr/>
              <p:nvPr/>
            </p:nvSpPr>
            <p:spPr>
              <a:xfrm rot="10800000">
                <a:off x="615742" y="140533"/>
                <a:ext cx="30123" cy="25827"/>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1"/>
              <p:cNvSpPr/>
              <p:nvPr/>
            </p:nvSpPr>
            <p:spPr>
              <a:xfrm rot="10800000">
                <a:off x="2279293" y="156781"/>
                <a:ext cx="12399" cy="11280"/>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1"/>
              <p:cNvSpPr/>
              <p:nvPr/>
            </p:nvSpPr>
            <p:spPr>
              <a:xfrm rot="10800000">
                <a:off x="-844913" y="39868"/>
                <a:ext cx="94488" cy="128954"/>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1"/>
              <p:cNvSpPr/>
              <p:nvPr/>
            </p:nvSpPr>
            <p:spPr>
              <a:xfrm rot="10800000">
                <a:off x="-1234728" y="115064"/>
                <a:ext cx="64454" cy="54652"/>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1"/>
              <p:cNvSpPr/>
              <p:nvPr/>
            </p:nvSpPr>
            <p:spPr>
              <a:xfrm rot="10800000">
                <a:off x="-310523" y="133192"/>
                <a:ext cx="43507" cy="36882"/>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1"/>
              <p:cNvSpPr/>
              <p:nvPr/>
            </p:nvSpPr>
            <p:spPr>
              <a:xfrm rot="10800000">
                <a:off x="-623843" y="128627"/>
                <a:ext cx="49863" cy="4292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1"/>
              <p:cNvSpPr/>
              <p:nvPr/>
            </p:nvSpPr>
            <p:spPr>
              <a:xfrm rot="10800000">
                <a:off x="143971" y="141383"/>
                <a:ext cx="36211" cy="30482"/>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1"/>
              <p:cNvSpPr/>
              <p:nvPr/>
            </p:nvSpPr>
            <p:spPr>
              <a:xfrm rot="10800000">
                <a:off x="-1589720" y="114706"/>
                <a:ext cx="68751" cy="58725"/>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1"/>
              <p:cNvSpPr/>
              <p:nvPr/>
            </p:nvSpPr>
            <p:spPr>
              <a:xfrm rot="10800000">
                <a:off x="498560" y="147739"/>
                <a:ext cx="31645" cy="26543"/>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1"/>
              <p:cNvSpPr/>
              <p:nvPr/>
            </p:nvSpPr>
            <p:spPr>
              <a:xfrm rot="10800000">
                <a:off x="262361" y="147784"/>
                <a:ext cx="34376" cy="29139"/>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1"/>
              <p:cNvSpPr/>
              <p:nvPr/>
            </p:nvSpPr>
            <p:spPr>
              <a:xfrm rot="10800000">
                <a:off x="-901131" y="127821"/>
                <a:ext cx="58725" cy="49281"/>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1"/>
              <p:cNvSpPr/>
              <p:nvPr/>
            </p:nvSpPr>
            <p:spPr>
              <a:xfrm rot="10800000">
                <a:off x="380751" y="149574"/>
                <a:ext cx="32585" cy="28288"/>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1"/>
              <p:cNvSpPr/>
              <p:nvPr/>
            </p:nvSpPr>
            <p:spPr>
              <a:xfrm rot="10800000">
                <a:off x="1213243" y="161481"/>
                <a:ext cx="24618" cy="20545"/>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1"/>
              <p:cNvSpPr/>
              <p:nvPr/>
            </p:nvSpPr>
            <p:spPr>
              <a:xfrm rot="10800000">
                <a:off x="3113172" y="179743"/>
                <a:ext cx="4655" cy="2730"/>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1"/>
              <p:cNvSpPr/>
              <p:nvPr/>
            </p:nvSpPr>
            <p:spPr>
              <a:xfrm rot="10800000">
                <a:off x="2994782" y="177863"/>
                <a:ext cx="5505" cy="4610"/>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1"/>
              <p:cNvSpPr/>
              <p:nvPr/>
            </p:nvSpPr>
            <p:spPr>
              <a:xfrm rot="10800000">
                <a:off x="-1118173" y="130238"/>
                <a:ext cx="63559" cy="54070"/>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1"/>
              <p:cNvSpPr/>
              <p:nvPr/>
            </p:nvSpPr>
            <p:spPr>
              <a:xfrm rot="10800000">
                <a:off x="3231563" y="185024"/>
                <a:ext cx="2775" cy="2909"/>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1"/>
              <p:cNvSpPr/>
              <p:nvPr/>
            </p:nvSpPr>
            <p:spPr>
              <a:xfrm rot="10800000">
                <a:off x="2877287" y="181488"/>
                <a:ext cx="7341" cy="6445"/>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1"/>
              <p:cNvSpPr/>
              <p:nvPr/>
            </p:nvSpPr>
            <p:spPr>
              <a:xfrm rot="10800000">
                <a:off x="1685596" y="171507"/>
                <a:ext cx="20455" cy="17456"/>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1"/>
              <p:cNvSpPr/>
              <p:nvPr/>
            </p:nvSpPr>
            <p:spPr>
              <a:xfrm rot="10800000">
                <a:off x="2164125" y="179519"/>
                <a:ext cx="12801" cy="12980"/>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1"/>
              <p:cNvSpPr/>
              <p:nvPr/>
            </p:nvSpPr>
            <p:spPr>
              <a:xfrm rot="10800000">
                <a:off x="-194863" y="159601"/>
                <a:ext cx="41672" cy="35137"/>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1"/>
              <p:cNvSpPr/>
              <p:nvPr/>
            </p:nvSpPr>
            <p:spPr>
              <a:xfrm rot="10800000">
                <a:off x="-416201" y="156020"/>
                <a:ext cx="46237" cy="39389"/>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1"/>
              <p:cNvSpPr/>
              <p:nvPr/>
            </p:nvSpPr>
            <p:spPr>
              <a:xfrm rot="10800000">
                <a:off x="3348163" y="196080"/>
                <a:ext cx="2775" cy="16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1"/>
              <p:cNvSpPr/>
              <p:nvPr/>
            </p:nvSpPr>
            <p:spPr>
              <a:xfrm rot="10800000">
                <a:off x="2759031" y="192275"/>
                <a:ext cx="8102" cy="5729"/>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1"/>
              <p:cNvSpPr/>
              <p:nvPr/>
            </p:nvSpPr>
            <p:spPr>
              <a:xfrm rot="10800000">
                <a:off x="1097136" y="182652"/>
                <a:ext cx="22828" cy="2193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1"/>
              <p:cNvSpPr/>
              <p:nvPr/>
            </p:nvSpPr>
            <p:spPr>
              <a:xfrm rot="10800000">
                <a:off x="-1001573" y="152752"/>
                <a:ext cx="60829" cy="52503"/>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1"/>
              <p:cNvSpPr/>
              <p:nvPr/>
            </p:nvSpPr>
            <p:spPr>
              <a:xfrm rot="10800000">
                <a:off x="-513330" y="168687"/>
                <a:ext cx="48923" cy="41134"/>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1"/>
              <p:cNvSpPr/>
              <p:nvPr/>
            </p:nvSpPr>
            <p:spPr>
              <a:xfrm rot="10800000">
                <a:off x="2641581" y="203331"/>
                <a:ext cx="9847" cy="9265"/>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1"/>
              <p:cNvSpPr/>
              <p:nvPr/>
            </p:nvSpPr>
            <p:spPr>
              <a:xfrm rot="10800000">
                <a:off x="3466553" y="213402"/>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1"/>
              <p:cNvSpPr/>
              <p:nvPr/>
            </p:nvSpPr>
            <p:spPr>
              <a:xfrm rot="10800000">
                <a:off x="-789365" y="165196"/>
                <a:ext cx="58098" cy="49191"/>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1"/>
              <p:cNvSpPr/>
              <p:nvPr/>
            </p:nvSpPr>
            <p:spPr>
              <a:xfrm rot="10800000">
                <a:off x="-599269" y="171462"/>
                <a:ext cx="50803" cy="43686"/>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1"/>
              <p:cNvSpPr/>
              <p:nvPr/>
            </p:nvSpPr>
            <p:spPr>
              <a:xfrm rot="10800000">
                <a:off x="1573920" y="197870"/>
                <a:ext cx="20679" cy="17367"/>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1"/>
              <p:cNvSpPr/>
              <p:nvPr/>
            </p:nvSpPr>
            <p:spPr>
              <a:xfrm rot="10800000">
                <a:off x="-78263" y="181488"/>
                <a:ext cx="39836" cy="34197"/>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1"/>
              <p:cNvSpPr/>
              <p:nvPr/>
            </p:nvSpPr>
            <p:spPr>
              <a:xfrm rot="10800000">
                <a:off x="2045735" y="203376"/>
                <a:ext cx="20052" cy="14592"/>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1"/>
              <p:cNvSpPr/>
              <p:nvPr/>
            </p:nvSpPr>
            <p:spPr>
              <a:xfrm rot="10800000">
                <a:off x="980088" y="199706"/>
                <a:ext cx="27035" cy="22828"/>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1"/>
              <p:cNvSpPr/>
              <p:nvPr/>
            </p:nvSpPr>
            <p:spPr>
              <a:xfrm rot="10800000">
                <a:off x="-301436" y="188739"/>
                <a:ext cx="43775" cy="37643"/>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1"/>
              <p:cNvSpPr/>
              <p:nvPr/>
            </p:nvSpPr>
            <p:spPr>
              <a:xfrm rot="10800000">
                <a:off x="2523907" y="220653"/>
                <a:ext cx="11861" cy="10161"/>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1"/>
              <p:cNvSpPr/>
              <p:nvPr/>
            </p:nvSpPr>
            <p:spPr>
              <a:xfrm rot="10800000">
                <a:off x="-886584" y="180951"/>
                <a:ext cx="59665" cy="50803"/>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1"/>
              <p:cNvSpPr/>
              <p:nvPr/>
            </p:nvSpPr>
            <p:spPr>
              <a:xfrm rot="10800000">
                <a:off x="38292" y="199706"/>
                <a:ext cx="38315" cy="3289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1"/>
              <p:cNvSpPr/>
              <p:nvPr/>
            </p:nvSpPr>
            <p:spPr>
              <a:xfrm rot="10800000">
                <a:off x="863041" y="214745"/>
                <a:ext cx="25558" cy="23991"/>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1"/>
              <p:cNvSpPr/>
              <p:nvPr/>
            </p:nvSpPr>
            <p:spPr>
              <a:xfrm rot="10800000">
                <a:off x="1458260" y="221593"/>
                <a:ext cx="21888" cy="19157"/>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1"/>
              <p:cNvSpPr/>
              <p:nvPr/>
            </p:nvSpPr>
            <p:spPr>
              <a:xfrm rot="10800000">
                <a:off x="1930344" y="229740"/>
                <a:ext cx="21306" cy="14681"/>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1"/>
              <p:cNvSpPr/>
              <p:nvPr/>
            </p:nvSpPr>
            <p:spPr>
              <a:xfrm rot="10800000">
                <a:off x="155788" y="214297"/>
                <a:ext cx="36479" cy="319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1"/>
              <p:cNvSpPr/>
              <p:nvPr/>
            </p:nvSpPr>
            <p:spPr>
              <a:xfrm rot="10800000">
                <a:off x="-398879" y="205972"/>
                <a:ext cx="53802" cy="4028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1"/>
              <p:cNvSpPr/>
              <p:nvPr/>
            </p:nvSpPr>
            <p:spPr>
              <a:xfrm rot="10800000">
                <a:off x="745098" y="224279"/>
                <a:ext cx="29855" cy="24976"/>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1"/>
              <p:cNvSpPr/>
              <p:nvPr/>
            </p:nvSpPr>
            <p:spPr>
              <a:xfrm rot="10800000">
                <a:off x="-1226537" y="195230"/>
                <a:ext cx="66245" cy="5648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1"/>
              <p:cNvSpPr/>
              <p:nvPr/>
            </p:nvSpPr>
            <p:spPr>
              <a:xfrm rot="10800000">
                <a:off x="2409142" y="240706"/>
                <a:ext cx="11861" cy="11145"/>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1"/>
              <p:cNvSpPr/>
              <p:nvPr/>
            </p:nvSpPr>
            <p:spPr>
              <a:xfrm rot="10800000">
                <a:off x="-1344972" y="195230"/>
                <a:ext cx="68125" cy="57382"/>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1"/>
              <p:cNvSpPr/>
              <p:nvPr/>
            </p:nvSpPr>
            <p:spPr>
              <a:xfrm rot="10800000">
                <a:off x="-186672" y="217878"/>
                <a:ext cx="42567" cy="36435"/>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1"/>
              <p:cNvSpPr/>
              <p:nvPr/>
            </p:nvSpPr>
            <p:spPr>
              <a:xfrm rot="10800000">
                <a:off x="272656" y="224816"/>
                <a:ext cx="36211" cy="30526"/>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1"/>
              <p:cNvSpPr/>
              <p:nvPr/>
            </p:nvSpPr>
            <p:spPr>
              <a:xfrm rot="10800000">
                <a:off x="-718286" y="125628"/>
                <a:ext cx="96324" cy="129714"/>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1"/>
              <p:cNvSpPr/>
              <p:nvPr/>
            </p:nvSpPr>
            <p:spPr>
              <a:xfrm rot="10800000">
                <a:off x="-495426" y="213402"/>
                <a:ext cx="50758" cy="42880"/>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1"/>
              <p:cNvSpPr/>
              <p:nvPr/>
            </p:nvSpPr>
            <p:spPr>
              <a:xfrm rot="10800000">
                <a:off x="627603" y="230635"/>
                <a:ext cx="30750" cy="26543"/>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1"/>
              <p:cNvSpPr/>
              <p:nvPr/>
            </p:nvSpPr>
            <p:spPr>
              <a:xfrm rot="10800000">
                <a:off x="-1108146" y="203376"/>
                <a:ext cx="64454" cy="54697"/>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1"/>
              <p:cNvSpPr/>
              <p:nvPr/>
            </p:nvSpPr>
            <p:spPr>
              <a:xfrm rot="10800000">
                <a:off x="508720" y="231575"/>
                <a:ext cx="29184" cy="28109"/>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1"/>
              <p:cNvSpPr/>
              <p:nvPr/>
            </p:nvSpPr>
            <p:spPr>
              <a:xfrm rot="10800000">
                <a:off x="390778" y="230680"/>
                <a:ext cx="34644" cy="29184"/>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1"/>
              <p:cNvSpPr/>
              <p:nvPr/>
            </p:nvSpPr>
            <p:spPr>
              <a:xfrm rot="10800000">
                <a:off x="-1462467" y="203958"/>
                <a:ext cx="69020" cy="58680"/>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1"/>
              <p:cNvSpPr/>
              <p:nvPr/>
            </p:nvSpPr>
            <p:spPr>
              <a:xfrm rot="10800000">
                <a:off x="-772983" y="214342"/>
                <a:ext cx="58994" cy="50131"/>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1"/>
              <p:cNvSpPr/>
              <p:nvPr/>
            </p:nvSpPr>
            <p:spPr>
              <a:xfrm rot="10800000">
                <a:off x="1342555" y="244376"/>
                <a:ext cx="23768" cy="20545"/>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1"/>
              <p:cNvSpPr/>
              <p:nvPr/>
            </p:nvSpPr>
            <p:spPr>
              <a:xfrm rot="10800000">
                <a:off x="3242529" y="264160"/>
                <a:ext cx="4566" cy="3939"/>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1"/>
              <p:cNvSpPr/>
              <p:nvPr/>
            </p:nvSpPr>
            <p:spPr>
              <a:xfrm rot="10800000">
                <a:off x="3124810" y="263802"/>
                <a:ext cx="5774" cy="429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1"/>
              <p:cNvSpPr/>
              <p:nvPr/>
            </p:nvSpPr>
            <p:spPr>
              <a:xfrm rot="10800000">
                <a:off x="1817996" y="255298"/>
                <a:ext cx="17367" cy="16427"/>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1"/>
              <p:cNvSpPr/>
              <p:nvPr/>
            </p:nvSpPr>
            <p:spPr>
              <a:xfrm rot="10800000">
                <a:off x="3006599" y="266219"/>
                <a:ext cx="8236" cy="6401"/>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1"/>
              <p:cNvSpPr/>
              <p:nvPr/>
            </p:nvSpPr>
            <p:spPr>
              <a:xfrm rot="10800000">
                <a:off x="-990651" y="218863"/>
                <a:ext cx="63559" cy="53802"/>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1"/>
              <p:cNvSpPr/>
              <p:nvPr/>
            </p:nvSpPr>
            <p:spPr>
              <a:xfrm rot="10800000">
                <a:off x="3360919" y="270785"/>
                <a:ext cx="2775" cy="2775"/>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1"/>
              <p:cNvSpPr/>
              <p:nvPr/>
            </p:nvSpPr>
            <p:spPr>
              <a:xfrm rot="10800000">
                <a:off x="2293437" y="262817"/>
                <a:ext cx="12801" cy="13473"/>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1"/>
              <p:cNvSpPr/>
              <p:nvPr/>
            </p:nvSpPr>
            <p:spPr>
              <a:xfrm rot="10800000">
                <a:off x="-71012" y="243391"/>
                <a:ext cx="40776" cy="34958"/>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1"/>
              <p:cNvSpPr/>
              <p:nvPr/>
            </p:nvSpPr>
            <p:spPr>
              <a:xfrm rot="10800000">
                <a:off x="-286844" y="241556"/>
                <a:ext cx="45297" cy="38538"/>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1"/>
              <p:cNvSpPr/>
              <p:nvPr/>
            </p:nvSpPr>
            <p:spPr>
              <a:xfrm rot="10800000">
                <a:off x="-1579022" y="221280"/>
                <a:ext cx="69915" cy="59576"/>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1"/>
              <p:cNvSpPr/>
              <p:nvPr/>
            </p:nvSpPr>
            <p:spPr>
              <a:xfrm rot="10800000">
                <a:off x="2889104" y="275305"/>
                <a:ext cx="8281" cy="7341"/>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1"/>
              <p:cNvSpPr/>
              <p:nvPr/>
            </p:nvSpPr>
            <p:spPr>
              <a:xfrm rot="10800000">
                <a:off x="3478414" y="282601"/>
                <a:ext cx="1880" cy="1880"/>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1"/>
              <p:cNvSpPr/>
              <p:nvPr/>
            </p:nvSpPr>
            <p:spPr>
              <a:xfrm rot="10800000">
                <a:off x="1226000" y="264384"/>
                <a:ext cx="25558" cy="21888"/>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1"/>
              <p:cNvSpPr/>
              <p:nvPr/>
            </p:nvSpPr>
            <p:spPr>
              <a:xfrm rot="10800000">
                <a:off x="-874051" y="240213"/>
                <a:ext cx="61724" cy="52503"/>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1"/>
              <p:cNvSpPr/>
              <p:nvPr/>
            </p:nvSpPr>
            <p:spPr>
              <a:xfrm rot="10800000">
                <a:off x="-384287" y="253462"/>
                <a:ext cx="48923" cy="41582"/>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1"/>
              <p:cNvSpPr/>
              <p:nvPr/>
            </p:nvSpPr>
            <p:spPr>
              <a:xfrm rot="10800000">
                <a:off x="2771430" y="290255"/>
                <a:ext cx="10384" cy="6983"/>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1"/>
              <p:cNvSpPr/>
              <p:nvPr/>
            </p:nvSpPr>
            <p:spPr>
              <a:xfrm rot="10800000">
                <a:off x="1703276" y="280766"/>
                <a:ext cx="18217" cy="17501"/>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1"/>
              <p:cNvSpPr/>
              <p:nvPr/>
            </p:nvSpPr>
            <p:spPr>
              <a:xfrm rot="10800000">
                <a:off x="3595909" y="298983"/>
                <a:ext cx="45" cy="45"/>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1"/>
              <p:cNvSpPr/>
              <p:nvPr/>
            </p:nvSpPr>
            <p:spPr>
              <a:xfrm rot="10800000">
                <a:off x="44693" y="265234"/>
                <a:ext cx="40732" cy="34062"/>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1"/>
              <p:cNvSpPr/>
              <p:nvPr/>
            </p:nvSpPr>
            <p:spPr>
              <a:xfrm rot="10800000">
                <a:off x="-660725" y="252120"/>
                <a:ext cx="56935" cy="48833"/>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1"/>
              <p:cNvSpPr/>
              <p:nvPr/>
            </p:nvSpPr>
            <p:spPr>
              <a:xfrm rot="10800000">
                <a:off x="-470853" y="257088"/>
                <a:ext cx="50847" cy="44133"/>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1"/>
              <p:cNvSpPr/>
              <p:nvPr/>
            </p:nvSpPr>
            <p:spPr>
              <a:xfrm rot="10800000">
                <a:off x="2177777" y="288286"/>
                <a:ext cx="14637" cy="13473"/>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1"/>
              <p:cNvSpPr/>
              <p:nvPr/>
            </p:nvSpPr>
            <p:spPr>
              <a:xfrm rot="10800000">
                <a:off x="1109400" y="282601"/>
                <a:ext cx="27393" cy="22738"/>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1"/>
              <p:cNvSpPr/>
              <p:nvPr/>
            </p:nvSpPr>
            <p:spPr>
              <a:xfrm rot="10800000">
                <a:off x="-173602" y="273425"/>
                <a:ext cx="51071" cy="37464"/>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1"/>
              <p:cNvSpPr/>
              <p:nvPr/>
            </p:nvSpPr>
            <p:spPr>
              <a:xfrm rot="10800000">
                <a:off x="2654114" y="304489"/>
                <a:ext cx="11011" cy="10026"/>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1"/>
              <p:cNvSpPr/>
              <p:nvPr/>
            </p:nvSpPr>
            <p:spPr>
              <a:xfrm rot="10800000">
                <a:off x="161562" y="283496"/>
                <a:ext cx="44089" cy="32854"/>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1"/>
              <p:cNvSpPr/>
              <p:nvPr/>
            </p:nvSpPr>
            <p:spPr>
              <a:xfrm rot="10800000">
                <a:off x="-759063" y="268412"/>
                <a:ext cx="59665" cy="50758"/>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1"/>
              <p:cNvSpPr/>
              <p:nvPr/>
            </p:nvSpPr>
            <p:spPr>
              <a:xfrm rot="10800000">
                <a:off x="991905" y="295895"/>
                <a:ext cx="28288" cy="24215"/>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1"/>
              <p:cNvSpPr/>
              <p:nvPr/>
            </p:nvSpPr>
            <p:spPr>
              <a:xfrm rot="10800000">
                <a:off x="1587571" y="304489"/>
                <a:ext cx="22828" cy="19605"/>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1"/>
              <p:cNvSpPr/>
              <p:nvPr/>
            </p:nvSpPr>
            <p:spPr>
              <a:xfrm rot="10800000">
                <a:off x="2062117" y="312859"/>
                <a:ext cx="15532" cy="15353"/>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1"/>
              <p:cNvSpPr/>
              <p:nvPr/>
            </p:nvSpPr>
            <p:spPr>
              <a:xfrm rot="10800000">
                <a:off x="279683" y="298088"/>
                <a:ext cx="37106" cy="31377"/>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1"/>
              <p:cNvSpPr/>
              <p:nvPr/>
            </p:nvSpPr>
            <p:spPr>
              <a:xfrm rot="10800000">
                <a:off x="-271357" y="291643"/>
                <a:ext cx="46506" cy="39299"/>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1"/>
              <p:cNvSpPr/>
              <p:nvPr/>
            </p:nvSpPr>
            <p:spPr>
              <a:xfrm rot="10800000">
                <a:off x="871008" y="306906"/>
                <a:ext cx="28960" cy="24976"/>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1"/>
              <p:cNvSpPr/>
              <p:nvPr/>
            </p:nvSpPr>
            <p:spPr>
              <a:xfrm rot="10800000">
                <a:off x="2538454" y="324452"/>
                <a:ext cx="12578" cy="11996"/>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1"/>
              <p:cNvSpPr/>
              <p:nvPr/>
            </p:nvSpPr>
            <p:spPr>
              <a:xfrm rot="10800000">
                <a:off x="-58255" y="301758"/>
                <a:ext cx="42880" cy="36658"/>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1"/>
              <p:cNvSpPr/>
              <p:nvPr/>
            </p:nvSpPr>
            <p:spPr>
              <a:xfrm rot="10800000">
                <a:off x="402639" y="308070"/>
                <a:ext cx="35316" cy="30482"/>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1"/>
              <p:cNvSpPr/>
              <p:nvPr/>
            </p:nvSpPr>
            <p:spPr>
              <a:xfrm rot="10800000">
                <a:off x="752394" y="313575"/>
                <a:ext cx="31601" cy="26498"/>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1"/>
              <p:cNvSpPr/>
              <p:nvPr/>
            </p:nvSpPr>
            <p:spPr>
              <a:xfrm rot="10800000">
                <a:off x="-1099015" y="284034"/>
                <a:ext cx="66245" cy="5604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1"/>
              <p:cNvSpPr/>
              <p:nvPr/>
            </p:nvSpPr>
            <p:spPr>
              <a:xfrm rot="10800000">
                <a:off x="-587542" y="212238"/>
                <a:ext cx="93056" cy="129043"/>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1"/>
              <p:cNvSpPr/>
              <p:nvPr/>
            </p:nvSpPr>
            <p:spPr>
              <a:xfrm rot="10800000">
                <a:off x="-1217450" y="284078"/>
                <a:ext cx="68125" cy="57785"/>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1"/>
              <p:cNvSpPr/>
              <p:nvPr/>
            </p:nvSpPr>
            <p:spPr>
              <a:xfrm rot="10800000">
                <a:off x="-367905" y="298983"/>
                <a:ext cx="50758" cy="43104"/>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1"/>
              <p:cNvSpPr/>
              <p:nvPr/>
            </p:nvSpPr>
            <p:spPr>
              <a:xfrm rot="10800000">
                <a:off x="515569" y="314381"/>
                <a:ext cx="34376" cy="2882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1"/>
              <p:cNvSpPr/>
              <p:nvPr/>
            </p:nvSpPr>
            <p:spPr>
              <a:xfrm rot="10800000">
                <a:off x="633959" y="316216"/>
                <a:ext cx="32854" cy="27483"/>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1"/>
              <p:cNvSpPr/>
              <p:nvPr/>
            </p:nvSpPr>
            <p:spPr>
              <a:xfrm rot="10800000">
                <a:off x="-980625" y="291732"/>
                <a:ext cx="64454" cy="54697"/>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1"/>
              <p:cNvSpPr/>
              <p:nvPr/>
            </p:nvSpPr>
            <p:spPr>
              <a:xfrm rot="10800000">
                <a:off x="1471912" y="327227"/>
                <a:ext cx="20097" cy="20232"/>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1"/>
              <p:cNvSpPr/>
              <p:nvPr/>
            </p:nvSpPr>
            <p:spPr>
              <a:xfrm rot="10800000">
                <a:off x="-645193" y="301803"/>
                <a:ext cx="58725" cy="49236"/>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1"/>
              <p:cNvSpPr/>
              <p:nvPr/>
            </p:nvSpPr>
            <p:spPr>
              <a:xfrm rot="10800000">
                <a:off x="-1334677" y="292986"/>
                <a:ext cx="68751" cy="58054"/>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1"/>
              <p:cNvSpPr/>
              <p:nvPr/>
            </p:nvSpPr>
            <p:spPr>
              <a:xfrm rot="10800000">
                <a:off x="3253943" y="348980"/>
                <a:ext cx="5013" cy="3894"/>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1"/>
              <p:cNvSpPr/>
              <p:nvPr/>
            </p:nvSpPr>
            <p:spPr>
              <a:xfrm rot="10800000">
                <a:off x="3371841" y="349115"/>
                <a:ext cx="4610" cy="4566"/>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1"/>
              <p:cNvSpPr/>
              <p:nvPr/>
            </p:nvSpPr>
            <p:spPr>
              <a:xfrm rot="10800000">
                <a:off x="1947353" y="338148"/>
                <a:ext cx="19157" cy="17277"/>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1"/>
              <p:cNvSpPr/>
              <p:nvPr/>
            </p:nvSpPr>
            <p:spPr>
              <a:xfrm rot="10800000">
                <a:off x="3135955" y="350905"/>
                <a:ext cx="6401" cy="7341"/>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1"/>
              <p:cNvSpPr/>
              <p:nvPr/>
            </p:nvSpPr>
            <p:spPr>
              <a:xfrm rot="10800000">
                <a:off x="3490231" y="356366"/>
                <a:ext cx="2820" cy="2775"/>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1"/>
              <p:cNvSpPr/>
              <p:nvPr/>
            </p:nvSpPr>
            <p:spPr>
              <a:xfrm rot="10800000">
                <a:off x="2422570" y="350278"/>
                <a:ext cx="14189" cy="9042"/>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1"/>
              <p:cNvSpPr/>
              <p:nvPr/>
            </p:nvSpPr>
            <p:spPr>
              <a:xfrm rot="10800000">
                <a:off x="-863130" y="306727"/>
                <a:ext cx="63559" cy="53354"/>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1"/>
              <p:cNvSpPr/>
              <p:nvPr/>
            </p:nvSpPr>
            <p:spPr>
              <a:xfrm rot="10800000">
                <a:off x="57450" y="327227"/>
                <a:ext cx="41627" cy="35405"/>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1"/>
              <p:cNvSpPr/>
              <p:nvPr/>
            </p:nvSpPr>
            <p:spPr>
              <a:xfrm rot="10800000">
                <a:off x="-158428" y="326242"/>
                <a:ext cx="45566" cy="38583"/>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1"/>
              <p:cNvSpPr/>
              <p:nvPr/>
            </p:nvSpPr>
            <p:spPr>
              <a:xfrm rot="10800000">
                <a:off x="3018236" y="361916"/>
                <a:ext cx="8818" cy="5685"/>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1"/>
              <p:cNvSpPr/>
              <p:nvPr/>
            </p:nvSpPr>
            <p:spPr>
              <a:xfrm rot="10800000">
                <a:off x="3607726" y="368227"/>
                <a:ext cx="1880" cy="1880"/>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1"/>
              <p:cNvSpPr/>
              <p:nvPr/>
            </p:nvSpPr>
            <p:spPr>
              <a:xfrm rot="10800000">
                <a:off x="-1451501" y="309905"/>
                <a:ext cx="69915" cy="60202"/>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1"/>
              <p:cNvSpPr/>
              <p:nvPr/>
            </p:nvSpPr>
            <p:spPr>
              <a:xfrm rot="10800000">
                <a:off x="1354864" y="348398"/>
                <a:ext cx="23320" cy="2193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1"/>
              <p:cNvSpPr/>
              <p:nvPr/>
            </p:nvSpPr>
            <p:spPr>
              <a:xfrm rot="10800000">
                <a:off x="-255871" y="338999"/>
                <a:ext cx="48923" cy="41358"/>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1"/>
              <p:cNvSpPr/>
              <p:nvPr/>
            </p:nvSpPr>
            <p:spPr>
              <a:xfrm rot="10800000">
                <a:off x="-746575" y="328525"/>
                <a:ext cx="61724" cy="52503"/>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1"/>
              <p:cNvSpPr/>
              <p:nvPr/>
            </p:nvSpPr>
            <p:spPr>
              <a:xfrm rot="10800000">
                <a:off x="2900965" y="372524"/>
                <a:ext cx="9131" cy="8683"/>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1"/>
              <p:cNvSpPr/>
              <p:nvPr/>
            </p:nvSpPr>
            <p:spPr>
              <a:xfrm rot="10800000">
                <a:off x="1831693" y="363572"/>
                <a:ext cx="22246" cy="18352"/>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1"/>
              <p:cNvSpPr/>
              <p:nvPr/>
            </p:nvSpPr>
            <p:spPr>
              <a:xfrm rot="10800000">
                <a:off x="173378" y="349070"/>
                <a:ext cx="46819" cy="34689"/>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1"/>
              <p:cNvSpPr/>
              <p:nvPr/>
            </p:nvSpPr>
            <p:spPr>
              <a:xfrm rot="10800000">
                <a:off x="2307134" y="370957"/>
                <a:ext cx="13697" cy="1383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1"/>
              <p:cNvSpPr/>
              <p:nvPr/>
            </p:nvSpPr>
            <p:spPr>
              <a:xfrm rot="10800000">
                <a:off x="3725221" y="385549"/>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1"/>
              <p:cNvSpPr/>
              <p:nvPr/>
            </p:nvSpPr>
            <p:spPr>
              <a:xfrm rot="10800000">
                <a:off x="-342392" y="343609"/>
                <a:ext cx="50803" cy="43686"/>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1"/>
              <p:cNvSpPr/>
              <p:nvPr/>
            </p:nvSpPr>
            <p:spPr>
              <a:xfrm rot="10800000">
                <a:off x="-533204" y="339133"/>
                <a:ext cx="56935" cy="48341"/>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1"/>
              <p:cNvSpPr/>
              <p:nvPr/>
            </p:nvSpPr>
            <p:spPr>
              <a:xfrm rot="10800000">
                <a:off x="1238757" y="365497"/>
                <a:ext cx="26453" cy="23007"/>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1"/>
              <p:cNvSpPr/>
              <p:nvPr/>
            </p:nvSpPr>
            <p:spPr>
              <a:xfrm rot="10800000">
                <a:off x="-44558" y="357306"/>
                <a:ext cx="44357" cy="38180"/>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1"/>
              <p:cNvSpPr/>
              <p:nvPr/>
            </p:nvSpPr>
            <p:spPr>
              <a:xfrm rot="10800000">
                <a:off x="-1567205" y="335418"/>
                <a:ext cx="71750" cy="61097"/>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1"/>
              <p:cNvSpPr/>
              <p:nvPr/>
            </p:nvSpPr>
            <p:spPr>
              <a:xfrm rot="10800000">
                <a:off x="2783336" y="391099"/>
                <a:ext cx="11100" cy="8146"/>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1"/>
              <p:cNvSpPr/>
              <p:nvPr/>
            </p:nvSpPr>
            <p:spPr>
              <a:xfrm rot="10800000">
                <a:off x="296065" y="367332"/>
                <a:ext cx="33749" cy="3289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1"/>
              <p:cNvSpPr/>
              <p:nvPr/>
            </p:nvSpPr>
            <p:spPr>
              <a:xfrm rot="10800000">
                <a:off x="1117860" y="379238"/>
                <a:ext cx="28020" cy="23678"/>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1"/>
              <p:cNvSpPr/>
              <p:nvPr/>
            </p:nvSpPr>
            <p:spPr>
              <a:xfrm rot="10800000">
                <a:off x="1716928" y="388190"/>
                <a:ext cx="21664" cy="1884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1"/>
              <p:cNvSpPr/>
              <p:nvPr/>
            </p:nvSpPr>
            <p:spPr>
              <a:xfrm rot="10800000">
                <a:off x="-630915" y="355829"/>
                <a:ext cx="59934" cy="51608"/>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1"/>
              <p:cNvSpPr/>
              <p:nvPr/>
            </p:nvSpPr>
            <p:spPr>
              <a:xfrm rot="10800000">
                <a:off x="2191429" y="396292"/>
                <a:ext cx="18262" cy="14905"/>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1"/>
              <p:cNvSpPr/>
              <p:nvPr/>
            </p:nvSpPr>
            <p:spPr>
              <a:xfrm rot="10800000">
                <a:off x="408995" y="380984"/>
                <a:ext cx="36479" cy="31824"/>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1"/>
              <p:cNvSpPr/>
              <p:nvPr/>
            </p:nvSpPr>
            <p:spPr>
              <a:xfrm rot="10800000">
                <a:off x="999201" y="389980"/>
                <a:ext cx="30123" cy="25110"/>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1"/>
              <p:cNvSpPr/>
              <p:nvPr/>
            </p:nvSpPr>
            <p:spPr>
              <a:xfrm rot="10800000">
                <a:off x="-136585" y="376373"/>
                <a:ext cx="47132" cy="40015"/>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1"/>
              <p:cNvSpPr/>
              <p:nvPr/>
            </p:nvSpPr>
            <p:spPr>
              <a:xfrm rot="10800000">
                <a:off x="2665975" y="408287"/>
                <a:ext cx="15532" cy="1190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1"/>
              <p:cNvSpPr/>
              <p:nvPr/>
            </p:nvSpPr>
            <p:spPr>
              <a:xfrm rot="10800000">
                <a:off x="531056" y="391860"/>
                <a:ext cx="35316" cy="29810"/>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1"/>
              <p:cNvSpPr/>
              <p:nvPr/>
            </p:nvSpPr>
            <p:spPr>
              <a:xfrm rot="10800000">
                <a:off x="881930" y="396471"/>
                <a:ext cx="30795" cy="26498"/>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1"/>
              <p:cNvSpPr/>
              <p:nvPr/>
            </p:nvSpPr>
            <p:spPr>
              <a:xfrm rot="10800000">
                <a:off x="70162" y="386355"/>
                <a:ext cx="43507" cy="36793"/>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1"/>
              <p:cNvSpPr/>
              <p:nvPr/>
            </p:nvSpPr>
            <p:spPr>
              <a:xfrm rot="10800000">
                <a:off x="767881" y="399156"/>
                <a:ext cx="31645" cy="27393"/>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1"/>
              <p:cNvSpPr/>
              <p:nvPr/>
            </p:nvSpPr>
            <p:spPr>
              <a:xfrm rot="10800000">
                <a:off x="649446" y="397321"/>
                <a:ext cx="33525" cy="29228"/>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1"/>
              <p:cNvSpPr/>
              <p:nvPr/>
            </p:nvSpPr>
            <p:spPr>
              <a:xfrm rot="10800000">
                <a:off x="-460334" y="298222"/>
                <a:ext cx="94309" cy="129625"/>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1"/>
              <p:cNvSpPr/>
              <p:nvPr/>
            </p:nvSpPr>
            <p:spPr>
              <a:xfrm rot="10800000">
                <a:off x="-232192" y="384609"/>
                <a:ext cx="50131" cy="43283"/>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1"/>
              <p:cNvSpPr/>
              <p:nvPr/>
            </p:nvSpPr>
            <p:spPr>
              <a:xfrm rot="10800000">
                <a:off x="-970867" y="372748"/>
                <a:ext cx="65976" cy="56084"/>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1"/>
              <p:cNvSpPr/>
              <p:nvPr/>
            </p:nvSpPr>
            <p:spPr>
              <a:xfrm rot="10800000">
                <a:off x="-332142" y="384744"/>
                <a:ext cx="53533" cy="45476"/>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1"/>
              <p:cNvSpPr/>
              <p:nvPr/>
            </p:nvSpPr>
            <p:spPr>
              <a:xfrm rot="10800000">
                <a:off x="-1089258" y="372793"/>
                <a:ext cx="67140" cy="57651"/>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1"/>
              <p:cNvSpPr/>
              <p:nvPr/>
            </p:nvSpPr>
            <p:spPr>
              <a:xfrm rot="10800000">
                <a:off x="1600328" y="411018"/>
                <a:ext cx="22828" cy="20097"/>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1"/>
              <p:cNvSpPr/>
              <p:nvPr/>
            </p:nvSpPr>
            <p:spPr>
              <a:xfrm rot="10800000">
                <a:off x="-853372" y="379999"/>
                <a:ext cx="64410" cy="55234"/>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1"/>
              <p:cNvSpPr/>
              <p:nvPr/>
            </p:nvSpPr>
            <p:spPr>
              <a:xfrm rot="10800000">
                <a:off x="3383702" y="432905"/>
                <a:ext cx="5505" cy="5505"/>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1"/>
              <p:cNvSpPr/>
              <p:nvPr/>
            </p:nvSpPr>
            <p:spPr>
              <a:xfrm rot="10800000">
                <a:off x="2076038" y="421760"/>
                <a:ext cx="19829" cy="16651"/>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1"/>
              <p:cNvSpPr/>
              <p:nvPr/>
            </p:nvSpPr>
            <p:spPr>
              <a:xfrm rot="10800000">
                <a:off x="3501197" y="434696"/>
                <a:ext cx="4566" cy="4610"/>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1"/>
              <p:cNvSpPr/>
              <p:nvPr/>
            </p:nvSpPr>
            <p:spPr>
              <a:xfrm rot="10800000">
                <a:off x="-509078" y="389846"/>
                <a:ext cx="51071" cy="49952"/>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1"/>
              <p:cNvSpPr/>
              <p:nvPr/>
            </p:nvSpPr>
            <p:spPr>
              <a:xfrm rot="10800000">
                <a:off x="-1207693" y="381834"/>
                <a:ext cx="69020" cy="58636"/>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1"/>
              <p:cNvSpPr/>
              <p:nvPr/>
            </p:nvSpPr>
            <p:spPr>
              <a:xfrm rot="10800000">
                <a:off x="3265267" y="436486"/>
                <a:ext cx="7162" cy="6535"/>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1"/>
              <p:cNvSpPr/>
              <p:nvPr/>
            </p:nvSpPr>
            <p:spPr>
              <a:xfrm rot="10800000">
                <a:off x="2551210" y="434069"/>
                <a:ext cx="14905" cy="9042"/>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1"/>
              <p:cNvSpPr/>
              <p:nvPr/>
            </p:nvSpPr>
            <p:spPr>
              <a:xfrm rot="10800000">
                <a:off x="3619587" y="441992"/>
                <a:ext cx="2775" cy="2775"/>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1"/>
              <p:cNvSpPr/>
              <p:nvPr/>
            </p:nvSpPr>
            <p:spPr>
              <a:xfrm rot="10800000">
                <a:off x="186761" y="411018"/>
                <a:ext cx="41045" cy="35808"/>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1"/>
              <p:cNvSpPr/>
              <p:nvPr/>
            </p:nvSpPr>
            <p:spPr>
              <a:xfrm rot="10800000">
                <a:off x="-735877" y="394636"/>
                <a:ext cx="63514" cy="53846"/>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1"/>
              <p:cNvSpPr/>
              <p:nvPr/>
            </p:nvSpPr>
            <p:spPr>
              <a:xfrm rot="10800000">
                <a:off x="-23611" y="411018"/>
                <a:ext cx="45297" cy="38404"/>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1"/>
              <p:cNvSpPr/>
              <p:nvPr/>
            </p:nvSpPr>
            <p:spPr>
              <a:xfrm rot="10800000">
                <a:off x="3147772" y="446244"/>
                <a:ext cx="8549" cy="5819"/>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1"/>
              <p:cNvSpPr/>
              <p:nvPr/>
            </p:nvSpPr>
            <p:spPr>
              <a:xfrm rot="10800000">
                <a:off x="1484176" y="430623"/>
                <a:ext cx="22380" cy="21574"/>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1"/>
              <p:cNvSpPr/>
              <p:nvPr/>
            </p:nvSpPr>
            <p:spPr>
              <a:xfrm rot="10800000">
                <a:off x="3737083" y="453853"/>
                <a:ext cx="1880" cy="1835"/>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1"/>
              <p:cNvSpPr/>
              <p:nvPr/>
            </p:nvSpPr>
            <p:spPr>
              <a:xfrm rot="10800000">
                <a:off x="-1324248" y="399156"/>
                <a:ext cx="70542" cy="59486"/>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1"/>
              <p:cNvSpPr/>
              <p:nvPr/>
            </p:nvSpPr>
            <p:spPr>
              <a:xfrm rot="10800000">
                <a:off x="1961004" y="446557"/>
                <a:ext cx="20992" cy="18173"/>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1"/>
              <p:cNvSpPr/>
              <p:nvPr/>
            </p:nvSpPr>
            <p:spPr>
              <a:xfrm rot="10800000">
                <a:off x="3030277" y="456583"/>
                <a:ext cx="10071" cy="9131"/>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1"/>
              <p:cNvSpPr/>
              <p:nvPr/>
            </p:nvSpPr>
            <p:spPr>
              <a:xfrm rot="10800000">
                <a:off x="-120158" y="424670"/>
                <a:ext cx="48027" cy="41045"/>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1"/>
              <p:cNvSpPr/>
              <p:nvPr/>
            </p:nvSpPr>
            <p:spPr>
              <a:xfrm rot="10800000">
                <a:off x="308822" y="432861"/>
                <a:ext cx="39836" cy="34241"/>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1"/>
              <p:cNvSpPr/>
              <p:nvPr/>
            </p:nvSpPr>
            <p:spPr>
              <a:xfrm rot="10800000">
                <a:off x="2435550" y="454972"/>
                <a:ext cx="14592" cy="13473"/>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1"/>
              <p:cNvSpPr/>
              <p:nvPr/>
            </p:nvSpPr>
            <p:spPr>
              <a:xfrm rot="10800000">
                <a:off x="-619277" y="416434"/>
                <a:ext cx="61679" cy="52414"/>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1"/>
              <p:cNvSpPr/>
              <p:nvPr/>
            </p:nvSpPr>
            <p:spPr>
              <a:xfrm rot="10800000">
                <a:off x="1367173" y="448392"/>
                <a:ext cx="27348" cy="23007"/>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1"/>
              <p:cNvSpPr/>
              <p:nvPr/>
            </p:nvSpPr>
            <p:spPr>
              <a:xfrm rot="10800000">
                <a:off x="3854578" y="472070"/>
                <a:ext cx="45" cy="45"/>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1"/>
              <p:cNvSpPr/>
              <p:nvPr/>
            </p:nvSpPr>
            <p:spPr>
              <a:xfrm rot="10800000">
                <a:off x="-221047" y="429146"/>
                <a:ext cx="51743" cy="43910"/>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1"/>
              <p:cNvSpPr/>
              <p:nvPr/>
            </p:nvSpPr>
            <p:spPr>
              <a:xfrm rot="10800000">
                <a:off x="-405011" y="426326"/>
                <a:ext cx="57159" cy="48520"/>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1"/>
              <p:cNvSpPr/>
              <p:nvPr/>
            </p:nvSpPr>
            <p:spPr>
              <a:xfrm rot="10800000">
                <a:off x="90214" y="441992"/>
                <a:ext cx="44447" cy="37777"/>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1"/>
              <p:cNvSpPr/>
              <p:nvPr/>
            </p:nvSpPr>
            <p:spPr>
              <a:xfrm rot="10800000">
                <a:off x="2913006" y="472921"/>
                <a:ext cx="11682" cy="10161"/>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1"/>
              <p:cNvSpPr/>
              <p:nvPr/>
            </p:nvSpPr>
            <p:spPr>
              <a:xfrm rot="10800000">
                <a:off x="425377" y="451033"/>
                <a:ext cx="32854" cy="3289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1"/>
              <p:cNvSpPr/>
              <p:nvPr/>
            </p:nvSpPr>
            <p:spPr>
              <a:xfrm rot="10800000">
                <a:off x="-1439952" y="424670"/>
                <a:ext cx="72377" cy="60963"/>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1"/>
              <p:cNvSpPr/>
              <p:nvPr/>
            </p:nvSpPr>
            <p:spPr>
              <a:xfrm rot="10800000">
                <a:off x="1246276" y="462402"/>
                <a:ext cx="28870" cy="23454"/>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1"/>
              <p:cNvSpPr/>
              <p:nvPr/>
            </p:nvSpPr>
            <p:spPr>
              <a:xfrm rot="10800000">
                <a:off x="1842614" y="471130"/>
                <a:ext cx="25245" cy="19202"/>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1"/>
              <p:cNvSpPr/>
              <p:nvPr/>
            </p:nvSpPr>
            <p:spPr>
              <a:xfrm rot="10800000">
                <a:off x="-503617" y="443782"/>
                <a:ext cx="59889" cy="50624"/>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1"/>
              <p:cNvSpPr/>
              <p:nvPr/>
            </p:nvSpPr>
            <p:spPr>
              <a:xfrm rot="10800000">
                <a:off x="2318950" y="479322"/>
                <a:ext cx="17367" cy="15532"/>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1"/>
              <p:cNvSpPr/>
              <p:nvPr/>
            </p:nvSpPr>
            <p:spPr>
              <a:xfrm rot="10800000">
                <a:off x="541485" y="463969"/>
                <a:ext cx="32854" cy="31153"/>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1"/>
              <p:cNvSpPr/>
              <p:nvPr/>
            </p:nvSpPr>
            <p:spPr>
              <a:xfrm rot="10800000">
                <a:off x="1128781" y="472652"/>
                <a:ext cx="29855" cy="24976"/>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1"/>
              <p:cNvSpPr/>
              <p:nvPr/>
            </p:nvSpPr>
            <p:spPr>
              <a:xfrm rot="10800000">
                <a:off x="-14256" y="461283"/>
                <a:ext cx="47132" cy="39971"/>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1"/>
              <p:cNvSpPr/>
              <p:nvPr/>
            </p:nvSpPr>
            <p:spPr>
              <a:xfrm rot="10800000">
                <a:off x="2797122" y="492839"/>
                <a:ext cx="12309" cy="11324"/>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1"/>
              <p:cNvSpPr/>
              <p:nvPr/>
            </p:nvSpPr>
            <p:spPr>
              <a:xfrm rot="10800000">
                <a:off x="655175" y="474443"/>
                <a:ext cx="36211" cy="30482"/>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1"/>
              <p:cNvSpPr/>
              <p:nvPr/>
            </p:nvSpPr>
            <p:spPr>
              <a:xfrm rot="10800000">
                <a:off x="1010122" y="479322"/>
                <a:ext cx="31645" cy="26543"/>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1"/>
              <p:cNvSpPr/>
              <p:nvPr/>
            </p:nvSpPr>
            <p:spPr>
              <a:xfrm rot="10800000">
                <a:off x="204979" y="470190"/>
                <a:ext cx="43507" cy="36882"/>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1"/>
              <p:cNvSpPr/>
              <p:nvPr/>
            </p:nvSpPr>
            <p:spPr>
              <a:xfrm rot="10800000">
                <a:off x="774237" y="480261"/>
                <a:ext cx="33749" cy="29184"/>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1"/>
              <p:cNvSpPr/>
              <p:nvPr/>
            </p:nvSpPr>
            <p:spPr>
              <a:xfrm rot="10800000">
                <a:off x="896700" y="482052"/>
                <a:ext cx="28333" cy="27751"/>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1"/>
              <p:cNvSpPr/>
              <p:nvPr/>
            </p:nvSpPr>
            <p:spPr>
              <a:xfrm rot="10800000">
                <a:off x="-313566" y="426236"/>
                <a:ext cx="75018" cy="87551"/>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1"/>
              <p:cNvSpPr/>
              <p:nvPr/>
            </p:nvSpPr>
            <p:spPr>
              <a:xfrm rot="10800000">
                <a:off x="1729685" y="493913"/>
                <a:ext cx="20992" cy="20097"/>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1"/>
              <p:cNvSpPr/>
              <p:nvPr/>
            </p:nvSpPr>
            <p:spPr>
              <a:xfrm rot="10800000">
                <a:off x="-110177" y="471399"/>
                <a:ext cx="50176" cy="42612"/>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1"/>
              <p:cNvSpPr/>
              <p:nvPr/>
            </p:nvSpPr>
            <p:spPr>
              <a:xfrm rot="10800000">
                <a:off x="-203725" y="470862"/>
                <a:ext cx="53533" cy="45879"/>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1"/>
              <p:cNvSpPr/>
              <p:nvPr/>
            </p:nvSpPr>
            <p:spPr>
              <a:xfrm rot="10800000">
                <a:off x="-1552882" y="457434"/>
                <a:ext cx="73541" cy="62306"/>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1"/>
              <p:cNvSpPr/>
              <p:nvPr/>
            </p:nvSpPr>
            <p:spPr>
              <a:xfrm rot="10800000">
                <a:off x="2205394" y="505148"/>
                <a:ext cx="19784" cy="16293"/>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1"/>
              <p:cNvSpPr/>
              <p:nvPr/>
            </p:nvSpPr>
            <p:spPr>
              <a:xfrm rot="10800000">
                <a:off x="3513014" y="518487"/>
                <a:ext cx="5505" cy="4879"/>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1"/>
              <p:cNvSpPr/>
              <p:nvPr/>
            </p:nvSpPr>
            <p:spPr>
              <a:xfrm rot="10800000">
                <a:off x="3631449" y="520322"/>
                <a:ext cx="3670" cy="3715"/>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1"/>
              <p:cNvSpPr/>
              <p:nvPr/>
            </p:nvSpPr>
            <p:spPr>
              <a:xfrm rot="10800000">
                <a:off x="-389793" y="475696"/>
                <a:ext cx="58994" cy="50176"/>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1"/>
              <p:cNvSpPr/>
              <p:nvPr/>
            </p:nvSpPr>
            <p:spPr>
              <a:xfrm rot="10800000">
                <a:off x="2680567" y="514682"/>
                <a:ext cx="12757" cy="12264"/>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1"/>
              <p:cNvSpPr/>
              <p:nvPr/>
            </p:nvSpPr>
            <p:spPr>
              <a:xfrm rot="10800000">
                <a:off x="3394624" y="520322"/>
                <a:ext cx="6401" cy="666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1"/>
              <p:cNvSpPr/>
              <p:nvPr/>
            </p:nvSpPr>
            <p:spPr>
              <a:xfrm rot="10800000">
                <a:off x="3748899" y="527618"/>
                <a:ext cx="2820" cy="2775"/>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1"/>
              <p:cNvSpPr/>
              <p:nvPr/>
            </p:nvSpPr>
            <p:spPr>
              <a:xfrm rot="10800000">
                <a:off x="315447" y="495346"/>
                <a:ext cx="41672" cy="35092"/>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1"/>
              <p:cNvSpPr/>
              <p:nvPr/>
            </p:nvSpPr>
            <p:spPr>
              <a:xfrm rot="10800000">
                <a:off x="99569" y="495659"/>
                <a:ext cx="45342" cy="38404"/>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1"/>
              <p:cNvSpPr/>
              <p:nvPr/>
            </p:nvSpPr>
            <p:spPr>
              <a:xfrm rot="10800000">
                <a:off x="1613085" y="513026"/>
                <a:ext cx="25558" cy="21888"/>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1"/>
              <p:cNvSpPr/>
              <p:nvPr/>
            </p:nvSpPr>
            <p:spPr>
              <a:xfrm rot="10800000">
                <a:off x="3277128" y="529363"/>
                <a:ext cx="8012" cy="7475"/>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1"/>
              <p:cNvSpPr/>
              <p:nvPr/>
            </p:nvSpPr>
            <p:spPr>
              <a:xfrm rot="10800000">
                <a:off x="3866394" y="540374"/>
                <a:ext cx="1880" cy="940"/>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1"/>
              <p:cNvSpPr/>
              <p:nvPr/>
            </p:nvSpPr>
            <p:spPr>
              <a:xfrm rot="10800000">
                <a:off x="2090361" y="530303"/>
                <a:ext cx="20724" cy="17904"/>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1"/>
              <p:cNvSpPr/>
              <p:nvPr/>
            </p:nvSpPr>
            <p:spPr>
              <a:xfrm rot="10800000">
                <a:off x="3159633" y="543328"/>
                <a:ext cx="10071" cy="6356"/>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1"/>
              <p:cNvSpPr/>
              <p:nvPr/>
            </p:nvSpPr>
            <p:spPr>
              <a:xfrm rot="10800000">
                <a:off x="432002" y="516696"/>
                <a:ext cx="39881" cy="33749"/>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1"/>
              <p:cNvSpPr/>
              <p:nvPr/>
            </p:nvSpPr>
            <p:spPr>
              <a:xfrm rot="10800000">
                <a:off x="1858" y="509848"/>
                <a:ext cx="48341" cy="4149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1"/>
              <p:cNvSpPr/>
              <p:nvPr/>
            </p:nvSpPr>
            <p:spPr>
              <a:xfrm rot="10800000">
                <a:off x="2564862" y="538405"/>
                <a:ext cx="14637" cy="1383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1"/>
              <p:cNvSpPr/>
              <p:nvPr/>
            </p:nvSpPr>
            <p:spPr>
              <a:xfrm rot="10800000">
                <a:off x="1496037" y="531019"/>
                <a:ext cx="23768" cy="22962"/>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1"/>
              <p:cNvSpPr/>
              <p:nvPr/>
            </p:nvSpPr>
            <p:spPr>
              <a:xfrm rot="10800000">
                <a:off x="3983889" y="557652"/>
                <a:ext cx="45" cy="45"/>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1"/>
              <p:cNvSpPr/>
              <p:nvPr/>
            </p:nvSpPr>
            <p:spPr>
              <a:xfrm rot="10800000">
                <a:off x="-92586" y="514951"/>
                <a:ext cx="51698" cy="43686"/>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1"/>
              <p:cNvSpPr/>
              <p:nvPr/>
            </p:nvSpPr>
            <p:spPr>
              <a:xfrm rot="10800000">
                <a:off x="-278027" y="513026"/>
                <a:ext cx="66513" cy="48386"/>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1"/>
              <p:cNvSpPr/>
              <p:nvPr/>
            </p:nvSpPr>
            <p:spPr>
              <a:xfrm rot="10800000">
                <a:off x="213438" y="526633"/>
                <a:ext cx="44402" cy="37509"/>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1"/>
              <p:cNvSpPr/>
              <p:nvPr/>
            </p:nvSpPr>
            <p:spPr>
              <a:xfrm rot="10800000">
                <a:off x="548646" y="533974"/>
                <a:ext cx="38896" cy="32854"/>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1"/>
              <p:cNvSpPr/>
              <p:nvPr/>
            </p:nvSpPr>
            <p:spPr>
              <a:xfrm rot="10800000">
                <a:off x="3042138" y="559487"/>
                <a:ext cx="11727" cy="8236"/>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1"/>
              <p:cNvSpPr/>
              <p:nvPr/>
            </p:nvSpPr>
            <p:spPr>
              <a:xfrm rot="10800000">
                <a:off x="1377199" y="546551"/>
                <a:ext cx="26453" cy="23007"/>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1"/>
              <p:cNvSpPr/>
              <p:nvPr/>
            </p:nvSpPr>
            <p:spPr>
              <a:xfrm rot="10800000">
                <a:off x="1971926" y="554026"/>
                <a:ext cx="21932" cy="19247"/>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1"/>
              <p:cNvSpPr/>
              <p:nvPr/>
            </p:nvSpPr>
            <p:spPr>
              <a:xfrm rot="10800000">
                <a:off x="2450097" y="564052"/>
                <a:ext cx="15532" cy="14592"/>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1"/>
              <p:cNvSpPr/>
              <p:nvPr/>
            </p:nvSpPr>
            <p:spPr>
              <a:xfrm rot="10800000">
                <a:off x="666992" y="548207"/>
                <a:ext cx="36256" cy="31422"/>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1"/>
              <p:cNvSpPr/>
              <p:nvPr/>
            </p:nvSpPr>
            <p:spPr>
              <a:xfrm rot="10800000">
                <a:off x="1258317" y="555816"/>
                <a:ext cx="28736" cy="24842"/>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1"/>
              <p:cNvSpPr/>
              <p:nvPr/>
            </p:nvSpPr>
            <p:spPr>
              <a:xfrm rot="10800000">
                <a:off x="114161" y="546238"/>
                <a:ext cx="47132" cy="39747"/>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1"/>
              <p:cNvSpPr/>
              <p:nvPr/>
            </p:nvSpPr>
            <p:spPr>
              <a:xfrm rot="10800000">
                <a:off x="2926255" y="579271"/>
                <a:ext cx="12667" cy="8504"/>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1"/>
              <p:cNvSpPr/>
              <p:nvPr/>
            </p:nvSpPr>
            <p:spPr>
              <a:xfrm rot="10800000">
                <a:off x="784263" y="558189"/>
                <a:ext cx="35539" cy="30482"/>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1"/>
              <p:cNvSpPr/>
              <p:nvPr/>
            </p:nvSpPr>
            <p:spPr>
              <a:xfrm rot="10800000">
                <a:off x="1139747" y="562217"/>
                <a:ext cx="30750" cy="26498"/>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1"/>
              <p:cNvSpPr/>
              <p:nvPr/>
            </p:nvSpPr>
            <p:spPr>
              <a:xfrm rot="10800000">
                <a:off x="328203" y="554563"/>
                <a:ext cx="43507" cy="3598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1"/>
              <p:cNvSpPr/>
              <p:nvPr/>
            </p:nvSpPr>
            <p:spPr>
              <a:xfrm rot="10800000">
                <a:off x="902922" y="563694"/>
                <a:ext cx="34376" cy="28691"/>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1"/>
              <p:cNvSpPr/>
              <p:nvPr/>
            </p:nvSpPr>
            <p:spPr>
              <a:xfrm rot="10800000">
                <a:off x="1021984" y="564947"/>
                <a:ext cx="31914" cy="28288"/>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1"/>
              <p:cNvSpPr/>
              <p:nvPr/>
            </p:nvSpPr>
            <p:spPr>
              <a:xfrm rot="10800000">
                <a:off x="1858996" y="576764"/>
                <a:ext cx="23499" cy="20097"/>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1"/>
              <p:cNvSpPr/>
              <p:nvPr/>
            </p:nvSpPr>
            <p:spPr>
              <a:xfrm rot="10800000">
                <a:off x="18508" y="556354"/>
                <a:ext cx="49907" cy="42388"/>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1"/>
              <p:cNvSpPr/>
              <p:nvPr/>
            </p:nvSpPr>
            <p:spPr>
              <a:xfrm rot="10800000">
                <a:off x="-185150" y="512981"/>
                <a:ext cx="83835" cy="8844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1"/>
              <p:cNvSpPr/>
              <p:nvPr/>
            </p:nvSpPr>
            <p:spPr>
              <a:xfrm rot="10800000">
                <a:off x="-75085" y="556891"/>
                <a:ext cx="53309" cy="45566"/>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1"/>
              <p:cNvSpPr/>
              <p:nvPr/>
            </p:nvSpPr>
            <p:spPr>
              <a:xfrm rot="10800000">
                <a:off x="2333497" y="587507"/>
                <a:ext cx="18307" cy="18486"/>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1"/>
              <p:cNvSpPr/>
              <p:nvPr/>
            </p:nvSpPr>
            <p:spPr>
              <a:xfrm rot="10800000">
                <a:off x="3640535" y="603217"/>
                <a:ext cx="6401" cy="5505"/>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1"/>
              <p:cNvSpPr/>
              <p:nvPr/>
            </p:nvSpPr>
            <p:spPr>
              <a:xfrm rot="10800000">
                <a:off x="3759865" y="605948"/>
                <a:ext cx="4566" cy="3670"/>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1"/>
              <p:cNvSpPr/>
              <p:nvPr/>
            </p:nvSpPr>
            <p:spPr>
              <a:xfrm rot="10800000">
                <a:off x="2808043" y="598652"/>
                <a:ext cx="17367" cy="1190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1"/>
              <p:cNvSpPr/>
              <p:nvPr/>
            </p:nvSpPr>
            <p:spPr>
              <a:xfrm rot="10800000">
                <a:off x="3523935" y="605948"/>
                <a:ext cx="6445" cy="6401"/>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1"/>
              <p:cNvSpPr/>
              <p:nvPr/>
            </p:nvSpPr>
            <p:spPr>
              <a:xfrm rot="10800000">
                <a:off x="449995" y="580434"/>
                <a:ext cx="36972" cy="35226"/>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1"/>
              <p:cNvSpPr/>
              <p:nvPr/>
            </p:nvSpPr>
            <p:spPr>
              <a:xfrm rot="10800000">
                <a:off x="3878256" y="613244"/>
                <a:ext cx="2775" cy="2775"/>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1"/>
              <p:cNvSpPr/>
              <p:nvPr/>
            </p:nvSpPr>
            <p:spPr>
              <a:xfrm rot="10800000">
                <a:off x="1742441" y="596772"/>
                <a:ext cx="25289" cy="21261"/>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1"/>
              <p:cNvSpPr/>
              <p:nvPr/>
            </p:nvSpPr>
            <p:spPr>
              <a:xfrm rot="10800000">
                <a:off x="228030" y="580345"/>
                <a:ext cx="45297" cy="38404"/>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1"/>
              <p:cNvSpPr/>
              <p:nvPr/>
            </p:nvSpPr>
            <p:spPr>
              <a:xfrm rot="10800000">
                <a:off x="3406440" y="613915"/>
                <a:ext cx="7341" cy="7564"/>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1"/>
              <p:cNvSpPr/>
              <p:nvPr/>
            </p:nvSpPr>
            <p:spPr>
              <a:xfrm rot="10800000">
                <a:off x="3995975" y="626269"/>
                <a:ext cx="1656" cy="1567"/>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1"/>
              <p:cNvSpPr/>
              <p:nvPr/>
            </p:nvSpPr>
            <p:spPr>
              <a:xfrm rot="10800000">
                <a:off x="2219225" y="613691"/>
                <a:ext cx="18262" cy="17143"/>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1"/>
              <p:cNvSpPr/>
              <p:nvPr/>
            </p:nvSpPr>
            <p:spPr>
              <a:xfrm rot="10800000">
                <a:off x="561358" y="600487"/>
                <a:ext cx="38941" cy="33794"/>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1"/>
              <p:cNvSpPr/>
              <p:nvPr/>
            </p:nvSpPr>
            <p:spPr>
              <a:xfrm rot="10800000">
                <a:off x="3288945" y="625821"/>
                <a:ext cx="9176" cy="859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1"/>
              <p:cNvSpPr/>
              <p:nvPr/>
            </p:nvSpPr>
            <p:spPr>
              <a:xfrm rot="10800000">
                <a:off x="2694219" y="625105"/>
                <a:ext cx="15666" cy="10921"/>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1"/>
              <p:cNvSpPr/>
              <p:nvPr/>
            </p:nvSpPr>
            <p:spPr>
              <a:xfrm rot="10800000">
                <a:off x="1621544" y="613333"/>
                <a:ext cx="27125" cy="22738"/>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1"/>
              <p:cNvSpPr/>
              <p:nvPr/>
            </p:nvSpPr>
            <p:spPr>
              <a:xfrm rot="10800000">
                <a:off x="130543" y="595026"/>
                <a:ext cx="48072" cy="41045"/>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1"/>
              <p:cNvSpPr/>
              <p:nvPr/>
            </p:nvSpPr>
            <p:spPr>
              <a:xfrm rot="10800000">
                <a:off x="4113246" y="644217"/>
                <a:ext cx="45" cy="45"/>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1"/>
              <p:cNvSpPr/>
              <p:nvPr/>
            </p:nvSpPr>
            <p:spPr>
              <a:xfrm rot="10800000">
                <a:off x="35831" y="600979"/>
                <a:ext cx="50803" cy="43283"/>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1"/>
              <p:cNvSpPr/>
              <p:nvPr/>
            </p:nvSpPr>
            <p:spPr>
              <a:xfrm rot="10800000">
                <a:off x="-55525" y="598652"/>
                <a:ext cx="53533" cy="46192"/>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1"/>
              <p:cNvSpPr/>
              <p:nvPr/>
            </p:nvSpPr>
            <p:spPr>
              <a:xfrm rot="10800000">
                <a:off x="342750" y="611274"/>
                <a:ext cx="43507" cy="37554"/>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1"/>
              <p:cNvSpPr/>
              <p:nvPr/>
            </p:nvSpPr>
            <p:spPr>
              <a:xfrm rot="10800000">
                <a:off x="677958" y="617943"/>
                <a:ext cx="38941" cy="32720"/>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1"/>
              <p:cNvSpPr/>
              <p:nvPr/>
            </p:nvSpPr>
            <p:spPr>
              <a:xfrm rot="10800000">
                <a:off x="3172390" y="641487"/>
                <a:ext cx="10966" cy="10026"/>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1"/>
              <p:cNvSpPr/>
              <p:nvPr/>
            </p:nvSpPr>
            <p:spPr>
              <a:xfrm rot="10800000">
                <a:off x="1504721" y="628149"/>
                <a:ext cx="28244" cy="24305"/>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1"/>
              <p:cNvSpPr/>
              <p:nvPr/>
            </p:nvSpPr>
            <p:spPr>
              <a:xfrm rot="10800000">
                <a:off x="2100387" y="636922"/>
                <a:ext cx="22514" cy="19694"/>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1"/>
              <p:cNvSpPr/>
              <p:nvPr/>
            </p:nvSpPr>
            <p:spPr>
              <a:xfrm rot="10800000">
                <a:off x="2576723" y="646903"/>
                <a:ext cx="20052" cy="14681"/>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1"/>
              <p:cNvSpPr/>
              <p:nvPr/>
            </p:nvSpPr>
            <p:spPr>
              <a:xfrm rot="10800000">
                <a:off x="796080" y="632043"/>
                <a:ext cx="36479" cy="31332"/>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1"/>
              <p:cNvSpPr/>
              <p:nvPr/>
            </p:nvSpPr>
            <p:spPr>
              <a:xfrm rot="10800000">
                <a:off x="1386554" y="639115"/>
                <a:ext cx="29855" cy="25200"/>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1"/>
              <p:cNvSpPr/>
              <p:nvPr/>
            </p:nvSpPr>
            <p:spPr>
              <a:xfrm rot="10800000">
                <a:off x="3054895" y="660242"/>
                <a:ext cx="11861" cy="11324"/>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1"/>
              <p:cNvSpPr/>
              <p:nvPr/>
            </p:nvSpPr>
            <p:spPr>
              <a:xfrm rot="10800000">
                <a:off x="1269014" y="645516"/>
                <a:ext cx="30795" cy="26095"/>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1"/>
              <p:cNvSpPr/>
              <p:nvPr/>
            </p:nvSpPr>
            <p:spPr>
              <a:xfrm rot="10800000">
                <a:off x="913843" y="641129"/>
                <a:ext cx="35316" cy="30482"/>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1"/>
              <p:cNvSpPr/>
              <p:nvPr/>
            </p:nvSpPr>
            <p:spPr>
              <a:xfrm rot="10800000">
                <a:off x="243472" y="631416"/>
                <a:ext cx="46237" cy="40194"/>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1"/>
              <p:cNvSpPr/>
              <p:nvPr/>
            </p:nvSpPr>
            <p:spPr>
              <a:xfrm rot="10800000">
                <a:off x="457515" y="639249"/>
                <a:ext cx="42612" cy="3598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1"/>
              <p:cNvSpPr/>
              <p:nvPr/>
            </p:nvSpPr>
            <p:spPr>
              <a:xfrm rot="10800000">
                <a:off x="1150400" y="648067"/>
                <a:ext cx="32809" cy="28065"/>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1"/>
              <p:cNvSpPr/>
              <p:nvPr/>
            </p:nvSpPr>
            <p:spPr>
              <a:xfrm rot="10800000">
                <a:off x="1032010" y="646948"/>
                <a:ext cx="33704" cy="29184"/>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1"/>
              <p:cNvSpPr/>
              <p:nvPr/>
            </p:nvSpPr>
            <p:spPr>
              <a:xfrm rot="10800000">
                <a:off x="1987413" y="659704"/>
                <a:ext cx="23723" cy="20008"/>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1"/>
              <p:cNvSpPr/>
              <p:nvPr/>
            </p:nvSpPr>
            <p:spPr>
              <a:xfrm rot="10800000">
                <a:off x="146925" y="641935"/>
                <a:ext cx="49907" cy="424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1"/>
              <p:cNvSpPr/>
              <p:nvPr/>
            </p:nvSpPr>
            <p:spPr>
              <a:xfrm rot="10800000">
                <a:off x="2463167" y="671834"/>
                <a:ext cx="19784" cy="16114"/>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1"/>
              <p:cNvSpPr/>
              <p:nvPr/>
            </p:nvSpPr>
            <p:spPr>
              <a:xfrm rot="10800000">
                <a:off x="52884" y="644128"/>
                <a:ext cx="53488" cy="45342"/>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1"/>
              <p:cNvSpPr/>
              <p:nvPr/>
            </p:nvSpPr>
            <p:spPr>
              <a:xfrm rot="10800000">
                <a:off x="3771682" y="688843"/>
                <a:ext cx="5505" cy="4834"/>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1"/>
              <p:cNvSpPr/>
              <p:nvPr/>
            </p:nvSpPr>
            <p:spPr>
              <a:xfrm rot="10800000">
                <a:off x="2939235" y="685441"/>
                <a:ext cx="13965" cy="9086"/>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1"/>
              <p:cNvSpPr/>
              <p:nvPr/>
            </p:nvSpPr>
            <p:spPr>
              <a:xfrm rot="10800000">
                <a:off x="3890117" y="691574"/>
                <a:ext cx="3670" cy="3670"/>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1"/>
              <p:cNvSpPr/>
              <p:nvPr/>
            </p:nvSpPr>
            <p:spPr>
              <a:xfrm rot="10800000">
                <a:off x="3654187" y="691484"/>
                <a:ext cx="6266" cy="6580"/>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1"/>
              <p:cNvSpPr/>
              <p:nvPr/>
            </p:nvSpPr>
            <p:spPr>
              <a:xfrm rot="10800000">
                <a:off x="572951" y="663330"/>
                <a:ext cx="41940" cy="35539"/>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1"/>
              <p:cNvSpPr/>
              <p:nvPr/>
            </p:nvSpPr>
            <p:spPr>
              <a:xfrm rot="10800000">
                <a:off x="1871753" y="680607"/>
                <a:ext cx="21888" cy="20232"/>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1"/>
              <p:cNvSpPr/>
              <p:nvPr/>
            </p:nvSpPr>
            <p:spPr>
              <a:xfrm rot="10800000">
                <a:off x="4007567" y="698869"/>
                <a:ext cx="2820" cy="2775"/>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1"/>
              <p:cNvSpPr/>
              <p:nvPr/>
            </p:nvSpPr>
            <p:spPr>
              <a:xfrm rot="10800000">
                <a:off x="356447" y="665076"/>
                <a:ext cx="46237" cy="38404"/>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1"/>
              <p:cNvSpPr/>
              <p:nvPr/>
            </p:nvSpPr>
            <p:spPr>
              <a:xfrm rot="10800000">
                <a:off x="3534901" y="698869"/>
                <a:ext cx="10026" cy="7296"/>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1"/>
              <p:cNvSpPr/>
              <p:nvPr/>
            </p:nvSpPr>
            <p:spPr>
              <a:xfrm rot="10800000">
                <a:off x="4126002" y="711581"/>
                <a:ext cx="940" cy="1880"/>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1"/>
              <p:cNvSpPr/>
              <p:nvPr/>
            </p:nvSpPr>
            <p:spPr>
              <a:xfrm rot="10800000">
                <a:off x="2348089" y="696452"/>
                <a:ext cx="20992" cy="17904"/>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1"/>
              <p:cNvSpPr/>
              <p:nvPr/>
            </p:nvSpPr>
            <p:spPr>
              <a:xfrm rot="10800000">
                <a:off x="689775" y="684278"/>
                <a:ext cx="39881" cy="33794"/>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1"/>
              <p:cNvSpPr/>
              <p:nvPr/>
            </p:nvSpPr>
            <p:spPr>
              <a:xfrm rot="10800000">
                <a:off x="3418078" y="712342"/>
                <a:ext cx="10474" cy="6580"/>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1"/>
              <p:cNvSpPr/>
              <p:nvPr/>
            </p:nvSpPr>
            <p:spPr>
              <a:xfrm rot="10800000">
                <a:off x="1750901" y="696408"/>
                <a:ext cx="27080" cy="22559"/>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1"/>
              <p:cNvSpPr/>
              <p:nvPr/>
            </p:nvSpPr>
            <p:spPr>
              <a:xfrm rot="10800000">
                <a:off x="2823530" y="708896"/>
                <a:ext cx="15666" cy="10161"/>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1"/>
              <p:cNvSpPr/>
              <p:nvPr/>
            </p:nvSpPr>
            <p:spPr>
              <a:xfrm rot="10800000">
                <a:off x="265584" y="681503"/>
                <a:ext cx="42880" cy="41090"/>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1"/>
              <p:cNvSpPr/>
              <p:nvPr/>
            </p:nvSpPr>
            <p:spPr>
              <a:xfrm rot="10800000">
                <a:off x="4241662" y="729799"/>
                <a:ext cx="940" cy="45"/>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1"/>
              <p:cNvSpPr/>
              <p:nvPr/>
            </p:nvSpPr>
            <p:spPr>
              <a:xfrm rot="10800000">
                <a:off x="163979" y="686113"/>
                <a:ext cx="51698" cy="43775"/>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1"/>
              <p:cNvSpPr/>
              <p:nvPr/>
            </p:nvSpPr>
            <p:spPr>
              <a:xfrm rot="10800000">
                <a:off x="470943" y="695736"/>
                <a:ext cx="44670" cy="37777"/>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1"/>
              <p:cNvSpPr/>
              <p:nvPr/>
            </p:nvSpPr>
            <p:spPr>
              <a:xfrm rot="10800000">
                <a:off x="807270" y="701555"/>
                <a:ext cx="38046" cy="3289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1"/>
              <p:cNvSpPr/>
              <p:nvPr/>
            </p:nvSpPr>
            <p:spPr>
              <a:xfrm rot="10800000">
                <a:off x="1636763" y="710686"/>
                <a:ext cx="25110" cy="24305"/>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1"/>
              <p:cNvSpPr/>
              <p:nvPr/>
            </p:nvSpPr>
            <p:spPr>
              <a:xfrm rot="10800000">
                <a:off x="3301702" y="725278"/>
                <a:ext cx="10966" cy="10026"/>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1"/>
              <p:cNvSpPr/>
              <p:nvPr/>
            </p:nvSpPr>
            <p:spPr>
              <a:xfrm rot="10800000">
                <a:off x="2232429" y="720668"/>
                <a:ext cx="22604" cy="18754"/>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1"/>
              <p:cNvSpPr/>
              <p:nvPr/>
            </p:nvSpPr>
            <p:spPr>
              <a:xfrm rot="10800000">
                <a:off x="2705140" y="729799"/>
                <a:ext cx="18262" cy="15532"/>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1"/>
              <p:cNvSpPr/>
              <p:nvPr/>
            </p:nvSpPr>
            <p:spPr>
              <a:xfrm rot="10800000">
                <a:off x="924765" y="715162"/>
                <a:ext cx="37151" cy="31108"/>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1"/>
              <p:cNvSpPr/>
              <p:nvPr/>
            </p:nvSpPr>
            <p:spPr>
              <a:xfrm rot="10800000">
                <a:off x="1515866" y="721966"/>
                <a:ext cx="29855" cy="25245"/>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1"/>
              <p:cNvSpPr/>
              <p:nvPr/>
            </p:nvSpPr>
            <p:spPr>
              <a:xfrm rot="10800000">
                <a:off x="1397476" y="728411"/>
                <a:ext cx="31690" cy="26095"/>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1"/>
              <p:cNvSpPr/>
              <p:nvPr/>
            </p:nvSpPr>
            <p:spPr>
              <a:xfrm rot="10800000">
                <a:off x="1043200" y="724651"/>
                <a:ext cx="35271" cy="29855"/>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1"/>
              <p:cNvSpPr/>
              <p:nvPr/>
            </p:nvSpPr>
            <p:spPr>
              <a:xfrm rot="10800000">
                <a:off x="3182416" y="744390"/>
                <a:ext cx="13697" cy="11861"/>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1"/>
              <p:cNvSpPr/>
              <p:nvPr/>
            </p:nvSpPr>
            <p:spPr>
              <a:xfrm rot="10800000">
                <a:off x="371889" y="716326"/>
                <a:ext cx="47177" cy="39971"/>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1"/>
              <p:cNvSpPr/>
              <p:nvPr/>
            </p:nvSpPr>
            <p:spPr>
              <a:xfrm rot="10800000">
                <a:off x="1165395" y="729888"/>
                <a:ext cx="29676" cy="28288"/>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1"/>
              <p:cNvSpPr/>
              <p:nvPr/>
            </p:nvSpPr>
            <p:spPr>
              <a:xfrm rot="10800000">
                <a:off x="1279981" y="731634"/>
                <a:ext cx="31690" cy="27393"/>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1"/>
              <p:cNvSpPr/>
              <p:nvPr/>
            </p:nvSpPr>
            <p:spPr>
              <a:xfrm rot="10800000">
                <a:off x="586827" y="723085"/>
                <a:ext cx="41716" cy="35942"/>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1"/>
              <p:cNvSpPr/>
              <p:nvPr/>
            </p:nvSpPr>
            <p:spPr>
              <a:xfrm rot="10800000">
                <a:off x="2113412" y="742555"/>
                <a:ext cx="26811" cy="20142"/>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1"/>
              <p:cNvSpPr/>
              <p:nvPr/>
            </p:nvSpPr>
            <p:spPr>
              <a:xfrm rot="10800000">
                <a:off x="275118" y="727068"/>
                <a:ext cx="49863" cy="42880"/>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1"/>
              <p:cNvSpPr/>
              <p:nvPr/>
            </p:nvSpPr>
            <p:spPr>
              <a:xfrm rot="10800000">
                <a:off x="2593106" y="755133"/>
                <a:ext cx="19157" cy="16606"/>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1"/>
              <p:cNvSpPr/>
              <p:nvPr/>
            </p:nvSpPr>
            <p:spPr>
              <a:xfrm rot="10800000">
                <a:off x="3068547" y="766054"/>
                <a:ext cx="12801" cy="12264"/>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1"/>
              <p:cNvSpPr/>
              <p:nvPr/>
            </p:nvSpPr>
            <p:spPr>
              <a:xfrm rot="10800000">
                <a:off x="702531" y="747613"/>
                <a:ext cx="40776" cy="35092"/>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1"/>
              <p:cNvSpPr/>
              <p:nvPr/>
            </p:nvSpPr>
            <p:spPr>
              <a:xfrm rot="10800000">
                <a:off x="2000169" y="762563"/>
                <a:ext cx="25334" cy="2121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1"/>
              <p:cNvSpPr/>
              <p:nvPr/>
            </p:nvSpPr>
            <p:spPr>
              <a:xfrm rot="10800000">
                <a:off x="485758" y="749762"/>
                <a:ext cx="45342" cy="38404"/>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1"/>
              <p:cNvSpPr/>
              <p:nvPr/>
            </p:nvSpPr>
            <p:spPr>
              <a:xfrm rot="10800000">
                <a:off x="2477446" y="779930"/>
                <a:ext cx="20992" cy="17456"/>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1"/>
              <p:cNvSpPr/>
              <p:nvPr/>
            </p:nvSpPr>
            <p:spPr>
              <a:xfrm rot="10800000">
                <a:off x="818863" y="768069"/>
                <a:ext cx="39836" cy="336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1"/>
              <p:cNvSpPr/>
              <p:nvPr/>
            </p:nvSpPr>
            <p:spPr>
              <a:xfrm rot="10800000">
                <a:off x="1879944" y="779303"/>
                <a:ext cx="26453" cy="22514"/>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1"/>
              <p:cNvSpPr/>
              <p:nvPr/>
            </p:nvSpPr>
            <p:spPr>
              <a:xfrm rot="10800000">
                <a:off x="2952887" y="789016"/>
                <a:ext cx="13697" cy="13697"/>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1"/>
              <p:cNvSpPr/>
              <p:nvPr/>
            </p:nvSpPr>
            <p:spPr>
              <a:xfrm rot="10800000">
                <a:off x="387152" y="765338"/>
                <a:ext cx="48967" cy="41582"/>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1"/>
              <p:cNvSpPr/>
              <p:nvPr/>
            </p:nvSpPr>
            <p:spPr>
              <a:xfrm rot="10800000">
                <a:off x="940386" y="783735"/>
                <a:ext cx="33794" cy="32541"/>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1"/>
              <p:cNvSpPr/>
              <p:nvPr/>
            </p:nvSpPr>
            <p:spPr>
              <a:xfrm rot="10800000">
                <a:off x="600523" y="780064"/>
                <a:ext cx="43507" cy="37240"/>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1"/>
              <p:cNvSpPr/>
              <p:nvPr/>
            </p:nvSpPr>
            <p:spPr>
              <a:xfrm rot="10800000">
                <a:off x="1766119" y="793582"/>
                <a:ext cx="25110" cy="24305"/>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1"/>
              <p:cNvSpPr/>
              <p:nvPr/>
            </p:nvSpPr>
            <p:spPr>
              <a:xfrm rot="10800000">
                <a:off x="2361786" y="803608"/>
                <a:ext cx="22783" cy="18754"/>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1"/>
              <p:cNvSpPr/>
              <p:nvPr/>
            </p:nvSpPr>
            <p:spPr>
              <a:xfrm rot="10800000">
                <a:off x="2837227" y="813410"/>
                <a:ext cx="17322" cy="14950"/>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1"/>
              <p:cNvSpPr/>
              <p:nvPr/>
            </p:nvSpPr>
            <p:spPr>
              <a:xfrm rot="10800000">
                <a:off x="1054077" y="798684"/>
                <a:ext cx="36256" cy="31377"/>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1"/>
              <p:cNvSpPr/>
              <p:nvPr/>
            </p:nvSpPr>
            <p:spPr>
              <a:xfrm rot="10800000">
                <a:off x="1645178" y="804861"/>
                <a:ext cx="28960" cy="25245"/>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11"/>
              <p:cNvSpPr/>
              <p:nvPr/>
            </p:nvSpPr>
            <p:spPr>
              <a:xfrm rot="10800000">
                <a:off x="1171572" y="807815"/>
                <a:ext cx="35360" cy="30482"/>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1"/>
              <p:cNvSpPr/>
              <p:nvPr/>
            </p:nvSpPr>
            <p:spPr>
              <a:xfrm rot="10800000">
                <a:off x="1529697" y="810501"/>
                <a:ext cx="29318" cy="28467"/>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1"/>
              <p:cNvSpPr/>
              <p:nvPr/>
            </p:nvSpPr>
            <p:spPr>
              <a:xfrm rot="10800000">
                <a:off x="500082" y="801683"/>
                <a:ext cx="47132" cy="39881"/>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1"/>
              <p:cNvSpPr/>
              <p:nvPr/>
            </p:nvSpPr>
            <p:spPr>
              <a:xfrm rot="10800000">
                <a:off x="1408397" y="814529"/>
                <a:ext cx="32585" cy="27393"/>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1"/>
              <p:cNvSpPr/>
              <p:nvPr/>
            </p:nvSpPr>
            <p:spPr>
              <a:xfrm rot="10800000">
                <a:off x="1290007" y="813231"/>
                <a:ext cx="34376" cy="28691"/>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1"/>
              <p:cNvSpPr/>
              <p:nvPr/>
            </p:nvSpPr>
            <p:spPr>
              <a:xfrm rot="10800000">
                <a:off x="715288" y="807726"/>
                <a:ext cx="42612" cy="36032"/>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1"/>
              <p:cNvSpPr/>
              <p:nvPr/>
            </p:nvSpPr>
            <p:spPr>
              <a:xfrm rot="10800000">
                <a:off x="2242456" y="825451"/>
                <a:ext cx="23723" cy="20321"/>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1"/>
              <p:cNvSpPr/>
              <p:nvPr/>
            </p:nvSpPr>
            <p:spPr>
              <a:xfrm rot="10800000">
                <a:off x="2721791" y="838207"/>
                <a:ext cx="19829" cy="16427"/>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1"/>
              <p:cNvSpPr/>
              <p:nvPr/>
            </p:nvSpPr>
            <p:spPr>
              <a:xfrm rot="10800000">
                <a:off x="831843" y="831404"/>
                <a:ext cx="40821" cy="35092"/>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1"/>
              <p:cNvSpPr/>
              <p:nvPr/>
            </p:nvSpPr>
            <p:spPr>
              <a:xfrm rot="10800000">
                <a:off x="2125856" y="845906"/>
                <a:ext cx="25558" cy="21485"/>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1"/>
              <p:cNvSpPr/>
              <p:nvPr/>
            </p:nvSpPr>
            <p:spPr>
              <a:xfrm rot="10800000">
                <a:off x="620307" y="834537"/>
                <a:ext cx="45342" cy="3907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1"/>
              <p:cNvSpPr/>
              <p:nvPr/>
            </p:nvSpPr>
            <p:spPr>
              <a:xfrm rot="10800000">
                <a:off x="2606757" y="862781"/>
                <a:ext cx="20097" cy="17859"/>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1"/>
              <p:cNvSpPr/>
              <p:nvPr/>
            </p:nvSpPr>
            <p:spPr>
              <a:xfrm rot="10800000">
                <a:off x="2009300" y="862199"/>
                <a:ext cx="26453" cy="22514"/>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11"/>
              <p:cNvSpPr/>
              <p:nvPr/>
            </p:nvSpPr>
            <p:spPr>
              <a:xfrm rot="10800000">
                <a:off x="952292" y="852396"/>
                <a:ext cx="35584" cy="33928"/>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11"/>
              <p:cNvSpPr/>
              <p:nvPr/>
            </p:nvSpPr>
            <p:spPr>
              <a:xfrm rot="10800000">
                <a:off x="1892701" y="878089"/>
                <a:ext cx="27348" cy="23007"/>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1"/>
              <p:cNvSpPr/>
              <p:nvPr/>
            </p:nvSpPr>
            <p:spPr>
              <a:xfrm rot="10800000">
                <a:off x="1065043" y="869137"/>
                <a:ext cx="38046" cy="32003"/>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11"/>
              <p:cNvSpPr/>
              <p:nvPr/>
            </p:nvSpPr>
            <p:spPr>
              <a:xfrm rot="10800000">
                <a:off x="728716" y="864526"/>
                <a:ext cx="44357" cy="37688"/>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1"/>
              <p:cNvSpPr/>
              <p:nvPr/>
            </p:nvSpPr>
            <p:spPr>
              <a:xfrm rot="10800000">
                <a:off x="2491097" y="886459"/>
                <a:ext cx="21888" cy="18799"/>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1"/>
              <p:cNvSpPr/>
              <p:nvPr/>
            </p:nvSpPr>
            <p:spPr>
              <a:xfrm rot="10800000">
                <a:off x="1183433" y="882296"/>
                <a:ext cx="36211" cy="30661"/>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1"/>
              <p:cNvSpPr/>
              <p:nvPr/>
            </p:nvSpPr>
            <p:spPr>
              <a:xfrm rot="10800000">
                <a:off x="1772162" y="887399"/>
                <a:ext cx="31332" cy="25603"/>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1"/>
              <p:cNvSpPr/>
              <p:nvPr/>
            </p:nvSpPr>
            <p:spPr>
              <a:xfrm rot="10800000">
                <a:off x="1655875" y="894650"/>
                <a:ext cx="31019" cy="26498"/>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1"/>
              <p:cNvSpPr/>
              <p:nvPr/>
            </p:nvSpPr>
            <p:spPr>
              <a:xfrm rot="10800000">
                <a:off x="1300660" y="891024"/>
                <a:ext cx="35584" cy="30482"/>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1"/>
              <p:cNvSpPr/>
              <p:nvPr/>
            </p:nvSpPr>
            <p:spPr>
              <a:xfrm rot="10800000">
                <a:off x="1542051" y="897425"/>
                <a:ext cx="27348" cy="264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1"/>
              <p:cNvSpPr/>
              <p:nvPr/>
            </p:nvSpPr>
            <p:spPr>
              <a:xfrm rot="10800000">
                <a:off x="1419363" y="896530"/>
                <a:ext cx="33480" cy="28288"/>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1"/>
              <p:cNvSpPr/>
              <p:nvPr/>
            </p:nvSpPr>
            <p:spPr>
              <a:xfrm rot="10800000">
                <a:off x="844376" y="891024"/>
                <a:ext cx="42567" cy="3670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1"/>
              <p:cNvSpPr/>
              <p:nvPr/>
            </p:nvSpPr>
            <p:spPr>
              <a:xfrm rot="10800000">
                <a:off x="2371185" y="908346"/>
                <a:ext cx="27975" cy="20097"/>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1"/>
              <p:cNvSpPr/>
              <p:nvPr/>
            </p:nvSpPr>
            <p:spPr>
              <a:xfrm rot="10800000">
                <a:off x="2255212" y="928354"/>
                <a:ext cx="25245" cy="2193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1"/>
              <p:cNvSpPr/>
              <p:nvPr/>
            </p:nvSpPr>
            <p:spPr>
              <a:xfrm rot="10800000">
                <a:off x="960036" y="915598"/>
                <a:ext cx="41672" cy="34913"/>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1"/>
              <p:cNvSpPr/>
              <p:nvPr/>
            </p:nvSpPr>
            <p:spPr>
              <a:xfrm rot="10800000">
                <a:off x="2138030" y="945676"/>
                <a:ext cx="31601" cy="22828"/>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1"/>
              <p:cNvSpPr/>
              <p:nvPr/>
            </p:nvSpPr>
            <p:spPr>
              <a:xfrm rot="10800000">
                <a:off x="1076636" y="935650"/>
                <a:ext cx="39836" cy="3433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1"/>
              <p:cNvSpPr/>
              <p:nvPr/>
            </p:nvSpPr>
            <p:spPr>
              <a:xfrm rot="10800000">
                <a:off x="2022057" y="959328"/>
                <a:ext cx="26453" cy="23051"/>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1"/>
              <p:cNvSpPr/>
              <p:nvPr/>
            </p:nvSpPr>
            <p:spPr>
              <a:xfrm rot="10800000">
                <a:off x="1194131" y="952883"/>
                <a:ext cx="38270" cy="32227"/>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1"/>
              <p:cNvSpPr/>
              <p:nvPr/>
            </p:nvSpPr>
            <p:spPr>
              <a:xfrm rot="10800000">
                <a:off x="1902727" y="971190"/>
                <a:ext cx="29810" cy="24976"/>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1"/>
              <p:cNvSpPr/>
              <p:nvPr/>
            </p:nvSpPr>
            <p:spPr>
              <a:xfrm rot="10800000">
                <a:off x="1311626" y="965639"/>
                <a:ext cx="37106" cy="31287"/>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11"/>
              <p:cNvSpPr/>
              <p:nvPr/>
            </p:nvSpPr>
            <p:spPr>
              <a:xfrm rot="10800000">
                <a:off x="1785232" y="977545"/>
                <a:ext cx="30705" cy="26498"/>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11"/>
              <p:cNvSpPr/>
              <p:nvPr/>
            </p:nvSpPr>
            <p:spPr>
              <a:xfrm rot="10800000">
                <a:off x="1430016" y="974726"/>
                <a:ext cx="35271" cy="29676"/>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1"/>
              <p:cNvSpPr/>
              <p:nvPr/>
            </p:nvSpPr>
            <p:spPr>
              <a:xfrm rot="10800000">
                <a:off x="1548406" y="979381"/>
                <a:ext cx="33749" cy="29004"/>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1"/>
              <p:cNvSpPr/>
              <p:nvPr/>
            </p:nvSpPr>
            <p:spPr>
              <a:xfrm rot="10800000">
                <a:off x="1666841" y="980276"/>
                <a:ext cx="32541" cy="28154"/>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11"/>
            <p:cNvGrpSpPr/>
            <p:nvPr/>
          </p:nvGrpSpPr>
          <p:grpSpPr>
            <a:xfrm>
              <a:off x="7471800" y="2344242"/>
              <a:ext cx="2997086" cy="3445221"/>
              <a:chOff x="7471800" y="2227775"/>
              <a:chExt cx="2997086" cy="3445221"/>
            </a:xfrm>
          </p:grpSpPr>
          <p:sp>
            <p:nvSpPr>
              <p:cNvPr id="5001" name="Google Shape;5001;p11"/>
              <p:cNvSpPr/>
              <p:nvPr/>
            </p:nvSpPr>
            <p:spPr>
              <a:xfrm>
                <a:off x="7471800" y="3544163"/>
                <a:ext cx="2326373" cy="2128834"/>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1"/>
              <p:cNvSpPr/>
              <p:nvPr/>
            </p:nvSpPr>
            <p:spPr>
              <a:xfrm>
                <a:off x="8316625" y="2227775"/>
                <a:ext cx="2152261" cy="2510656"/>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11"/>
            <p:cNvGrpSpPr/>
            <p:nvPr/>
          </p:nvGrpSpPr>
          <p:grpSpPr>
            <a:xfrm>
              <a:off x="-505637" y="3366416"/>
              <a:ext cx="5759063" cy="2561342"/>
              <a:chOff x="-505637" y="3249950"/>
              <a:chExt cx="5759063" cy="2561342"/>
            </a:xfrm>
          </p:grpSpPr>
          <p:sp>
            <p:nvSpPr>
              <p:cNvPr id="5004" name="Google Shape;5004;p11"/>
              <p:cNvSpPr/>
              <p:nvPr/>
            </p:nvSpPr>
            <p:spPr>
              <a:xfrm>
                <a:off x="-505637" y="3249950"/>
                <a:ext cx="2456032" cy="2561342"/>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1"/>
              <p:cNvSpPr/>
              <p:nvPr/>
            </p:nvSpPr>
            <p:spPr>
              <a:xfrm>
                <a:off x="428900" y="4358522"/>
                <a:ext cx="4824525" cy="951375"/>
              </a:xfrm>
              <a:custGeom>
                <a:avLst/>
                <a:gdLst/>
                <a:ahLst/>
                <a:cxnLst/>
                <a:rect l="l" t="t" r="r" b="b"/>
                <a:pathLst>
                  <a:path w="192981" h="38055" extrusionOk="0">
                    <a:moveTo>
                      <a:pt x="0" y="36758"/>
                    </a:moveTo>
                    <a:cubicBezTo>
                      <a:pt x="3722" y="30772"/>
                      <a:pt x="11630" y="5218"/>
                      <a:pt x="22329" y="844"/>
                    </a:cubicBezTo>
                    <a:cubicBezTo>
                      <a:pt x="33028" y="-3530"/>
                      <a:pt x="50837" y="10516"/>
                      <a:pt x="64194" y="10516"/>
                    </a:cubicBezTo>
                    <a:cubicBezTo>
                      <a:pt x="77551" y="10516"/>
                      <a:pt x="90908" y="-1294"/>
                      <a:pt x="102471" y="844"/>
                    </a:cubicBezTo>
                    <a:cubicBezTo>
                      <a:pt x="114034" y="2982"/>
                      <a:pt x="123471" y="20820"/>
                      <a:pt x="133572" y="23344"/>
                    </a:cubicBezTo>
                    <a:cubicBezTo>
                      <a:pt x="143673" y="25868"/>
                      <a:pt x="153176" y="13537"/>
                      <a:pt x="163077" y="15989"/>
                    </a:cubicBezTo>
                    <a:cubicBezTo>
                      <a:pt x="172979" y="18441"/>
                      <a:pt x="187997" y="34377"/>
                      <a:pt x="192981" y="38055"/>
                    </a:cubicBezTo>
                  </a:path>
                </a:pathLst>
              </a:custGeom>
              <a:noFill/>
              <a:ln w="19050" cap="flat" cmpd="sng">
                <a:solidFill>
                  <a:schemeClr val="dk2"/>
                </a:solidFill>
                <a:prstDash val="solid"/>
                <a:round/>
                <a:headEnd type="none" w="med" len="med"/>
                <a:tailEnd type="none" w="med" len="med"/>
              </a:ln>
            </p:spPr>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00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007"/>
        <p:cNvGrpSpPr/>
        <p:nvPr/>
      </p:nvGrpSpPr>
      <p:grpSpPr>
        <a:xfrm>
          <a:off x="0" y="0"/>
          <a:ext cx="0" cy="0"/>
          <a:chOff x="0" y="0"/>
          <a:chExt cx="0" cy="0"/>
        </a:xfrm>
      </p:grpSpPr>
      <p:sp>
        <p:nvSpPr>
          <p:cNvPr id="5008" name="Google Shape;5008;p13"/>
          <p:cNvSpPr txBox="1">
            <a:spLocks noGrp="1"/>
          </p:cNvSpPr>
          <p:nvPr>
            <p:ph type="title" hasCustomPrompt="1"/>
          </p:nvPr>
        </p:nvSpPr>
        <p:spPr>
          <a:xfrm>
            <a:off x="1428791" y="1712595"/>
            <a:ext cx="885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400"/>
              <a:buNone/>
              <a:defRPr>
                <a:solidFill>
                  <a:schemeClr val="dk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5009" name="Google Shape;5009;p13"/>
          <p:cNvSpPr txBox="1">
            <a:spLocks noGrp="1"/>
          </p:cNvSpPr>
          <p:nvPr>
            <p:ph type="subTitle" idx="1"/>
          </p:nvPr>
        </p:nvSpPr>
        <p:spPr>
          <a:xfrm>
            <a:off x="727841" y="2496018"/>
            <a:ext cx="2287800" cy="371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5010" name="Google Shape;5010;p13"/>
          <p:cNvSpPr txBox="1">
            <a:spLocks noGrp="1"/>
          </p:cNvSpPr>
          <p:nvPr>
            <p:ph type="subTitle" idx="2"/>
          </p:nvPr>
        </p:nvSpPr>
        <p:spPr>
          <a:xfrm>
            <a:off x="727841" y="2867422"/>
            <a:ext cx="2287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5011" name="Google Shape;5011;p13"/>
          <p:cNvSpPr txBox="1">
            <a:spLocks noGrp="1"/>
          </p:cNvSpPr>
          <p:nvPr>
            <p:ph type="title" idx="3" hasCustomPrompt="1"/>
          </p:nvPr>
        </p:nvSpPr>
        <p:spPr>
          <a:xfrm>
            <a:off x="4129046" y="1712595"/>
            <a:ext cx="885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400"/>
              <a:buNone/>
              <a:defRPr>
                <a:solidFill>
                  <a:schemeClr val="dk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5012" name="Google Shape;5012;p13"/>
          <p:cNvSpPr txBox="1">
            <a:spLocks noGrp="1"/>
          </p:cNvSpPr>
          <p:nvPr>
            <p:ph type="subTitle" idx="4"/>
          </p:nvPr>
        </p:nvSpPr>
        <p:spPr>
          <a:xfrm>
            <a:off x="3428100" y="2496018"/>
            <a:ext cx="2287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5013" name="Google Shape;5013;p13"/>
          <p:cNvSpPr txBox="1">
            <a:spLocks noGrp="1"/>
          </p:cNvSpPr>
          <p:nvPr>
            <p:ph type="subTitle" idx="5"/>
          </p:nvPr>
        </p:nvSpPr>
        <p:spPr>
          <a:xfrm>
            <a:off x="3428100" y="2867421"/>
            <a:ext cx="2287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5014" name="Google Shape;5014;p13"/>
          <p:cNvSpPr txBox="1">
            <a:spLocks noGrp="1"/>
          </p:cNvSpPr>
          <p:nvPr>
            <p:ph type="title" idx="6" hasCustomPrompt="1"/>
          </p:nvPr>
        </p:nvSpPr>
        <p:spPr>
          <a:xfrm>
            <a:off x="6829309" y="1712595"/>
            <a:ext cx="885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400"/>
              <a:buNone/>
              <a:defRPr>
                <a:solidFill>
                  <a:schemeClr val="dk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5015" name="Google Shape;5015;p13"/>
          <p:cNvSpPr txBox="1">
            <a:spLocks noGrp="1"/>
          </p:cNvSpPr>
          <p:nvPr>
            <p:ph type="subTitle" idx="7"/>
          </p:nvPr>
        </p:nvSpPr>
        <p:spPr>
          <a:xfrm>
            <a:off x="6128359" y="2496018"/>
            <a:ext cx="2287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5016" name="Google Shape;5016;p13"/>
          <p:cNvSpPr txBox="1">
            <a:spLocks noGrp="1"/>
          </p:cNvSpPr>
          <p:nvPr>
            <p:ph type="subTitle" idx="8"/>
          </p:nvPr>
        </p:nvSpPr>
        <p:spPr>
          <a:xfrm>
            <a:off x="6128359" y="2867422"/>
            <a:ext cx="2287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5017" name="Google Shape;5017;p13"/>
          <p:cNvSpPr txBox="1">
            <a:spLocks noGrp="1"/>
          </p:cNvSpPr>
          <p:nvPr>
            <p:ph type="title" idx="9"/>
          </p:nvPr>
        </p:nvSpPr>
        <p:spPr>
          <a:xfrm>
            <a:off x="720000" y="311400"/>
            <a:ext cx="66966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5018" name="Google Shape;5018;p13"/>
          <p:cNvGrpSpPr/>
          <p:nvPr/>
        </p:nvGrpSpPr>
        <p:grpSpPr>
          <a:xfrm>
            <a:off x="-689993" y="-861938"/>
            <a:ext cx="11762670" cy="7517690"/>
            <a:chOff x="-689993" y="-861938"/>
            <a:chExt cx="11762670" cy="7517690"/>
          </a:xfrm>
        </p:grpSpPr>
        <p:grpSp>
          <p:nvGrpSpPr>
            <p:cNvPr id="5019" name="Google Shape;5019;p13"/>
            <p:cNvGrpSpPr/>
            <p:nvPr/>
          </p:nvGrpSpPr>
          <p:grpSpPr>
            <a:xfrm>
              <a:off x="5161802" y="-861938"/>
              <a:ext cx="5910876" cy="1684007"/>
              <a:chOff x="4791327" y="3919371"/>
              <a:chExt cx="4838238" cy="1378413"/>
            </a:xfrm>
          </p:grpSpPr>
          <p:sp>
            <p:nvSpPr>
              <p:cNvPr id="5020" name="Google Shape;5020;p13"/>
              <p:cNvSpPr/>
              <p:nvPr/>
            </p:nvSpPr>
            <p:spPr>
              <a:xfrm rot="10800000" flipH="1">
                <a:off x="6771400" y="3919371"/>
                <a:ext cx="3774" cy="3774"/>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3"/>
              <p:cNvSpPr/>
              <p:nvPr/>
            </p:nvSpPr>
            <p:spPr>
              <a:xfrm rot="10800000" flipH="1">
                <a:off x="6675263" y="3922376"/>
                <a:ext cx="3004" cy="3004"/>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3"/>
              <p:cNvSpPr/>
              <p:nvPr/>
            </p:nvSpPr>
            <p:spPr>
              <a:xfrm rot="10800000" flipH="1">
                <a:off x="6866255" y="3921899"/>
                <a:ext cx="5276" cy="3481"/>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3"/>
              <p:cNvSpPr/>
              <p:nvPr/>
            </p:nvSpPr>
            <p:spPr>
              <a:xfrm rot="10800000" flipH="1">
                <a:off x="6962282" y="3925343"/>
                <a:ext cx="5972" cy="6009"/>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3"/>
              <p:cNvSpPr/>
              <p:nvPr/>
            </p:nvSpPr>
            <p:spPr>
              <a:xfrm rot="10800000" flipH="1">
                <a:off x="6580556" y="3930583"/>
                <a:ext cx="1539" cy="1502"/>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3"/>
              <p:cNvSpPr/>
              <p:nvPr/>
            </p:nvSpPr>
            <p:spPr>
              <a:xfrm rot="10800000" flipH="1">
                <a:off x="7056696" y="3936298"/>
                <a:ext cx="7731" cy="5496"/>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3"/>
              <p:cNvSpPr/>
              <p:nvPr/>
            </p:nvSpPr>
            <p:spPr>
              <a:xfrm rot="10800000" flipH="1">
                <a:off x="6485151" y="3943259"/>
                <a:ext cx="769" cy="37"/>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3"/>
              <p:cNvSpPr/>
              <p:nvPr/>
            </p:nvSpPr>
            <p:spPr>
              <a:xfrm rot="10800000" flipH="1">
                <a:off x="7152394" y="3947729"/>
                <a:ext cx="7474" cy="7474"/>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3"/>
              <p:cNvSpPr/>
              <p:nvPr/>
            </p:nvSpPr>
            <p:spPr>
              <a:xfrm rot="10800000" flipH="1">
                <a:off x="7245709" y="3965608"/>
                <a:ext cx="9782" cy="6155"/>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3"/>
              <p:cNvSpPr/>
              <p:nvPr/>
            </p:nvSpPr>
            <p:spPr>
              <a:xfrm rot="10800000" flipH="1">
                <a:off x="7340234" y="3981875"/>
                <a:ext cx="10845" cy="10002"/>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3"/>
              <p:cNvSpPr/>
              <p:nvPr/>
            </p:nvSpPr>
            <p:spPr>
              <a:xfrm rot="10800000" flipH="1">
                <a:off x="6665555" y="3989459"/>
                <a:ext cx="3774" cy="3224"/>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3"/>
              <p:cNvSpPr/>
              <p:nvPr/>
            </p:nvSpPr>
            <p:spPr>
              <a:xfrm rot="10800000" flipH="1">
                <a:off x="6760226" y="3990228"/>
                <a:ext cx="5276" cy="4506"/>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3"/>
              <p:cNvSpPr/>
              <p:nvPr/>
            </p:nvSpPr>
            <p:spPr>
              <a:xfrm rot="10800000" flipH="1">
                <a:off x="6569381" y="3992463"/>
                <a:ext cx="3004" cy="3004"/>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3"/>
              <p:cNvSpPr/>
              <p:nvPr/>
            </p:nvSpPr>
            <p:spPr>
              <a:xfrm rot="10800000" flipH="1">
                <a:off x="6856399" y="3995431"/>
                <a:ext cx="6009" cy="5239"/>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3"/>
              <p:cNvSpPr/>
              <p:nvPr/>
            </p:nvSpPr>
            <p:spPr>
              <a:xfrm rot="10800000" flipH="1">
                <a:off x="6474710" y="4000633"/>
                <a:ext cx="1502" cy="1539"/>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3"/>
              <p:cNvSpPr/>
              <p:nvPr/>
            </p:nvSpPr>
            <p:spPr>
              <a:xfrm rot="10800000" flipH="1">
                <a:off x="6951840" y="4004370"/>
                <a:ext cx="6741" cy="6741"/>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3"/>
              <p:cNvSpPr/>
              <p:nvPr/>
            </p:nvSpPr>
            <p:spPr>
              <a:xfrm rot="10800000" flipH="1">
                <a:off x="7433440" y="4002026"/>
                <a:ext cx="12713" cy="10588"/>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3"/>
              <p:cNvSpPr/>
              <p:nvPr/>
            </p:nvSpPr>
            <p:spPr>
              <a:xfrm rot="10800000" flipH="1">
                <a:off x="6379269" y="401331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3"/>
              <p:cNvSpPr/>
              <p:nvPr/>
            </p:nvSpPr>
            <p:spPr>
              <a:xfrm rot="10800000" flipH="1">
                <a:off x="9585746" y="3981948"/>
                <a:ext cx="40081" cy="33707"/>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3"/>
              <p:cNvSpPr/>
              <p:nvPr/>
            </p:nvSpPr>
            <p:spPr>
              <a:xfrm rot="10800000" flipH="1">
                <a:off x="7046511" y="4017047"/>
                <a:ext cx="7511" cy="7511"/>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3"/>
              <p:cNvSpPr/>
              <p:nvPr/>
            </p:nvSpPr>
            <p:spPr>
              <a:xfrm rot="10800000" flipH="1">
                <a:off x="7526646" y="4023019"/>
                <a:ext cx="12713" cy="11944"/>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3"/>
              <p:cNvSpPr/>
              <p:nvPr/>
            </p:nvSpPr>
            <p:spPr>
              <a:xfrm rot="10800000" flipH="1">
                <a:off x="7140450" y="4032545"/>
                <a:ext cx="8976" cy="839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3"/>
              <p:cNvSpPr/>
              <p:nvPr/>
            </p:nvSpPr>
            <p:spPr>
              <a:xfrm rot="10800000" flipH="1">
                <a:off x="9495545" y="4015069"/>
                <a:ext cx="39349" cy="32644"/>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3"/>
              <p:cNvSpPr/>
              <p:nvPr/>
            </p:nvSpPr>
            <p:spPr>
              <a:xfrm rot="10800000" flipH="1">
                <a:off x="9569553" y="4016278"/>
                <a:ext cx="41584" cy="35245"/>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3"/>
              <p:cNvSpPr/>
              <p:nvPr/>
            </p:nvSpPr>
            <p:spPr>
              <a:xfrm rot="10800000" flipH="1">
                <a:off x="7617580" y="4045221"/>
                <a:ext cx="15681" cy="12860"/>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3"/>
              <p:cNvSpPr/>
              <p:nvPr/>
            </p:nvSpPr>
            <p:spPr>
              <a:xfrm rot="10800000" flipH="1">
                <a:off x="7234388" y="4050607"/>
                <a:ext cx="10478" cy="9709"/>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3"/>
              <p:cNvSpPr/>
              <p:nvPr/>
            </p:nvSpPr>
            <p:spPr>
              <a:xfrm rot="10800000" flipH="1">
                <a:off x="6559672" y="4058814"/>
                <a:ext cx="3774" cy="3737"/>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3"/>
              <p:cNvSpPr/>
              <p:nvPr/>
            </p:nvSpPr>
            <p:spPr>
              <a:xfrm rot="10800000" flipH="1">
                <a:off x="6655113" y="4059547"/>
                <a:ext cx="4506" cy="4506"/>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3"/>
              <p:cNvSpPr/>
              <p:nvPr/>
            </p:nvSpPr>
            <p:spPr>
              <a:xfrm rot="10800000" flipH="1">
                <a:off x="6463389" y="4063174"/>
                <a:ext cx="3151" cy="194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3"/>
              <p:cNvSpPr/>
              <p:nvPr/>
            </p:nvSpPr>
            <p:spPr>
              <a:xfrm rot="10800000" flipH="1">
                <a:off x="6750554" y="4064749"/>
                <a:ext cx="5972" cy="5276"/>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3"/>
              <p:cNvSpPr/>
              <p:nvPr/>
            </p:nvSpPr>
            <p:spPr>
              <a:xfrm rot="10800000" flipH="1">
                <a:off x="6368095" y="4070721"/>
                <a:ext cx="2272" cy="1832"/>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3"/>
              <p:cNvSpPr/>
              <p:nvPr/>
            </p:nvSpPr>
            <p:spPr>
              <a:xfrm rot="10800000" flipH="1">
                <a:off x="9405343" y="4045368"/>
                <a:ext cx="41803" cy="32094"/>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3"/>
              <p:cNvSpPr/>
              <p:nvPr/>
            </p:nvSpPr>
            <p:spPr>
              <a:xfrm rot="10800000" flipH="1">
                <a:off x="6845958" y="4073725"/>
                <a:ext cx="6741" cy="6741"/>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3"/>
              <p:cNvSpPr/>
              <p:nvPr/>
            </p:nvSpPr>
            <p:spPr>
              <a:xfrm rot="10800000" flipH="1">
                <a:off x="7326825" y="4070721"/>
                <a:ext cx="13446" cy="10478"/>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3"/>
              <p:cNvSpPr/>
              <p:nvPr/>
            </p:nvSpPr>
            <p:spPr>
              <a:xfrm rot="10800000" flipH="1">
                <a:off x="7710786" y="4067277"/>
                <a:ext cx="16414" cy="13922"/>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3"/>
              <p:cNvSpPr/>
              <p:nvPr/>
            </p:nvSpPr>
            <p:spPr>
              <a:xfrm rot="10800000" flipH="1">
                <a:off x="6273423" y="4083398"/>
                <a:ext cx="37" cy="769"/>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3"/>
              <p:cNvSpPr/>
              <p:nvPr/>
            </p:nvSpPr>
            <p:spPr>
              <a:xfrm rot="10800000" flipH="1">
                <a:off x="9480853" y="4052072"/>
                <a:ext cx="39349" cy="33926"/>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3"/>
              <p:cNvSpPr/>
              <p:nvPr/>
            </p:nvSpPr>
            <p:spPr>
              <a:xfrm rot="10800000" flipH="1">
                <a:off x="9553176" y="4050570"/>
                <a:ext cx="42316" cy="35758"/>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3"/>
              <p:cNvSpPr/>
              <p:nvPr/>
            </p:nvSpPr>
            <p:spPr>
              <a:xfrm rot="10800000" flipH="1">
                <a:off x="6940666" y="4085632"/>
                <a:ext cx="8976" cy="7511"/>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3"/>
              <p:cNvSpPr/>
              <p:nvPr/>
            </p:nvSpPr>
            <p:spPr>
              <a:xfrm rot="10800000" flipH="1">
                <a:off x="7419921" y="4094609"/>
                <a:ext cx="13006" cy="897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3"/>
              <p:cNvSpPr/>
              <p:nvPr/>
            </p:nvSpPr>
            <p:spPr>
              <a:xfrm rot="10800000" flipH="1">
                <a:off x="7803222" y="4088893"/>
                <a:ext cx="17916" cy="1542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3"/>
              <p:cNvSpPr/>
              <p:nvPr/>
            </p:nvSpPr>
            <p:spPr>
              <a:xfrm rot="10800000" flipH="1">
                <a:off x="9313640" y="4073542"/>
                <a:ext cx="36344" cy="30812"/>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3"/>
              <p:cNvSpPr/>
              <p:nvPr/>
            </p:nvSpPr>
            <p:spPr>
              <a:xfrm rot="10800000" flipH="1">
                <a:off x="7033835" y="4101240"/>
                <a:ext cx="10295" cy="9086"/>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3"/>
              <p:cNvSpPr/>
              <p:nvPr/>
            </p:nvSpPr>
            <p:spPr>
              <a:xfrm rot="10800000" flipH="1">
                <a:off x="9390432" y="4084130"/>
                <a:ext cx="38799" cy="33450"/>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3"/>
              <p:cNvSpPr/>
              <p:nvPr/>
            </p:nvSpPr>
            <p:spPr>
              <a:xfrm rot="10800000" flipH="1">
                <a:off x="9464440" y="4087098"/>
                <a:ext cx="41584" cy="35025"/>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3"/>
              <p:cNvSpPr/>
              <p:nvPr/>
            </p:nvSpPr>
            <p:spPr>
              <a:xfrm rot="10800000" flipH="1">
                <a:off x="7897893" y="4109483"/>
                <a:ext cx="20957" cy="15901"/>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3"/>
              <p:cNvSpPr/>
              <p:nvPr/>
            </p:nvSpPr>
            <p:spPr>
              <a:xfrm rot="10800000" flipH="1">
                <a:off x="7513969" y="4113514"/>
                <a:ext cx="13446" cy="13153"/>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3"/>
              <p:cNvSpPr/>
              <p:nvPr/>
            </p:nvSpPr>
            <p:spPr>
              <a:xfrm rot="10800000" flipH="1">
                <a:off x="7128506" y="4119192"/>
                <a:ext cx="10478" cy="9709"/>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3"/>
              <p:cNvSpPr/>
              <p:nvPr/>
            </p:nvSpPr>
            <p:spPr>
              <a:xfrm rot="10800000" flipH="1">
                <a:off x="9221203" y="4098895"/>
                <a:ext cx="35612" cy="30006"/>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13"/>
              <p:cNvSpPr/>
              <p:nvPr/>
            </p:nvSpPr>
            <p:spPr>
              <a:xfrm rot="10800000" flipH="1">
                <a:off x="6453094" y="4128865"/>
                <a:ext cx="3737" cy="3774"/>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3"/>
              <p:cNvSpPr/>
              <p:nvPr/>
            </p:nvSpPr>
            <p:spPr>
              <a:xfrm rot="10800000" flipH="1">
                <a:off x="6549267" y="4129561"/>
                <a:ext cx="5056" cy="4653"/>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3"/>
              <p:cNvSpPr/>
              <p:nvPr/>
            </p:nvSpPr>
            <p:spPr>
              <a:xfrm rot="10800000" flipH="1">
                <a:off x="6357653" y="413260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3"/>
              <p:cNvSpPr/>
              <p:nvPr/>
            </p:nvSpPr>
            <p:spPr>
              <a:xfrm rot="10800000" flipH="1">
                <a:off x="6644671" y="4134104"/>
                <a:ext cx="6009" cy="545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3"/>
              <p:cNvSpPr/>
              <p:nvPr/>
            </p:nvSpPr>
            <p:spPr>
              <a:xfrm rot="10800000" flipH="1">
                <a:off x="6262212" y="4141798"/>
                <a:ext cx="2088" cy="1282"/>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3"/>
              <p:cNvSpPr/>
              <p:nvPr/>
            </p:nvSpPr>
            <p:spPr>
              <a:xfrm rot="10800000" flipH="1">
                <a:off x="7990330" y="4128865"/>
                <a:ext cx="19967" cy="16560"/>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3"/>
              <p:cNvSpPr/>
              <p:nvPr/>
            </p:nvSpPr>
            <p:spPr>
              <a:xfrm rot="10800000" flipH="1">
                <a:off x="9299681" y="4114686"/>
                <a:ext cx="37847" cy="32168"/>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3"/>
              <p:cNvSpPr/>
              <p:nvPr/>
            </p:nvSpPr>
            <p:spPr>
              <a:xfrm rot="10800000" flipH="1">
                <a:off x="6740112" y="4142311"/>
                <a:ext cx="6741" cy="6741"/>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3"/>
              <p:cNvSpPr/>
              <p:nvPr/>
            </p:nvSpPr>
            <p:spPr>
              <a:xfrm rot="10800000" flipH="1">
                <a:off x="7604903" y="4135093"/>
                <a:ext cx="16450" cy="13959"/>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3"/>
              <p:cNvSpPr/>
              <p:nvPr/>
            </p:nvSpPr>
            <p:spPr>
              <a:xfrm rot="10800000" flipH="1">
                <a:off x="7221455" y="4141798"/>
                <a:ext cx="11651" cy="7987"/>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3"/>
              <p:cNvSpPr/>
              <p:nvPr/>
            </p:nvSpPr>
            <p:spPr>
              <a:xfrm rot="10800000" flipH="1">
                <a:off x="9127998" y="4121244"/>
                <a:ext cx="34329" cy="29310"/>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3"/>
              <p:cNvSpPr/>
              <p:nvPr/>
            </p:nvSpPr>
            <p:spPr>
              <a:xfrm rot="10800000" flipH="1">
                <a:off x="6167541" y="4154218"/>
                <a:ext cx="37" cy="37"/>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13"/>
              <p:cNvSpPr/>
              <p:nvPr/>
            </p:nvSpPr>
            <p:spPr>
              <a:xfrm rot="10800000" flipH="1">
                <a:off x="9375520" y="4121940"/>
                <a:ext cx="39568" cy="33853"/>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13"/>
              <p:cNvSpPr/>
              <p:nvPr/>
            </p:nvSpPr>
            <p:spPr>
              <a:xfrm rot="10800000" flipH="1">
                <a:off x="9447843" y="4120695"/>
                <a:ext cx="42536" cy="36454"/>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3"/>
              <p:cNvSpPr/>
              <p:nvPr/>
            </p:nvSpPr>
            <p:spPr>
              <a:xfrm rot="10800000" flipH="1">
                <a:off x="6833940" y="4156746"/>
                <a:ext cx="8500" cy="5715"/>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3"/>
              <p:cNvSpPr/>
              <p:nvPr/>
            </p:nvSpPr>
            <p:spPr>
              <a:xfrm rot="10800000" flipH="1">
                <a:off x="8087273" y="4145791"/>
                <a:ext cx="19894" cy="1795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13"/>
              <p:cNvSpPr/>
              <p:nvPr/>
            </p:nvSpPr>
            <p:spPr>
              <a:xfrm rot="10800000" flipH="1">
                <a:off x="9034828" y="4140918"/>
                <a:ext cx="32607" cy="27588"/>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3"/>
              <p:cNvSpPr/>
              <p:nvPr/>
            </p:nvSpPr>
            <p:spPr>
              <a:xfrm rot="10800000" flipH="1">
                <a:off x="7315650" y="4162644"/>
                <a:ext cx="12970" cy="9526"/>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3"/>
              <p:cNvSpPr/>
              <p:nvPr/>
            </p:nvSpPr>
            <p:spPr>
              <a:xfrm rot="10800000" flipH="1">
                <a:off x="7700344" y="4157002"/>
                <a:ext cx="15314" cy="15168"/>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3"/>
              <p:cNvSpPr/>
              <p:nvPr/>
            </p:nvSpPr>
            <p:spPr>
              <a:xfrm rot="10800000" flipH="1">
                <a:off x="9208014" y="4142274"/>
                <a:ext cx="36344" cy="30922"/>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3"/>
              <p:cNvSpPr/>
              <p:nvPr/>
            </p:nvSpPr>
            <p:spPr>
              <a:xfrm rot="10800000" flipH="1">
                <a:off x="6928722" y="4169899"/>
                <a:ext cx="8976" cy="897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3"/>
              <p:cNvSpPr/>
              <p:nvPr/>
            </p:nvSpPr>
            <p:spPr>
              <a:xfrm rot="10800000" flipH="1">
                <a:off x="8178976" y="4160446"/>
                <a:ext cx="21653" cy="18502"/>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3"/>
              <p:cNvSpPr/>
              <p:nvPr/>
            </p:nvSpPr>
            <p:spPr>
              <a:xfrm rot="10800000" flipH="1">
                <a:off x="8940157" y="4157039"/>
                <a:ext cx="31875" cy="27038"/>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3"/>
              <p:cNvSpPr/>
              <p:nvPr/>
            </p:nvSpPr>
            <p:spPr>
              <a:xfrm rot="10800000" flipH="1">
                <a:off x="9285539" y="4154218"/>
                <a:ext cx="38579" cy="32900"/>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13"/>
              <p:cNvSpPr/>
              <p:nvPr/>
            </p:nvSpPr>
            <p:spPr>
              <a:xfrm rot="10800000" flipH="1">
                <a:off x="9581277" y="4147989"/>
                <a:ext cx="48288" cy="41327"/>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3"/>
              <p:cNvSpPr/>
              <p:nvPr/>
            </p:nvSpPr>
            <p:spPr>
              <a:xfrm rot="10800000" flipH="1">
                <a:off x="8273648" y="4171804"/>
                <a:ext cx="23668" cy="19821"/>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3"/>
              <p:cNvSpPr/>
              <p:nvPr/>
            </p:nvSpPr>
            <p:spPr>
              <a:xfrm rot="10800000" flipH="1">
                <a:off x="9359327" y="4156453"/>
                <a:ext cx="40851" cy="35209"/>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3"/>
              <p:cNvSpPr/>
              <p:nvPr/>
            </p:nvSpPr>
            <p:spPr>
              <a:xfrm rot="10800000" flipH="1">
                <a:off x="7791278" y="4178069"/>
                <a:ext cx="18685" cy="15937"/>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3"/>
              <p:cNvSpPr/>
              <p:nvPr/>
            </p:nvSpPr>
            <p:spPr>
              <a:xfrm rot="10800000" flipH="1">
                <a:off x="7406585" y="4181806"/>
                <a:ext cx="14948" cy="12823"/>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13"/>
              <p:cNvSpPr/>
              <p:nvPr/>
            </p:nvSpPr>
            <p:spPr>
              <a:xfrm rot="10800000" flipH="1">
                <a:off x="8845449" y="4169569"/>
                <a:ext cx="30629" cy="2575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3"/>
              <p:cNvSpPr/>
              <p:nvPr/>
            </p:nvSpPr>
            <p:spPr>
              <a:xfrm rot="10800000" flipH="1">
                <a:off x="7022660" y="4189243"/>
                <a:ext cx="9709" cy="8243"/>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3"/>
              <p:cNvSpPr/>
              <p:nvPr/>
            </p:nvSpPr>
            <p:spPr>
              <a:xfrm rot="10800000" flipH="1">
                <a:off x="9115541" y="4167627"/>
                <a:ext cx="35612" cy="30189"/>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13"/>
              <p:cNvSpPr/>
              <p:nvPr/>
            </p:nvSpPr>
            <p:spPr>
              <a:xfrm rot="10800000" flipH="1">
                <a:off x="8368319" y="4180267"/>
                <a:ext cx="25170" cy="20957"/>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13"/>
              <p:cNvSpPr/>
              <p:nvPr/>
            </p:nvSpPr>
            <p:spPr>
              <a:xfrm rot="10800000" flipH="1">
                <a:off x="6347211" y="4198952"/>
                <a:ext cx="3774" cy="3774"/>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3"/>
              <p:cNvSpPr/>
              <p:nvPr/>
            </p:nvSpPr>
            <p:spPr>
              <a:xfrm rot="10800000" flipH="1">
                <a:off x="6443385" y="4200344"/>
                <a:ext cx="4836" cy="3187"/>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3"/>
              <p:cNvSpPr/>
              <p:nvPr/>
            </p:nvSpPr>
            <p:spPr>
              <a:xfrm rot="10800000" flipH="1">
                <a:off x="8750045" y="4179241"/>
                <a:ext cx="29603" cy="24987"/>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3"/>
              <p:cNvSpPr/>
              <p:nvPr/>
            </p:nvSpPr>
            <p:spPr>
              <a:xfrm rot="10800000" flipH="1">
                <a:off x="6251807" y="4202689"/>
                <a:ext cx="3004" cy="3004"/>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3"/>
              <p:cNvSpPr/>
              <p:nvPr/>
            </p:nvSpPr>
            <p:spPr>
              <a:xfrm rot="10800000" flipH="1">
                <a:off x="8463760" y="4185506"/>
                <a:ext cx="26123" cy="21689"/>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3"/>
              <p:cNvSpPr/>
              <p:nvPr/>
            </p:nvSpPr>
            <p:spPr>
              <a:xfrm rot="10800000" flipH="1">
                <a:off x="8659074" y="4184810"/>
                <a:ext cx="27441" cy="23924"/>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3"/>
              <p:cNvSpPr/>
              <p:nvPr/>
            </p:nvSpPr>
            <p:spPr>
              <a:xfrm rot="10800000" flipH="1">
                <a:off x="6538825" y="4203972"/>
                <a:ext cx="5825" cy="5532"/>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3"/>
              <p:cNvSpPr/>
              <p:nvPr/>
            </p:nvSpPr>
            <p:spPr>
              <a:xfrm rot="10800000" flipH="1">
                <a:off x="8559164" y="4187008"/>
                <a:ext cx="27405" cy="22495"/>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3"/>
              <p:cNvSpPr/>
              <p:nvPr/>
            </p:nvSpPr>
            <p:spPr>
              <a:xfrm rot="10800000" flipH="1">
                <a:off x="6156367" y="4211629"/>
                <a:ext cx="2272" cy="1539"/>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3"/>
              <p:cNvSpPr/>
              <p:nvPr/>
            </p:nvSpPr>
            <p:spPr>
              <a:xfrm rot="10800000" flipH="1">
                <a:off x="7884484" y="4196717"/>
                <a:ext cx="20151" cy="16817"/>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3"/>
              <p:cNvSpPr/>
              <p:nvPr/>
            </p:nvSpPr>
            <p:spPr>
              <a:xfrm rot="10800000" flipH="1">
                <a:off x="9194568" y="4184041"/>
                <a:ext cx="37114" cy="32168"/>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3"/>
              <p:cNvSpPr/>
              <p:nvPr/>
            </p:nvSpPr>
            <p:spPr>
              <a:xfrm rot="10800000" flipH="1">
                <a:off x="7501293" y="4204045"/>
                <a:ext cx="15681" cy="13593"/>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3"/>
              <p:cNvSpPr/>
              <p:nvPr/>
            </p:nvSpPr>
            <p:spPr>
              <a:xfrm rot="10800000" flipH="1">
                <a:off x="7115097" y="4207855"/>
                <a:ext cx="14215" cy="10515"/>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3"/>
              <p:cNvSpPr/>
              <p:nvPr/>
            </p:nvSpPr>
            <p:spPr>
              <a:xfrm rot="10800000" flipH="1">
                <a:off x="6634229" y="4211995"/>
                <a:ext cx="6741" cy="6595"/>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3"/>
              <p:cNvSpPr/>
              <p:nvPr/>
            </p:nvSpPr>
            <p:spPr>
              <a:xfrm rot="10800000" flipH="1">
                <a:off x="9023104" y="4189976"/>
                <a:ext cx="33377" cy="28724"/>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3"/>
              <p:cNvSpPr/>
              <p:nvPr/>
            </p:nvSpPr>
            <p:spPr>
              <a:xfrm rot="10800000" flipH="1">
                <a:off x="9484590" y="4082555"/>
                <a:ext cx="95257" cy="13874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3"/>
              <p:cNvSpPr/>
              <p:nvPr/>
            </p:nvSpPr>
            <p:spPr>
              <a:xfrm rot="10800000" flipH="1">
                <a:off x="6061695" y="422503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3"/>
              <p:cNvSpPr/>
              <p:nvPr/>
            </p:nvSpPr>
            <p:spPr>
              <a:xfrm rot="10800000" flipH="1">
                <a:off x="9269858" y="4191478"/>
                <a:ext cx="40081" cy="3396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3"/>
              <p:cNvSpPr/>
              <p:nvPr/>
            </p:nvSpPr>
            <p:spPr>
              <a:xfrm rot="10800000" flipH="1">
                <a:off x="9342950" y="4190745"/>
                <a:ext cx="42316" cy="36454"/>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3"/>
              <p:cNvSpPr/>
              <p:nvPr/>
            </p:nvSpPr>
            <p:spPr>
              <a:xfrm rot="10800000" flipH="1">
                <a:off x="6727435" y="4224305"/>
                <a:ext cx="8976" cy="7511"/>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3"/>
              <p:cNvSpPr/>
              <p:nvPr/>
            </p:nvSpPr>
            <p:spPr>
              <a:xfrm rot="10800000" flipH="1">
                <a:off x="7977873" y="4213827"/>
                <a:ext cx="21470" cy="18648"/>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3"/>
              <p:cNvSpPr/>
              <p:nvPr/>
            </p:nvSpPr>
            <p:spPr>
              <a:xfrm rot="10800000" flipH="1">
                <a:off x="9567867" y="4190855"/>
                <a:ext cx="49790" cy="41693"/>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3"/>
              <p:cNvSpPr/>
              <p:nvPr/>
            </p:nvSpPr>
            <p:spPr>
              <a:xfrm rot="10800000" flipH="1">
                <a:off x="8928946" y="4208661"/>
                <a:ext cx="32864" cy="28357"/>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3"/>
              <p:cNvSpPr/>
              <p:nvPr/>
            </p:nvSpPr>
            <p:spPr>
              <a:xfrm rot="10800000" flipH="1">
                <a:off x="7591238" y="4224965"/>
                <a:ext cx="18942" cy="15058"/>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3"/>
              <p:cNvSpPr/>
              <p:nvPr/>
            </p:nvSpPr>
            <p:spPr>
              <a:xfrm rot="10800000" flipH="1">
                <a:off x="7209768" y="4229325"/>
                <a:ext cx="11980" cy="10808"/>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3"/>
              <p:cNvSpPr/>
              <p:nvPr/>
            </p:nvSpPr>
            <p:spPr>
              <a:xfrm rot="10800000" flipH="1">
                <a:off x="9102864" y="4211592"/>
                <a:ext cx="36381" cy="31288"/>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3"/>
              <p:cNvSpPr/>
              <p:nvPr/>
            </p:nvSpPr>
            <p:spPr>
              <a:xfrm rot="10800000" flipH="1">
                <a:off x="8073094" y="4228775"/>
                <a:ext cx="22422" cy="18429"/>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3"/>
              <p:cNvSpPr/>
              <p:nvPr/>
            </p:nvSpPr>
            <p:spPr>
              <a:xfrm rot="10800000" flipH="1">
                <a:off x="6822436" y="4241452"/>
                <a:ext cx="10149" cy="6155"/>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3"/>
              <p:cNvSpPr/>
              <p:nvPr/>
            </p:nvSpPr>
            <p:spPr>
              <a:xfrm rot="10800000" flipH="1">
                <a:off x="8835007" y="4225038"/>
                <a:ext cx="31362" cy="27148"/>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3"/>
              <p:cNvSpPr/>
              <p:nvPr/>
            </p:nvSpPr>
            <p:spPr>
              <a:xfrm rot="10800000" flipH="1">
                <a:off x="9179656" y="4223536"/>
                <a:ext cx="39349" cy="33230"/>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3"/>
              <p:cNvSpPr/>
              <p:nvPr/>
            </p:nvSpPr>
            <p:spPr>
              <a:xfrm rot="10800000" flipH="1">
                <a:off x="8171502" y="4240426"/>
                <a:ext cx="19418" cy="18502"/>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3"/>
              <p:cNvSpPr/>
              <p:nvPr/>
            </p:nvSpPr>
            <p:spPr>
              <a:xfrm rot="10800000" flipH="1">
                <a:off x="9476384" y="4219103"/>
                <a:ext cx="48288" cy="41400"/>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3"/>
              <p:cNvSpPr/>
              <p:nvPr/>
            </p:nvSpPr>
            <p:spPr>
              <a:xfrm rot="10800000" flipH="1">
                <a:off x="7687667" y="4245921"/>
                <a:ext cx="16450" cy="15681"/>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3"/>
              <p:cNvSpPr/>
              <p:nvPr/>
            </p:nvSpPr>
            <p:spPr>
              <a:xfrm rot="10800000" flipH="1">
                <a:off x="9254214" y="4226504"/>
                <a:ext cx="41584" cy="35245"/>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3"/>
              <p:cNvSpPr/>
              <p:nvPr/>
            </p:nvSpPr>
            <p:spPr>
              <a:xfrm rot="10800000" flipH="1">
                <a:off x="7300959" y="4250355"/>
                <a:ext cx="16963" cy="12750"/>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3"/>
              <p:cNvSpPr/>
              <p:nvPr/>
            </p:nvSpPr>
            <p:spPr>
              <a:xfrm rot="10800000" flipH="1">
                <a:off x="8739603" y="4237715"/>
                <a:ext cx="30592" cy="261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3"/>
              <p:cNvSpPr/>
              <p:nvPr/>
            </p:nvSpPr>
            <p:spPr>
              <a:xfrm rot="10800000" flipH="1">
                <a:off x="6917547" y="4256363"/>
                <a:ext cx="9709" cy="9855"/>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3"/>
              <p:cNvSpPr/>
              <p:nvPr/>
            </p:nvSpPr>
            <p:spPr>
              <a:xfrm rot="10800000" flipH="1">
                <a:off x="9010428" y="4236945"/>
                <a:ext cx="35612" cy="30006"/>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3"/>
              <p:cNvSpPr/>
              <p:nvPr/>
            </p:nvSpPr>
            <p:spPr>
              <a:xfrm rot="10800000" flipH="1">
                <a:off x="8265771" y="4248816"/>
                <a:ext cx="21689" cy="21030"/>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3"/>
              <p:cNvSpPr/>
              <p:nvPr/>
            </p:nvSpPr>
            <p:spPr>
              <a:xfrm rot="10800000" flipH="1">
                <a:off x="6241366" y="4268857"/>
                <a:ext cx="3737" cy="3187"/>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3"/>
              <p:cNvSpPr/>
              <p:nvPr/>
            </p:nvSpPr>
            <p:spPr>
              <a:xfrm rot="10800000" flipH="1">
                <a:off x="8645115" y="4247387"/>
                <a:ext cx="28907" cy="24950"/>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3"/>
              <p:cNvSpPr/>
              <p:nvPr/>
            </p:nvSpPr>
            <p:spPr>
              <a:xfrm rot="10800000" flipH="1">
                <a:off x="6337539" y="4269040"/>
                <a:ext cx="4506" cy="4506"/>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3"/>
              <p:cNvSpPr/>
              <p:nvPr/>
            </p:nvSpPr>
            <p:spPr>
              <a:xfrm rot="10800000" flipH="1">
                <a:off x="8358830" y="4253359"/>
                <a:ext cx="25170" cy="21689"/>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3"/>
              <p:cNvSpPr/>
              <p:nvPr/>
            </p:nvSpPr>
            <p:spPr>
              <a:xfrm rot="10800000" flipH="1">
                <a:off x="6145925" y="4272777"/>
                <a:ext cx="3004" cy="3004"/>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3"/>
              <p:cNvSpPr/>
              <p:nvPr/>
            </p:nvSpPr>
            <p:spPr>
              <a:xfrm rot="10800000" flipH="1">
                <a:off x="8549491" y="4252626"/>
                <a:ext cx="28357" cy="24217"/>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3"/>
              <p:cNvSpPr/>
              <p:nvPr/>
            </p:nvSpPr>
            <p:spPr>
              <a:xfrm rot="10800000" flipH="1">
                <a:off x="8454234" y="4254824"/>
                <a:ext cx="26709" cy="23155"/>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3"/>
              <p:cNvSpPr/>
              <p:nvPr/>
            </p:nvSpPr>
            <p:spPr>
              <a:xfrm rot="10800000" flipH="1">
                <a:off x="6432943" y="4273510"/>
                <a:ext cx="6009" cy="5239"/>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3"/>
              <p:cNvSpPr/>
              <p:nvPr/>
            </p:nvSpPr>
            <p:spPr>
              <a:xfrm rot="10800000" flipH="1">
                <a:off x="9555960" y="4238044"/>
                <a:ext cx="50523" cy="42976"/>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3"/>
              <p:cNvSpPr/>
              <p:nvPr/>
            </p:nvSpPr>
            <p:spPr>
              <a:xfrm rot="10800000" flipH="1">
                <a:off x="7779371" y="4264570"/>
                <a:ext cx="19418" cy="16817"/>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3"/>
              <p:cNvSpPr/>
              <p:nvPr/>
            </p:nvSpPr>
            <p:spPr>
              <a:xfrm rot="10800000" flipH="1">
                <a:off x="6050484" y="4281716"/>
                <a:ext cx="1539" cy="1539"/>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3"/>
              <p:cNvSpPr/>
              <p:nvPr/>
            </p:nvSpPr>
            <p:spPr>
              <a:xfrm rot="10800000" flipH="1">
                <a:off x="9088722" y="4253359"/>
                <a:ext cx="37847" cy="32131"/>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3"/>
              <p:cNvSpPr/>
              <p:nvPr/>
            </p:nvSpPr>
            <p:spPr>
              <a:xfrm rot="10800000" flipH="1">
                <a:off x="7393945" y="4271897"/>
                <a:ext cx="16194" cy="13702"/>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3"/>
              <p:cNvSpPr/>
              <p:nvPr/>
            </p:nvSpPr>
            <p:spPr>
              <a:xfrm rot="10800000" flipH="1">
                <a:off x="7009251" y="4276477"/>
                <a:ext cx="11944" cy="10478"/>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3"/>
              <p:cNvSpPr/>
              <p:nvPr/>
            </p:nvSpPr>
            <p:spPr>
              <a:xfrm rot="10800000" flipH="1">
                <a:off x="6527358" y="4283255"/>
                <a:ext cx="7767" cy="4653"/>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3"/>
              <p:cNvSpPr/>
              <p:nvPr/>
            </p:nvSpPr>
            <p:spPr>
              <a:xfrm rot="10800000" flipH="1">
                <a:off x="8917039" y="4258598"/>
                <a:ext cx="34329" cy="2945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3"/>
              <p:cNvSpPr/>
              <p:nvPr/>
            </p:nvSpPr>
            <p:spPr>
              <a:xfrm rot="10800000" flipH="1">
                <a:off x="9379734" y="4152129"/>
                <a:ext cx="95587" cy="140248"/>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3"/>
              <p:cNvSpPr/>
              <p:nvPr/>
            </p:nvSpPr>
            <p:spPr>
              <a:xfrm rot="10800000" flipH="1">
                <a:off x="5955813" y="4295126"/>
                <a:ext cx="37" cy="37"/>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3"/>
              <p:cNvSpPr/>
              <p:nvPr/>
            </p:nvSpPr>
            <p:spPr>
              <a:xfrm rot="10800000" flipH="1">
                <a:off x="9164745" y="4261566"/>
                <a:ext cx="39349" cy="33926"/>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3"/>
              <p:cNvSpPr/>
              <p:nvPr/>
            </p:nvSpPr>
            <p:spPr>
              <a:xfrm rot="10800000" flipH="1">
                <a:off x="9243809" y="4260833"/>
                <a:ext cx="42280" cy="36015"/>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3"/>
              <p:cNvSpPr/>
              <p:nvPr/>
            </p:nvSpPr>
            <p:spPr>
              <a:xfrm rot="10800000" flipH="1">
                <a:off x="7871808" y="4280617"/>
                <a:ext cx="22935" cy="19015"/>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3"/>
              <p:cNvSpPr/>
              <p:nvPr/>
            </p:nvSpPr>
            <p:spPr>
              <a:xfrm rot="10800000" flipH="1">
                <a:off x="6622286" y="4295345"/>
                <a:ext cx="8463" cy="5789"/>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3"/>
              <p:cNvSpPr/>
              <p:nvPr/>
            </p:nvSpPr>
            <p:spPr>
              <a:xfrm rot="10800000" flipH="1">
                <a:off x="9463194" y="4262298"/>
                <a:ext cx="49534" cy="42170"/>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3"/>
              <p:cNvSpPr/>
              <p:nvPr/>
            </p:nvSpPr>
            <p:spPr>
              <a:xfrm rot="10800000" flipH="1">
                <a:off x="8823320" y="4277943"/>
                <a:ext cx="33377" cy="27991"/>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3"/>
              <p:cNvSpPr/>
              <p:nvPr/>
            </p:nvSpPr>
            <p:spPr>
              <a:xfrm rot="10800000" flipH="1">
                <a:off x="7487297" y="4293587"/>
                <a:ext cx="17000" cy="14692"/>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3"/>
              <p:cNvSpPr/>
              <p:nvPr/>
            </p:nvSpPr>
            <p:spPr>
              <a:xfrm rot="10800000" flipH="1">
                <a:off x="7103080" y="4300365"/>
                <a:ext cx="12970" cy="8207"/>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3"/>
              <p:cNvSpPr/>
              <p:nvPr/>
            </p:nvSpPr>
            <p:spPr>
              <a:xfrm rot="10800000" flipH="1">
                <a:off x="8997018" y="4280947"/>
                <a:ext cx="36344" cy="30922"/>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3"/>
              <p:cNvSpPr/>
              <p:nvPr/>
            </p:nvSpPr>
            <p:spPr>
              <a:xfrm rot="10800000" flipH="1">
                <a:off x="7970949" y="4296628"/>
                <a:ext cx="18685" cy="18685"/>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3"/>
              <p:cNvSpPr/>
              <p:nvPr/>
            </p:nvSpPr>
            <p:spPr>
              <a:xfrm rot="10800000" flipH="1">
                <a:off x="6717726" y="4307802"/>
                <a:ext cx="8243" cy="897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3"/>
              <p:cNvSpPr/>
              <p:nvPr/>
            </p:nvSpPr>
            <p:spPr>
              <a:xfrm rot="10800000" flipH="1">
                <a:off x="8729162" y="4293330"/>
                <a:ext cx="31875" cy="27185"/>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3"/>
              <p:cNvSpPr/>
              <p:nvPr/>
            </p:nvSpPr>
            <p:spPr>
              <a:xfrm rot="10800000" flipH="1">
                <a:off x="9074324" y="4292891"/>
                <a:ext cx="38799" cy="33413"/>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3"/>
              <p:cNvSpPr/>
              <p:nvPr/>
            </p:nvSpPr>
            <p:spPr>
              <a:xfrm rot="10800000" flipH="1">
                <a:off x="8061920" y="4307069"/>
                <a:ext cx="23888" cy="20151"/>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3"/>
              <p:cNvSpPr/>
              <p:nvPr/>
            </p:nvSpPr>
            <p:spPr>
              <a:xfrm rot="10800000" flipH="1">
                <a:off x="7579550" y="4313774"/>
                <a:ext cx="18685" cy="16084"/>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3"/>
              <p:cNvSpPr/>
              <p:nvPr/>
            </p:nvSpPr>
            <p:spPr>
              <a:xfrm rot="10800000" flipH="1">
                <a:off x="7197128" y="4317951"/>
                <a:ext cx="13446" cy="13116"/>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3"/>
              <p:cNvSpPr/>
              <p:nvPr/>
            </p:nvSpPr>
            <p:spPr>
              <a:xfrm rot="10800000" flipH="1">
                <a:off x="9148624" y="4297324"/>
                <a:ext cx="47519" cy="34403"/>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3"/>
              <p:cNvSpPr/>
              <p:nvPr/>
            </p:nvSpPr>
            <p:spPr>
              <a:xfrm rot="10800000" flipH="1">
                <a:off x="9372040" y="4290656"/>
                <a:ext cx="48252" cy="41400"/>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3"/>
              <p:cNvSpPr/>
              <p:nvPr/>
            </p:nvSpPr>
            <p:spPr>
              <a:xfrm rot="10800000" flipH="1">
                <a:off x="8635223" y="4306300"/>
                <a:ext cx="29860" cy="261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3"/>
              <p:cNvSpPr/>
              <p:nvPr/>
            </p:nvSpPr>
            <p:spPr>
              <a:xfrm rot="10800000" flipH="1">
                <a:off x="9545518" y="4290656"/>
                <a:ext cx="51989" cy="44038"/>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3"/>
              <p:cNvSpPr/>
              <p:nvPr/>
            </p:nvSpPr>
            <p:spPr>
              <a:xfrm rot="10800000" flipH="1">
                <a:off x="6811665" y="4325645"/>
                <a:ext cx="10332" cy="9819"/>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3"/>
              <p:cNvSpPr/>
              <p:nvPr/>
            </p:nvSpPr>
            <p:spPr>
              <a:xfrm rot="10800000" flipH="1">
                <a:off x="8904545" y="4305531"/>
                <a:ext cx="35648" cy="30189"/>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3"/>
              <p:cNvSpPr/>
              <p:nvPr/>
            </p:nvSpPr>
            <p:spPr>
              <a:xfrm rot="10800000" flipH="1">
                <a:off x="8157360" y="4316009"/>
                <a:ext cx="24620" cy="20627"/>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3"/>
              <p:cNvSpPr/>
              <p:nvPr/>
            </p:nvSpPr>
            <p:spPr>
              <a:xfrm rot="10800000" flipH="1">
                <a:off x="8539050" y="4315276"/>
                <a:ext cx="29860" cy="25097"/>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3"/>
              <p:cNvSpPr/>
              <p:nvPr/>
            </p:nvSpPr>
            <p:spPr>
              <a:xfrm rot="10800000" flipH="1">
                <a:off x="6135483" y="4338907"/>
                <a:ext cx="3774" cy="3224"/>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3"/>
              <p:cNvSpPr/>
              <p:nvPr/>
            </p:nvSpPr>
            <p:spPr>
              <a:xfrm rot="10800000" flipH="1">
                <a:off x="6231657" y="4338358"/>
                <a:ext cx="4506" cy="4726"/>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3"/>
              <p:cNvSpPr/>
              <p:nvPr/>
            </p:nvSpPr>
            <p:spPr>
              <a:xfrm rot="10800000" flipH="1">
                <a:off x="8252984" y="4321175"/>
                <a:ext cx="25903" cy="21909"/>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3"/>
              <p:cNvSpPr/>
              <p:nvPr/>
            </p:nvSpPr>
            <p:spPr>
              <a:xfrm rot="10800000" flipH="1">
                <a:off x="8351942" y="4323630"/>
                <a:ext cx="23118" cy="21323"/>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3"/>
              <p:cNvSpPr/>
              <p:nvPr/>
            </p:nvSpPr>
            <p:spPr>
              <a:xfrm rot="10800000" flipH="1">
                <a:off x="8443829" y="4321175"/>
                <a:ext cx="28174" cy="23888"/>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3"/>
              <p:cNvSpPr/>
              <p:nvPr/>
            </p:nvSpPr>
            <p:spPr>
              <a:xfrm rot="10800000" flipH="1">
                <a:off x="6040042" y="4343597"/>
                <a:ext cx="3041" cy="2272"/>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3"/>
              <p:cNvSpPr/>
              <p:nvPr/>
            </p:nvSpPr>
            <p:spPr>
              <a:xfrm rot="10800000" flipH="1">
                <a:off x="6326328" y="4342828"/>
                <a:ext cx="6009" cy="5276"/>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3"/>
              <p:cNvSpPr/>
              <p:nvPr/>
            </p:nvSpPr>
            <p:spPr>
              <a:xfrm rot="10800000" flipH="1">
                <a:off x="7676493" y="4332423"/>
                <a:ext cx="17183" cy="16450"/>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3"/>
              <p:cNvSpPr/>
              <p:nvPr/>
            </p:nvSpPr>
            <p:spPr>
              <a:xfrm rot="10800000" flipH="1">
                <a:off x="9451067" y="4310000"/>
                <a:ext cx="50486" cy="42903"/>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3"/>
              <p:cNvSpPr/>
              <p:nvPr/>
            </p:nvSpPr>
            <p:spPr>
              <a:xfrm rot="10800000" flipH="1">
                <a:off x="5944638" y="4351804"/>
                <a:ext cx="1539" cy="1502"/>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3"/>
              <p:cNvSpPr/>
              <p:nvPr/>
            </p:nvSpPr>
            <p:spPr>
              <a:xfrm rot="10800000" flipH="1">
                <a:off x="7288062" y="4340446"/>
                <a:ext cx="16450" cy="13629"/>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3"/>
              <p:cNvSpPr/>
              <p:nvPr/>
            </p:nvSpPr>
            <p:spPr>
              <a:xfrm rot="10800000" flipH="1">
                <a:off x="8983389" y="4322714"/>
                <a:ext cx="38066" cy="32168"/>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3"/>
              <p:cNvSpPr/>
              <p:nvPr/>
            </p:nvSpPr>
            <p:spPr>
              <a:xfrm rot="10800000" flipH="1">
                <a:off x="6904871" y="4344953"/>
                <a:ext cx="11211" cy="10588"/>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3"/>
              <p:cNvSpPr/>
              <p:nvPr/>
            </p:nvSpPr>
            <p:spPr>
              <a:xfrm rot="10800000" flipH="1">
                <a:off x="8812109" y="4327916"/>
                <a:ext cx="33377" cy="28724"/>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3"/>
              <p:cNvSpPr/>
              <p:nvPr/>
            </p:nvSpPr>
            <p:spPr>
              <a:xfrm rot="10800000" flipH="1">
                <a:off x="6422501" y="4352390"/>
                <a:ext cx="6631" cy="4690"/>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3"/>
              <p:cNvSpPr/>
              <p:nvPr/>
            </p:nvSpPr>
            <p:spPr>
              <a:xfrm rot="10800000" flipH="1">
                <a:off x="9275097" y="4223133"/>
                <a:ext cx="100057" cy="139809"/>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3"/>
              <p:cNvSpPr/>
              <p:nvPr/>
            </p:nvSpPr>
            <p:spPr>
              <a:xfrm rot="10800000" flipH="1">
                <a:off x="9065384" y="4331836"/>
                <a:ext cx="33597" cy="3220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3"/>
              <p:cNvSpPr/>
              <p:nvPr/>
            </p:nvSpPr>
            <p:spPr>
              <a:xfrm rot="10800000" flipH="1">
                <a:off x="5849967" y="4365946"/>
                <a:ext cx="37" cy="37"/>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3"/>
              <p:cNvSpPr/>
              <p:nvPr/>
            </p:nvSpPr>
            <p:spPr>
              <a:xfrm rot="10800000" flipH="1">
                <a:off x="7770432" y="4349569"/>
                <a:ext cx="17916" cy="17916"/>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3"/>
              <p:cNvSpPr/>
              <p:nvPr/>
            </p:nvSpPr>
            <p:spPr>
              <a:xfrm rot="10800000" flipH="1">
                <a:off x="9132211" y="4331617"/>
                <a:ext cx="48545" cy="35868"/>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3"/>
              <p:cNvSpPr/>
              <p:nvPr/>
            </p:nvSpPr>
            <p:spPr>
              <a:xfrm rot="10800000" flipH="1">
                <a:off x="6517209" y="4362612"/>
                <a:ext cx="7474" cy="7108"/>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3"/>
              <p:cNvSpPr/>
              <p:nvPr/>
            </p:nvSpPr>
            <p:spPr>
              <a:xfrm rot="10800000" flipH="1">
                <a:off x="8718170" y="4346528"/>
                <a:ext cx="32644" cy="27991"/>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3"/>
              <p:cNvSpPr/>
              <p:nvPr/>
            </p:nvSpPr>
            <p:spPr>
              <a:xfrm rot="10800000" flipH="1">
                <a:off x="9352622" y="4333888"/>
                <a:ext cx="49021" cy="42206"/>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3"/>
              <p:cNvSpPr/>
              <p:nvPr/>
            </p:nvSpPr>
            <p:spPr>
              <a:xfrm rot="10800000" flipH="1">
                <a:off x="7381268" y="4361476"/>
                <a:ext cx="17183" cy="1483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3"/>
              <p:cNvSpPr/>
              <p:nvPr/>
            </p:nvSpPr>
            <p:spPr>
              <a:xfrm rot="10800000" flipH="1">
                <a:off x="6997197" y="4368217"/>
                <a:ext cx="13006" cy="8940"/>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3"/>
              <p:cNvSpPr/>
              <p:nvPr/>
            </p:nvSpPr>
            <p:spPr>
              <a:xfrm rot="10800000" flipH="1">
                <a:off x="8891905" y="4350265"/>
                <a:ext cx="36344" cy="30702"/>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3"/>
              <p:cNvSpPr/>
              <p:nvPr/>
            </p:nvSpPr>
            <p:spPr>
              <a:xfrm rot="10800000" flipH="1">
                <a:off x="7864700" y="4364077"/>
                <a:ext cx="19455" cy="18502"/>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3"/>
              <p:cNvSpPr/>
              <p:nvPr/>
            </p:nvSpPr>
            <p:spPr>
              <a:xfrm rot="10800000" flipH="1">
                <a:off x="6611881" y="4377120"/>
                <a:ext cx="8243" cy="8243"/>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3"/>
              <p:cNvSpPr/>
              <p:nvPr/>
            </p:nvSpPr>
            <p:spPr>
              <a:xfrm rot="10800000" flipH="1">
                <a:off x="8623499" y="4362209"/>
                <a:ext cx="31875" cy="2692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3"/>
              <p:cNvSpPr/>
              <p:nvPr/>
            </p:nvSpPr>
            <p:spPr>
              <a:xfrm rot="10800000" flipH="1">
                <a:off x="9535810" y="4349532"/>
                <a:ext cx="52758" cy="44808"/>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3"/>
              <p:cNvSpPr/>
              <p:nvPr/>
            </p:nvSpPr>
            <p:spPr>
              <a:xfrm rot="10800000" flipH="1">
                <a:off x="7956990" y="4375618"/>
                <a:ext cx="22972" cy="1971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3"/>
              <p:cNvSpPr/>
              <p:nvPr/>
            </p:nvSpPr>
            <p:spPr>
              <a:xfrm rot="10800000" flipH="1">
                <a:off x="8969430" y="4362942"/>
                <a:ext cx="38579" cy="32717"/>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3"/>
              <p:cNvSpPr/>
              <p:nvPr/>
            </p:nvSpPr>
            <p:spPr>
              <a:xfrm rot="10800000" flipH="1">
                <a:off x="7474437" y="4381627"/>
                <a:ext cx="18685" cy="16084"/>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3"/>
              <p:cNvSpPr/>
              <p:nvPr/>
            </p:nvSpPr>
            <p:spPr>
              <a:xfrm rot="10800000" flipH="1">
                <a:off x="9184932" y="4293404"/>
                <a:ext cx="85292" cy="104673"/>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3"/>
              <p:cNvSpPr/>
              <p:nvPr/>
            </p:nvSpPr>
            <p:spPr>
              <a:xfrm rot="10800000" flipH="1">
                <a:off x="7091978" y="4386793"/>
                <a:ext cx="15461" cy="12860"/>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3"/>
              <p:cNvSpPr/>
              <p:nvPr/>
            </p:nvSpPr>
            <p:spPr>
              <a:xfrm rot="10800000" flipH="1">
                <a:off x="8528828" y="4374885"/>
                <a:ext cx="30372" cy="25683"/>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3"/>
              <p:cNvSpPr/>
              <p:nvPr/>
            </p:nvSpPr>
            <p:spPr>
              <a:xfrm rot="10800000" flipH="1">
                <a:off x="9049227" y="4367411"/>
                <a:ext cx="40814" cy="3454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3"/>
              <p:cNvSpPr/>
              <p:nvPr/>
            </p:nvSpPr>
            <p:spPr>
              <a:xfrm rot="10800000" flipH="1">
                <a:off x="9260918" y="4362209"/>
                <a:ext cx="48288" cy="40997"/>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3"/>
              <p:cNvSpPr/>
              <p:nvPr/>
            </p:nvSpPr>
            <p:spPr>
              <a:xfrm rot="10800000" flipH="1">
                <a:off x="6705819" y="4396392"/>
                <a:ext cx="10259" cy="7621"/>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3"/>
              <p:cNvSpPr/>
              <p:nvPr/>
            </p:nvSpPr>
            <p:spPr>
              <a:xfrm rot="10800000" flipH="1">
                <a:off x="8799432" y="4374885"/>
                <a:ext cx="34879" cy="2945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3"/>
              <p:cNvSpPr/>
              <p:nvPr/>
            </p:nvSpPr>
            <p:spPr>
              <a:xfrm rot="10800000" flipH="1">
                <a:off x="8052211" y="4383862"/>
                <a:ext cx="24657" cy="21140"/>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3"/>
              <p:cNvSpPr/>
              <p:nvPr/>
            </p:nvSpPr>
            <p:spPr>
              <a:xfrm rot="10800000" flipH="1">
                <a:off x="9433884" y="4362942"/>
                <a:ext cx="52025" cy="44075"/>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3"/>
              <p:cNvSpPr/>
              <p:nvPr/>
            </p:nvSpPr>
            <p:spPr>
              <a:xfrm rot="10800000" flipH="1">
                <a:off x="8433424" y="4383825"/>
                <a:ext cx="29603" cy="24657"/>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3"/>
              <p:cNvSpPr/>
              <p:nvPr/>
            </p:nvSpPr>
            <p:spPr>
              <a:xfrm rot="10800000" flipH="1">
                <a:off x="8146919" y="4389028"/>
                <a:ext cx="26123" cy="21763"/>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3"/>
              <p:cNvSpPr/>
              <p:nvPr/>
            </p:nvSpPr>
            <p:spPr>
              <a:xfrm rot="10800000" flipH="1">
                <a:off x="8341867" y="4388112"/>
                <a:ext cx="25426" cy="23851"/>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3"/>
              <p:cNvSpPr/>
              <p:nvPr/>
            </p:nvSpPr>
            <p:spPr>
              <a:xfrm rot="10800000" flipH="1">
                <a:off x="6029637" y="4408445"/>
                <a:ext cx="3737" cy="3774"/>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3"/>
              <p:cNvSpPr/>
              <p:nvPr/>
            </p:nvSpPr>
            <p:spPr>
              <a:xfrm rot="10800000" flipH="1">
                <a:off x="6125811" y="4408445"/>
                <a:ext cx="4506" cy="4506"/>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3"/>
              <p:cNvSpPr/>
              <p:nvPr/>
            </p:nvSpPr>
            <p:spPr>
              <a:xfrm rot="10800000" flipH="1">
                <a:off x="8242323" y="4390566"/>
                <a:ext cx="27625" cy="23118"/>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3"/>
              <p:cNvSpPr/>
              <p:nvPr/>
            </p:nvSpPr>
            <p:spPr>
              <a:xfrm rot="10800000" flipH="1">
                <a:off x="5934197" y="4413685"/>
                <a:ext cx="3004" cy="2272"/>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3"/>
              <p:cNvSpPr/>
              <p:nvPr/>
            </p:nvSpPr>
            <p:spPr>
              <a:xfrm rot="10800000" flipH="1">
                <a:off x="7567643" y="4400239"/>
                <a:ext cx="20151" cy="17183"/>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3"/>
              <p:cNvSpPr/>
              <p:nvPr/>
            </p:nvSpPr>
            <p:spPr>
              <a:xfrm rot="10800000" flipH="1">
                <a:off x="6221215" y="4412182"/>
                <a:ext cx="5276" cy="545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3"/>
              <p:cNvSpPr/>
              <p:nvPr/>
            </p:nvSpPr>
            <p:spPr>
              <a:xfrm rot="10800000" flipH="1">
                <a:off x="7182217" y="4408702"/>
                <a:ext cx="16414" cy="13336"/>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3"/>
              <p:cNvSpPr/>
              <p:nvPr/>
            </p:nvSpPr>
            <p:spPr>
              <a:xfrm rot="10800000" flipH="1">
                <a:off x="5838756" y="4422624"/>
                <a:ext cx="1539" cy="1502"/>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3"/>
              <p:cNvSpPr/>
              <p:nvPr/>
            </p:nvSpPr>
            <p:spPr>
              <a:xfrm rot="10800000" flipH="1">
                <a:off x="6798439" y="4413648"/>
                <a:ext cx="12530" cy="10515"/>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3"/>
              <p:cNvSpPr/>
              <p:nvPr/>
            </p:nvSpPr>
            <p:spPr>
              <a:xfrm rot="10800000" flipH="1">
                <a:off x="8878460" y="4392032"/>
                <a:ext cx="37114" cy="32168"/>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3"/>
              <p:cNvSpPr/>
              <p:nvPr/>
            </p:nvSpPr>
            <p:spPr>
              <a:xfrm rot="10800000" flipH="1">
                <a:off x="9347163" y="4381700"/>
                <a:ext cx="44075" cy="43122"/>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3"/>
              <p:cNvSpPr/>
              <p:nvPr/>
            </p:nvSpPr>
            <p:spPr>
              <a:xfrm rot="10800000" flipH="1">
                <a:off x="8706263" y="4396502"/>
                <a:ext cx="34110" cy="28724"/>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3"/>
              <p:cNvSpPr/>
              <p:nvPr/>
            </p:nvSpPr>
            <p:spPr>
              <a:xfrm rot="10800000" flipH="1">
                <a:off x="6315666" y="4421635"/>
                <a:ext cx="7731" cy="4726"/>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3"/>
              <p:cNvSpPr/>
              <p:nvPr/>
            </p:nvSpPr>
            <p:spPr>
              <a:xfrm rot="10800000" flipH="1">
                <a:off x="7663523" y="4417825"/>
                <a:ext cx="21323" cy="14911"/>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3"/>
              <p:cNvSpPr/>
              <p:nvPr/>
            </p:nvSpPr>
            <p:spPr>
              <a:xfrm rot="10800000" flipH="1">
                <a:off x="9170900" y="4394230"/>
                <a:ext cx="46603" cy="39752"/>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3"/>
              <p:cNvSpPr/>
              <p:nvPr/>
            </p:nvSpPr>
            <p:spPr>
              <a:xfrm rot="10800000" flipH="1">
                <a:off x="8959758" y="4400239"/>
                <a:ext cx="40045" cy="34403"/>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3"/>
              <p:cNvSpPr/>
              <p:nvPr/>
            </p:nvSpPr>
            <p:spPr>
              <a:xfrm rot="10800000" flipH="1">
                <a:off x="5744085" y="4436033"/>
                <a:ext cx="769" cy="37"/>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3"/>
              <p:cNvSpPr/>
              <p:nvPr/>
            </p:nvSpPr>
            <p:spPr>
              <a:xfrm rot="10800000" flipH="1">
                <a:off x="9033546" y="4401741"/>
                <a:ext cx="42316" cy="35868"/>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3"/>
              <p:cNvSpPr/>
              <p:nvPr/>
            </p:nvSpPr>
            <p:spPr>
              <a:xfrm rot="10800000" flipH="1">
                <a:off x="6411327" y="4431564"/>
                <a:ext cx="7511" cy="7474"/>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3"/>
              <p:cNvSpPr/>
              <p:nvPr/>
            </p:nvSpPr>
            <p:spPr>
              <a:xfrm rot="10800000" flipH="1">
                <a:off x="8612325" y="4415150"/>
                <a:ext cx="32644" cy="27625"/>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3"/>
              <p:cNvSpPr/>
              <p:nvPr/>
            </p:nvSpPr>
            <p:spPr>
              <a:xfrm rot="10800000" flipH="1">
                <a:off x="7275386" y="4429329"/>
                <a:ext cx="17183" cy="15351"/>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3"/>
              <p:cNvSpPr/>
              <p:nvPr/>
            </p:nvSpPr>
            <p:spPr>
              <a:xfrm rot="10800000" flipH="1">
                <a:off x="6892927" y="4433799"/>
                <a:ext cx="11980" cy="11980"/>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3"/>
              <p:cNvSpPr/>
              <p:nvPr/>
            </p:nvSpPr>
            <p:spPr>
              <a:xfrm rot="10800000" flipH="1">
                <a:off x="9253994" y="4405551"/>
                <a:ext cx="49607" cy="41767"/>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3"/>
              <p:cNvSpPr/>
              <p:nvPr/>
            </p:nvSpPr>
            <p:spPr>
              <a:xfrm rot="10800000" flipH="1">
                <a:off x="8786023" y="4419620"/>
                <a:ext cx="36344" cy="30666"/>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3"/>
              <p:cNvSpPr/>
              <p:nvPr/>
            </p:nvSpPr>
            <p:spPr>
              <a:xfrm rot="10800000" flipH="1">
                <a:off x="7756253" y="4432296"/>
                <a:ext cx="22386" cy="18612"/>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3"/>
              <p:cNvSpPr/>
              <p:nvPr/>
            </p:nvSpPr>
            <p:spPr>
              <a:xfrm rot="10800000" flipH="1">
                <a:off x="6505998" y="4445742"/>
                <a:ext cx="8243" cy="897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3"/>
              <p:cNvSpPr/>
              <p:nvPr/>
            </p:nvSpPr>
            <p:spPr>
              <a:xfrm rot="10800000" flipH="1">
                <a:off x="8521500" y="4431637"/>
                <a:ext cx="28028" cy="26892"/>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3"/>
              <p:cNvSpPr/>
              <p:nvPr/>
            </p:nvSpPr>
            <p:spPr>
              <a:xfrm rot="10800000" flipH="1">
                <a:off x="9526870" y="4414454"/>
                <a:ext cx="54260" cy="4623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3"/>
              <p:cNvSpPr/>
              <p:nvPr/>
            </p:nvSpPr>
            <p:spPr>
              <a:xfrm rot="10800000" flipH="1">
                <a:off x="7851144" y="4443434"/>
                <a:ext cx="22935" cy="19931"/>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3"/>
              <p:cNvSpPr/>
              <p:nvPr/>
            </p:nvSpPr>
            <p:spPr>
              <a:xfrm rot="10800000" flipH="1">
                <a:off x="7368775" y="4450139"/>
                <a:ext cx="18465" cy="15388"/>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3"/>
              <p:cNvSpPr/>
              <p:nvPr/>
            </p:nvSpPr>
            <p:spPr>
              <a:xfrm rot="10800000" flipH="1">
                <a:off x="8868787" y="4432296"/>
                <a:ext cx="39349" cy="33303"/>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3"/>
              <p:cNvSpPr/>
              <p:nvPr/>
            </p:nvSpPr>
            <p:spPr>
              <a:xfrm rot="10800000" flipH="1">
                <a:off x="9431429" y="4421855"/>
                <a:ext cx="52758" cy="44808"/>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3"/>
              <p:cNvSpPr/>
              <p:nvPr/>
            </p:nvSpPr>
            <p:spPr>
              <a:xfrm rot="10800000" flipH="1">
                <a:off x="9080772" y="4364041"/>
                <a:ext cx="84889" cy="103904"/>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3"/>
              <p:cNvSpPr/>
              <p:nvPr/>
            </p:nvSpPr>
            <p:spPr>
              <a:xfrm rot="10800000" flipH="1">
                <a:off x="6986133" y="4455305"/>
                <a:ext cx="15241" cy="12933"/>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3"/>
              <p:cNvSpPr/>
              <p:nvPr/>
            </p:nvSpPr>
            <p:spPr>
              <a:xfrm rot="10800000" flipH="1">
                <a:off x="8422762" y="4442738"/>
                <a:ext cx="30592" cy="261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3"/>
              <p:cNvSpPr/>
              <p:nvPr/>
            </p:nvSpPr>
            <p:spPr>
              <a:xfrm rot="10800000" flipH="1">
                <a:off x="8943345" y="4437462"/>
                <a:ext cx="41547" cy="34586"/>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3"/>
              <p:cNvSpPr/>
              <p:nvPr/>
            </p:nvSpPr>
            <p:spPr>
              <a:xfrm rot="10800000" flipH="1">
                <a:off x="6599570" y="4463438"/>
                <a:ext cx="10478" cy="9159"/>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3"/>
              <p:cNvSpPr/>
              <p:nvPr/>
            </p:nvSpPr>
            <p:spPr>
              <a:xfrm rot="10800000" flipH="1">
                <a:off x="7946365" y="4451678"/>
                <a:ext cx="24620" cy="21176"/>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3"/>
              <p:cNvSpPr/>
              <p:nvPr/>
            </p:nvSpPr>
            <p:spPr>
              <a:xfrm rot="10800000" flipH="1">
                <a:off x="8694319" y="4443471"/>
                <a:ext cx="34879" cy="30189"/>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3"/>
              <p:cNvSpPr/>
              <p:nvPr/>
            </p:nvSpPr>
            <p:spPr>
              <a:xfrm rot="10800000" flipH="1">
                <a:off x="9162547" y="4433762"/>
                <a:ext cx="48252" cy="40704"/>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3"/>
              <p:cNvSpPr/>
              <p:nvPr/>
            </p:nvSpPr>
            <p:spPr>
              <a:xfrm rot="10800000" flipH="1">
                <a:off x="8328054" y="4451678"/>
                <a:ext cx="29127" cy="24950"/>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3"/>
              <p:cNvSpPr/>
              <p:nvPr/>
            </p:nvSpPr>
            <p:spPr>
              <a:xfrm rot="10800000" flipH="1">
                <a:off x="8045506" y="4456917"/>
                <a:ext cx="21653" cy="21030"/>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3"/>
              <p:cNvSpPr/>
              <p:nvPr/>
            </p:nvSpPr>
            <p:spPr>
              <a:xfrm rot="10800000" flipH="1">
                <a:off x="9336758" y="4434898"/>
                <a:ext cx="51073" cy="43745"/>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3"/>
              <p:cNvSpPr/>
              <p:nvPr/>
            </p:nvSpPr>
            <p:spPr>
              <a:xfrm rot="10800000" flipH="1">
                <a:off x="8232650" y="4456917"/>
                <a:ext cx="28357" cy="24181"/>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3"/>
              <p:cNvSpPr/>
              <p:nvPr/>
            </p:nvSpPr>
            <p:spPr>
              <a:xfrm rot="10800000" flipH="1">
                <a:off x="8137429" y="4459115"/>
                <a:ext cx="26672" cy="22422"/>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3"/>
              <p:cNvSpPr/>
              <p:nvPr/>
            </p:nvSpPr>
            <p:spPr>
              <a:xfrm rot="10800000" flipH="1">
                <a:off x="5923755" y="4478533"/>
                <a:ext cx="3774" cy="3774"/>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3"/>
              <p:cNvSpPr/>
              <p:nvPr/>
            </p:nvSpPr>
            <p:spPr>
              <a:xfrm rot="10800000" flipH="1">
                <a:off x="6019928" y="4477800"/>
                <a:ext cx="5276" cy="4506"/>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3"/>
              <p:cNvSpPr/>
              <p:nvPr/>
            </p:nvSpPr>
            <p:spPr>
              <a:xfrm rot="10800000" flipH="1">
                <a:off x="7465131" y="4468824"/>
                <a:ext cx="17183" cy="16267"/>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3"/>
              <p:cNvSpPr/>
              <p:nvPr/>
            </p:nvSpPr>
            <p:spPr>
              <a:xfrm rot="10800000" flipH="1">
                <a:off x="5828021" y="4484065"/>
                <a:ext cx="2748" cy="194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3"/>
              <p:cNvSpPr/>
              <p:nvPr/>
            </p:nvSpPr>
            <p:spPr>
              <a:xfrm rot="10800000" flipH="1">
                <a:off x="6114600" y="4481501"/>
                <a:ext cx="6741" cy="6009"/>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3"/>
              <p:cNvSpPr/>
              <p:nvPr/>
            </p:nvSpPr>
            <p:spPr>
              <a:xfrm rot="10800000" flipH="1">
                <a:off x="7079302" y="4476298"/>
                <a:ext cx="15717" cy="14179"/>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3"/>
              <p:cNvSpPr/>
              <p:nvPr/>
            </p:nvSpPr>
            <p:spPr>
              <a:xfrm rot="10800000" flipH="1">
                <a:off x="6693875" y="4482123"/>
                <a:ext cx="10478" cy="10625"/>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3"/>
              <p:cNvSpPr/>
              <p:nvPr/>
            </p:nvSpPr>
            <p:spPr>
              <a:xfrm rot="10800000" flipH="1">
                <a:off x="8772394" y="4461387"/>
                <a:ext cx="38066" cy="32168"/>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3"/>
              <p:cNvSpPr/>
              <p:nvPr/>
            </p:nvSpPr>
            <p:spPr>
              <a:xfrm rot="10800000" flipH="1">
                <a:off x="5732910" y="4493444"/>
                <a:ext cx="1539" cy="769"/>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3"/>
              <p:cNvSpPr/>
              <p:nvPr/>
            </p:nvSpPr>
            <p:spPr>
              <a:xfrm rot="10800000" flipH="1">
                <a:off x="8600381" y="4465087"/>
                <a:ext cx="34146" cy="29127"/>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3"/>
              <p:cNvSpPr/>
              <p:nvPr/>
            </p:nvSpPr>
            <p:spPr>
              <a:xfrm rot="10800000" flipH="1">
                <a:off x="6209821" y="4490953"/>
                <a:ext cx="7694" cy="4763"/>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3"/>
              <p:cNvSpPr/>
              <p:nvPr/>
            </p:nvSpPr>
            <p:spPr>
              <a:xfrm rot="10800000" flipH="1">
                <a:off x="9242783" y="4453619"/>
                <a:ext cx="44075" cy="42866"/>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3"/>
              <p:cNvSpPr/>
              <p:nvPr/>
            </p:nvSpPr>
            <p:spPr>
              <a:xfrm rot="10800000" flipH="1">
                <a:off x="7554966" y="4484175"/>
                <a:ext cx="22935" cy="18978"/>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3"/>
              <p:cNvSpPr/>
              <p:nvPr/>
            </p:nvSpPr>
            <p:spPr>
              <a:xfrm rot="10800000" flipH="1">
                <a:off x="8853876" y="4470326"/>
                <a:ext cx="40081" cy="34366"/>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3"/>
              <p:cNvSpPr/>
              <p:nvPr/>
            </p:nvSpPr>
            <p:spPr>
              <a:xfrm rot="10800000" flipH="1">
                <a:off x="9066337" y="4465087"/>
                <a:ext cx="46786" cy="40265"/>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3"/>
              <p:cNvSpPr/>
              <p:nvPr/>
            </p:nvSpPr>
            <p:spPr>
              <a:xfrm rot="10800000" flipH="1">
                <a:off x="5638239" y="4506121"/>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3"/>
              <p:cNvSpPr/>
              <p:nvPr/>
            </p:nvSpPr>
            <p:spPr>
              <a:xfrm rot="10800000" flipH="1">
                <a:off x="8928433" y="4471828"/>
                <a:ext cx="42316" cy="35978"/>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3"/>
              <p:cNvSpPr/>
              <p:nvPr/>
            </p:nvSpPr>
            <p:spPr>
              <a:xfrm rot="10800000" flipH="1">
                <a:off x="6303979" y="4500882"/>
                <a:ext cx="8976" cy="7511"/>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3"/>
              <p:cNvSpPr/>
              <p:nvPr/>
            </p:nvSpPr>
            <p:spPr>
              <a:xfrm rot="10800000" flipH="1">
                <a:off x="8507175" y="4483736"/>
                <a:ext cx="32644" cy="27954"/>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3"/>
              <p:cNvSpPr/>
              <p:nvPr/>
            </p:nvSpPr>
            <p:spPr>
              <a:xfrm rot="10800000" flipH="1">
                <a:off x="7170419" y="4497878"/>
                <a:ext cx="17036" cy="14655"/>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3"/>
              <p:cNvSpPr/>
              <p:nvPr/>
            </p:nvSpPr>
            <p:spPr>
              <a:xfrm rot="10800000" flipH="1">
                <a:off x="6787081" y="4502347"/>
                <a:ext cx="14435" cy="11358"/>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3"/>
              <p:cNvSpPr/>
              <p:nvPr/>
            </p:nvSpPr>
            <p:spPr>
              <a:xfrm rot="10800000" flipH="1">
                <a:off x="9150383" y="4476188"/>
                <a:ext cx="43306" cy="42023"/>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3"/>
              <p:cNvSpPr/>
              <p:nvPr/>
            </p:nvSpPr>
            <p:spPr>
              <a:xfrm rot="10800000" flipH="1">
                <a:off x="7651140" y="4500149"/>
                <a:ext cx="21653" cy="18575"/>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3"/>
              <p:cNvSpPr/>
              <p:nvPr/>
            </p:nvSpPr>
            <p:spPr>
              <a:xfrm rot="10800000" flipH="1">
                <a:off x="8680690" y="4488205"/>
                <a:ext cx="36564" cy="30922"/>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3"/>
              <p:cNvSpPr/>
              <p:nvPr/>
            </p:nvSpPr>
            <p:spPr>
              <a:xfrm rot="10800000" flipH="1">
                <a:off x="6400152" y="4516746"/>
                <a:ext cx="8573" cy="6595"/>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3"/>
              <p:cNvSpPr/>
              <p:nvPr/>
            </p:nvSpPr>
            <p:spPr>
              <a:xfrm rot="10800000" flipH="1">
                <a:off x="8412504" y="4499380"/>
                <a:ext cx="31911" cy="26892"/>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3"/>
              <p:cNvSpPr/>
              <p:nvPr/>
            </p:nvSpPr>
            <p:spPr>
              <a:xfrm rot="10800000" flipH="1">
                <a:off x="7745811" y="4511360"/>
                <a:ext cx="23668" cy="19491"/>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3"/>
              <p:cNvSpPr/>
              <p:nvPr/>
            </p:nvSpPr>
            <p:spPr>
              <a:xfrm rot="10800000" flipH="1">
                <a:off x="9422490" y="4487179"/>
                <a:ext cx="53527" cy="45834"/>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3"/>
              <p:cNvSpPr/>
              <p:nvPr/>
            </p:nvSpPr>
            <p:spPr>
              <a:xfrm rot="10800000" flipH="1">
                <a:off x="7263625" y="4517992"/>
                <a:ext cx="17769" cy="1542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3"/>
              <p:cNvSpPr/>
              <p:nvPr/>
            </p:nvSpPr>
            <p:spPr>
              <a:xfrm rot="10800000" flipH="1">
                <a:off x="9517930" y="4486776"/>
                <a:ext cx="55726" cy="46969"/>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3"/>
              <p:cNvSpPr/>
              <p:nvPr/>
            </p:nvSpPr>
            <p:spPr>
              <a:xfrm rot="10800000" flipH="1">
                <a:off x="8763674" y="4501651"/>
                <a:ext cx="38579" cy="33303"/>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3"/>
              <p:cNvSpPr/>
              <p:nvPr/>
            </p:nvSpPr>
            <p:spPr>
              <a:xfrm rot="10800000" flipH="1">
                <a:off x="6878015" y="4523817"/>
                <a:ext cx="14948" cy="12164"/>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3"/>
              <p:cNvSpPr/>
              <p:nvPr/>
            </p:nvSpPr>
            <p:spPr>
              <a:xfrm rot="10800000" flipH="1">
                <a:off x="8322119" y="4512239"/>
                <a:ext cx="25353" cy="24144"/>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3"/>
              <p:cNvSpPr/>
              <p:nvPr/>
            </p:nvSpPr>
            <p:spPr>
              <a:xfrm rot="10800000" flipH="1">
                <a:off x="8974670" y="4434641"/>
                <a:ext cx="86061" cy="104344"/>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3"/>
              <p:cNvSpPr/>
              <p:nvPr/>
            </p:nvSpPr>
            <p:spPr>
              <a:xfrm rot="10800000" flipH="1">
                <a:off x="9327049" y="4494214"/>
                <a:ext cx="52795" cy="44771"/>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3"/>
              <p:cNvSpPr/>
              <p:nvPr/>
            </p:nvSpPr>
            <p:spPr>
              <a:xfrm rot="10800000" flipH="1">
                <a:off x="7843853" y="4520263"/>
                <a:ext cx="21653" cy="20737"/>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3"/>
              <p:cNvSpPr/>
              <p:nvPr/>
            </p:nvSpPr>
            <p:spPr>
              <a:xfrm rot="10800000" flipH="1">
                <a:off x="6494091" y="4531474"/>
                <a:ext cx="9709" cy="9709"/>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3"/>
              <p:cNvSpPr/>
              <p:nvPr/>
            </p:nvSpPr>
            <p:spPr>
              <a:xfrm rot="10800000" flipH="1">
                <a:off x="8838232" y="4507550"/>
                <a:ext cx="41547" cy="34586"/>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3"/>
              <p:cNvSpPr/>
              <p:nvPr/>
            </p:nvSpPr>
            <p:spPr>
              <a:xfrm rot="10800000" flipH="1">
                <a:off x="8588474" y="4512789"/>
                <a:ext cx="34842" cy="29493"/>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3"/>
              <p:cNvSpPr/>
              <p:nvPr/>
            </p:nvSpPr>
            <p:spPr>
              <a:xfrm rot="10800000" flipH="1">
                <a:off x="8222392" y="4520263"/>
                <a:ext cx="28907" cy="24914"/>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3"/>
              <p:cNvSpPr/>
              <p:nvPr/>
            </p:nvSpPr>
            <p:spPr>
              <a:xfrm rot="10800000" flipH="1">
                <a:off x="9057947" y="4504692"/>
                <a:ext cx="48252" cy="40997"/>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3"/>
              <p:cNvSpPr/>
              <p:nvPr/>
            </p:nvSpPr>
            <p:spPr>
              <a:xfrm rot="10800000" flipH="1">
                <a:off x="7935923" y="4524770"/>
                <a:ext cx="26123" cy="22386"/>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3"/>
              <p:cNvSpPr/>
              <p:nvPr/>
            </p:nvSpPr>
            <p:spPr>
              <a:xfrm rot="10800000" flipH="1">
                <a:off x="8126988" y="4525466"/>
                <a:ext cx="28138" cy="23485"/>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3"/>
              <p:cNvSpPr/>
              <p:nvPr/>
            </p:nvSpPr>
            <p:spPr>
              <a:xfrm rot="10800000" flipH="1">
                <a:off x="8031547" y="4526968"/>
                <a:ext cx="26672" cy="22972"/>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3"/>
              <p:cNvSpPr/>
              <p:nvPr/>
            </p:nvSpPr>
            <p:spPr>
              <a:xfrm rot="10800000" flipH="1">
                <a:off x="9232378" y="4507184"/>
                <a:ext cx="51256" cy="4370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3"/>
              <p:cNvSpPr/>
              <p:nvPr/>
            </p:nvSpPr>
            <p:spPr>
              <a:xfrm rot="10800000" flipH="1">
                <a:off x="5817836" y="4549390"/>
                <a:ext cx="3810" cy="252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3"/>
              <p:cNvSpPr/>
              <p:nvPr/>
            </p:nvSpPr>
            <p:spPr>
              <a:xfrm rot="10800000" flipH="1">
                <a:off x="5914083" y="4547851"/>
                <a:ext cx="4506" cy="4506"/>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3"/>
              <p:cNvSpPr/>
              <p:nvPr/>
            </p:nvSpPr>
            <p:spPr>
              <a:xfrm rot="10800000" flipH="1">
                <a:off x="7359652" y="4536677"/>
                <a:ext cx="16817" cy="16450"/>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3"/>
              <p:cNvSpPr/>
              <p:nvPr/>
            </p:nvSpPr>
            <p:spPr>
              <a:xfrm rot="10800000" flipH="1">
                <a:off x="5722469" y="4553823"/>
                <a:ext cx="2272" cy="2272"/>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3"/>
              <p:cNvSpPr/>
              <p:nvPr/>
            </p:nvSpPr>
            <p:spPr>
              <a:xfrm rot="10800000" flipH="1">
                <a:off x="6008754" y="4551588"/>
                <a:ext cx="6741" cy="5239"/>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3"/>
              <p:cNvSpPr/>
              <p:nvPr/>
            </p:nvSpPr>
            <p:spPr>
              <a:xfrm rot="10800000" flipH="1">
                <a:off x="6973456" y="4544957"/>
                <a:ext cx="15498" cy="13446"/>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3"/>
              <p:cNvSpPr/>
              <p:nvPr/>
            </p:nvSpPr>
            <p:spPr>
              <a:xfrm rot="10800000" flipH="1">
                <a:off x="6588030" y="4550855"/>
                <a:ext cx="10478" cy="10478"/>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3"/>
              <p:cNvSpPr/>
              <p:nvPr/>
            </p:nvSpPr>
            <p:spPr>
              <a:xfrm rot="10800000" flipH="1">
                <a:off x="8499921" y="4532940"/>
                <a:ext cx="29896" cy="29163"/>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3"/>
              <p:cNvSpPr/>
              <p:nvPr/>
            </p:nvSpPr>
            <p:spPr>
              <a:xfrm rot="10800000" flipH="1">
                <a:off x="8671971" y="4530705"/>
                <a:ext cx="37847" cy="32278"/>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3"/>
              <p:cNvSpPr/>
              <p:nvPr/>
            </p:nvSpPr>
            <p:spPr>
              <a:xfrm rot="10800000" flipH="1">
                <a:off x="5627028" y="4562763"/>
                <a:ext cx="1539" cy="1539"/>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3"/>
              <p:cNvSpPr/>
              <p:nvPr/>
            </p:nvSpPr>
            <p:spPr>
              <a:xfrm rot="10800000" flipH="1">
                <a:off x="6104341" y="4558989"/>
                <a:ext cx="7328" cy="6118"/>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3"/>
              <p:cNvSpPr/>
              <p:nvPr/>
            </p:nvSpPr>
            <p:spPr>
              <a:xfrm rot="10800000" flipH="1">
                <a:off x="9138439" y="4525795"/>
                <a:ext cx="50523" cy="43012"/>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3"/>
              <p:cNvSpPr/>
              <p:nvPr/>
            </p:nvSpPr>
            <p:spPr>
              <a:xfrm rot="10800000" flipH="1">
                <a:off x="7450586" y="4553090"/>
                <a:ext cx="20920" cy="17879"/>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3"/>
              <p:cNvSpPr/>
              <p:nvPr/>
            </p:nvSpPr>
            <p:spPr>
              <a:xfrm rot="10800000" flipH="1">
                <a:off x="8748763" y="4540414"/>
                <a:ext cx="40081" cy="34036"/>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3"/>
              <p:cNvSpPr/>
              <p:nvPr/>
            </p:nvSpPr>
            <p:spPr>
              <a:xfrm rot="10800000" flipH="1">
                <a:off x="8967196" y="4536677"/>
                <a:ext cx="47519" cy="40191"/>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3"/>
              <p:cNvSpPr/>
              <p:nvPr/>
            </p:nvSpPr>
            <p:spPr>
              <a:xfrm rot="10800000" flipH="1">
                <a:off x="5532357" y="4576941"/>
                <a:ext cx="37" cy="37"/>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3"/>
              <p:cNvSpPr/>
              <p:nvPr/>
            </p:nvSpPr>
            <p:spPr>
              <a:xfrm rot="10800000" flipH="1">
                <a:off x="6199599" y="4569467"/>
                <a:ext cx="7511" cy="7657"/>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3"/>
              <p:cNvSpPr/>
              <p:nvPr/>
            </p:nvSpPr>
            <p:spPr>
              <a:xfrm rot="10800000" flipH="1">
                <a:off x="8823064" y="4542612"/>
                <a:ext cx="36967" cy="35868"/>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3"/>
              <p:cNvSpPr/>
              <p:nvPr/>
            </p:nvSpPr>
            <p:spPr>
              <a:xfrm rot="10800000" flipH="1">
                <a:off x="8401329" y="4552321"/>
                <a:ext cx="32644" cy="27954"/>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3"/>
              <p:cNvSpPr/>
              <p:nvPr/>
            </p:nvSpPr>
            <p:spPr>
              <a:xfrm rot="10800000" flipH="1">
                <a:off x="7063401" y="4565657"/>
                <a:ext cx="18172" cy="15058"/>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3"/>
              <p:cNvSpPr/>
              <p:nvPr/>
            </p:nvSpPr>
            <p:spPr>
              <a:xfrm rot="10800000" flipH="1">
                <a:off x="6679807" y="4573974"/>
                <a:ext cx="13373" cy="8207"/>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3"/>
              <p:cNvSpPr/>
              <p:nvPr/>
            </p:nvSpPr>
            <p:spPr>
              <a:xfrm rot="10800000" flipH="1">
                <a:off x="7545258" y="4568222"/>
                <a:ext cx="21653" cy="1853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3"/>
              <p:cNvSpPr/>
              <p:nvPr/>
            </p:nvSpPr>
            <p:spPr>
              <a:xfrm rot="10800000" flipH="1">
                <a:off x="8575101" y="4557523"/>
                <a:ext cx="41767" cy="30702"/>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3"/>
              <p:cNvSpPr/>
              <p:nvPr/>
            </p:nvSpPr>
            <p:spPr>
              <a:xfrm rot="10800000" flipH="1">
                <a:off x="9045270" y="4548144"/>
                <a:ext cx="49021" cy="42280"/>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3"/>
              <p:cNvSpPr/>
              <p:nvPr/>
            </p:nvSpPr>
            <p:spPr>
              <a:xfrm rot="10800000" flipH="1">
                <a:off x="6294270" y="4583646"/>
                <a:ext cx="8903" cy="839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3"/>
              <p:cNvSpPr/>
              <p:nvPr/>
            </p:nvSpPr>
            <p:spPr>
              <a:xfrm rot="10800000" flipH="1">
                <a:off x="8306658" y="4567965"/>
                <a:ext cx="31875" cy="2674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3"/>
              <p:cNvSpPr/>
              <p:nvPr/>
            </p:nvSpPr>
            <p:spPr>
              <a:xfrm rot="10800000" flipH="1">
                <a:off x="7643299" y="4579176"/>
                <a:ext cx="20187" cy="19601"/>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3"/>
              <p:cNvSpPr/>
              <p:nvPr/>
            </p:nvSpPr>
            <p:spPr>
              <a:xfrm rot="10800000" flipH="1">
                <a:off x="7159428" y="4586430"/>
                <a:ext cx="16450" cy="15717"/>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3"/>
              <p:cNvSpPr/>
              <p:nvPr/>
            </p:nvSpPr>
            <p:spPr>
              <a:xfrm rot="10800000" flipH="1">
                <a:off x="8658561" y="4571666"/>
                <a:ext cx="38579" cy="32644"/>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3"/>
              <p:cNvSpPr/>
              <p:nvPr/>
            </p:nvSpPr>
            <p:spPr>
              <a:xfrm rot="10800000" flipH="1">
                <a:off x="6772902" y="4591706"/>
                <a:ext cx="14948" cy="12860"/>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3"/>
              <p:cNvSpPr/>
              <p:nvPr/>
            </p:nvSpPr>
            <p:spPr>
              <a:xfrm rot="10800000" flipH="1">
                <a:off x="9318110" y="4559795"/>
                <a:ext cx="54040" cy="45577"/>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3"/>
              <p:cNvSpPr/>
              <p:nvPr/>
            </p:nvSpPr>
            <p:spPr>
              <a:xfrm rot="10800000" flipH="1">
                <a:off x="8215834" y="4579872"/>
                <a:ext cx="26526" cy="25646"/>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3"/>
              <p:cNvSpPr/>
              <p:nvPr/>
            </p:nvSpPr>
            <p:spPr>
              <a:xfrm rot="10800000" flipH="1">
                <a:off x="9413550" y="4559502"/>
                <a:ext cx="55726" cy="47299"/>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3"/>
              <p:cNvSpPr/>
              <p:nvPr/>
            </p:nvSpPr>
            <p:spPr>
              <a:xfrm rot="10800000" flipH="1">
                <a:off x="7735370" y="4587383"/>
                <a:ext cx="24657" cy="21140"/>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3"/>
              <p:cNvSpPr/>
              <p:nvPr/>
            </p:nvSpPr>
            <p:spPr>
              <a:xfrm rot="10800000" flipH="1">
                <a:off x="6388209" y="4600682"/>
                <a:ext cx="10149" cy="9233"/>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3"/>
              <p:cNvSpPr/>
              <p:nvPr/>
            </p:nvSpPr>
            <p:spPr>
              <a:xfrm rot="10800000" flipH="1">
                <a:off x="8878276" y="4504985"/>
                <a:ext cx="77342" cy="105553"/>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3"/>
              <p:cNvSpPr/>
              <p:nvPr/>
            </p:nvSpPr>
            <p:spPr>
              <a:xfrm rot="10800000" flipH="1">
                <a:off x="9221936" y="4566536"/>
                <a:ext cx="52758" cy="44734"/>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3"/>
              <p:cNvSpPr/>
              <p:nvPr/>
            </p:nvSpPr>
            <p:spPr>
              <a:xfrm rot="10800000" flipH="1">
                <a:off x="8482591" y="4581374"/>
                <a:ext cx="35612" cy="30189"/>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3"/>
              <p:cNvSpPr/>
              <p:nvPr/>
            </p:nvSpPr>
            <p:spPr>
              <a:xfrm rot="10800000" flipH="1">
                <a:off x="8733851" y="4577637"/>
                <a:ext cx="40814" cy="3513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3"/>
              <p:cNvSpPr/>
              <p:nvPr/>
            </p:nvSpPr>
            <p:spPr>
              <a:xfrm rot="10800000" flipH="1">
                <a:off x="8116546" y="4588079"/>
                <a:ext cx="29640" cy="24950"/>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3"/>
              <p:cNvSpPr/>
              <p:nvPr/>
            </p:nvSpPr>
            <p:spPr>
              <a:xfrm rot="10800000" flipH="1">
                <a:off x="9508991" y="4566243"/>
                <a:ext cx="56275" cy="48068"/>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3"/>
              <p:cNvSpPr/>
              <p:nvPr/>
            </p:nvSpPr>
            <p:spPr>
              <a:xfrm rot="10800000" flipH="1">
                <a:off x="7830041" y="4593282"/>
                <a:ext cx="25903" cy="21726"/>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3"/>
              <p:cNvSpPr/>
              <p:nvPr/>
            </p:nvSpPr>
            <p:spPr>
              <a:xfrm rot="10800000" flipH="1">
                <a:off x="8021142" y="4593318"/>
                <a:ext cx="28138" cy="23851"/>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3"/>
              <p:cNvSpPr/>
              <p:nvPr/>
            </p:nvSpPr>
            <p:spPr>
              <a:xfrm rot="10800000" flipH="1">
                <a:off x="8953566" y="4576978"/>
                <a:ext cx="48068" cy="40338"/>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3"/>
              <p:cNvSpPr/>
              <p:nvPr/>
            </p:nvSpPr>
            <p:spPr>
              <a:xfrm rot="10800000" flipH="1">
                <a:off x="7925701" y="4594784"/>
                <a:ext cx="26672" cy="23155"/>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3"/>
              <p:cNvSpPr/>
              <p:nvPr/>
            </p:nvSpPr>
            <p:spPr>
              <a:xfrm rot="10800000" flipH="1">
                <a:off x="7250802" y="4604529"/>
                <a:ext cx="20151" cy="16817"/>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3"/>
              <p:cNvSpPr/>
              <p:nvPr/>
            </p:nvSpPr>
            <p:spPr>
              <a:xfrm rot="10800000" flipH="1">
                <a:off x="5711990" y="4619477"/>
                <a:ext cx="3810" cy="2235"/>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3"/>
              <p:cNvSpPr/>
              <p:nvPr/>
            </p:nvSpPr>
            <p:spPr>
              <a:xfrm rot="10800000" flipH="1">
                <a:off x="5808200" y="4617939"/>
                <a:ext cx="4506" cy="3774"/>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3"/>
              <p:cNvSpPr/>
              <p:nvPr/>
            </p:nvSpPr>
            <p:spPr>
              <a:xfrm rot="10800000" flipH="1">
                <a:off x="9127265" y="4578956"/>
                <a:ext cx="52025" cy="44258"/>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3"/>
              <p:cNvSpPr/>
              <p:nvPr/>
            </p:nvSpPr>
            <p:spPr>
              <a:xfrm rot="10800000" flipH="1">
                <a:off x="5616623" y="4623801"/>
                <a:ext cx="2272" cy="2381"/>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3"/>
              <p:cNvSpPr/>
              <p:nvPr/>
            </p:nvSpPr>
            <p:spPr>
              <a:xfrm rot="10800000" flipH="1">
                <a:off x="5902872" y="4620906"/>
                <a:ext cx="6009" cy="5276"/>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3"/>
              <p:cNvSpPr/>
              <p:nvPr/>
            </p:nvSpPr>
            <p:spPr>
              <a:xfrm rot="10800000" flipH="1">
                <a:off x="6867574" y="4612736"/>
                <a:ext cx="16743" cy="14289"/>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3"/>
              <p:cNvSpPr/>
              <p:nvPr/>
            </p:nvSpPr>
            <p:spPr>
              <a:xfrm rot="10800000" flipH="1">
                <a:off x="6482147" y="4619294"/>
                <a:ext cx="10478" cy="10625"/>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3"/>
              <p:cNvSpPr/>
              <p:nvPr/>
            </p:nvSpPr>
            <p:spPr>
              <a:xfrm rot="10800000" flipH="1">
                <a:off x="8389422" y="4602991"/>
                <a:ext cx="34110" cy="28760"/>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3"/>
              <p:cNvSpPr/>
              <p:nvPr/>
            </p:nvSpPr>
            <p:spPr>
              <a:xfrm rot="10800000" flipH="1">
                <a:off x="8566858" y="4600060"/>
                <a:ext cx="37847" cy="32241"/>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3"/>
              <p:cNvSpPr/>
              <p:nvPr/>
            </p:nvSpPr>
            <p:spPr>
              <a:xfrm rot="10800000" flipH="1">
                <a:off x="5521182" y="4632850"/>
                <a:ext cx="2272" cy="13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3"/>
              <p:cNvSpPr/>
              <p:nvPr/>
            </p:nvSpPr>
            <p:spPr>
              <a:xfrm rot="10800000" flipH="1">
                <a:off x="5999045" y="4629736"/>
                <a:ext cx="6631" cy="4690"/>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3"/>
              <p:cNvSpPr/>
              <p:nvPr/>
            </p:nvSpPr>
            <p:spPr>
              <a:xfrm rot="10800000" flipH="1">
                <a:off x="7347305" y="4621859"/>
                <a:ext cx="18685" cy="1795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3"/>
              <p:cNvSpPr/>
              <p:nvPr/>
            </p:nvSpPr>
            <p:spPr>
              <a:xfrm rot="10800000" flipH="1">
                <a:off x="9034059" y="4597385"/>
                <a:ext cx="49790" cy="42976"/>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3"/>
              <p:cNvSpPr/>
              <p:nvPr/>
            </p:nvSpPr>
            <p:spPr>
              <a:xfrm rot="10800000" flipH="1">
                <a:off x="8644163" y="4610428"/>
                <a:ext cx="40045" cy="33670"/>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3"/>
              <p:cNvSpPr/>
              <p:nvPr/>
            </p:nvSpPr>
            <p:spPr>
              <a:xfrm rot="10800000" flipH="1">
                <a:off x="6093753" y="4638785"/>
                <a:ext cx="8060" cy="7584"/>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3"/>
              <p:cNvSpPr/>
              <p:nvPr/>
            </p:nvSpPr>
            <p:spPr>
              <a:xfrm rot="10800000" flipH="1">
                <a:off x="5426511" y="4647029"/>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3"/>
              <p:cNvSpPr/>
              <p:nvPr/>
            </p:nvSpPr>
            <p:spPr>
              <a:xfrm rot="10800000" flipH="1">
                <a:off x="8862595" y="4607570"/>
                <a:ext cx="47555" cy="40265"/>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3"/>
              <p:cNvSpPr/>
              <p:nvPr/>
            </p:nvSpPr>
            <p:spPr>
              <a:xfrm rot="10800000" flipH="1">
                <a:off x="8712968" y="4612700"/>
                <a:ext cx="41584" cy="35758"/>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3"/>
              <p:cNvSpPr/>
              <p:nvPr/>
            </p:nvSpPr>
            <p:spPr>
              <a:xfrm rot="10800000" flipH="1">
                <a:off x="6958801" y="4634316"/>
                <a:ext cx="16927" cy="14215"/>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3"/>
              <p:cNvSpPr/>
              <p:nvPr/>
            </p:nvSpPr>
            <p:spPr>
              <a:xfrm rot="10800000" flipH="1">
                <a:off x="8295484" y="4620906"/>
                <a:ext cx="32607" cy="27991"/>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3"/>
              <p:cNvSpPr/>
              <p:nvPr/>
            </p:nvSpPr>
            <p:spPr>
              <a:xfrm rot="10800000" flipH="1">
                <a:off x="6573118" y="4638822"/>
                <a:ext cx="16414" cy="11944"/>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3"/>
              <p:cNvSpPr/>
              <p:nvPr/>
            </p:nvSpPr>
            <p:spPr>
              <a:xfrm rot="10800000" flipH="1">
                <a:off x="7439668" y="4635818"/>
                <a:ext cx="22129" cy="18685"/>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3"/>
              <p:cNvSpPr/>
              <p:nvPr/>
            </p:nvSpPr>
            <p:spPr>
              <a:xfrm rot="10800000" flipH="1">
                <a:off x="8474934" y="4626842"/>
                <a:ext cx="35831" cy="30812"/>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3"/>
              <p:cNvSpPr/>
              <p:nvPr/>
            </p:nvSpPr>
            <p:spPr>
              <a:xfrm rot="10800000" flipH="1">
                <a:off x="6188424" y="4652964"/>
                <a:ext cx="9709" cy="8317"/>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3"/>
              <p:cNvSpPr/>
              <p:nvPr/>
            </p:nvSpPr>
            <p:spPr>
              <a:xfrm rot="10800000" flipH="1">
                <a:off x="8940890" y="4620467"/>
                <a:ext cx="48838" cy="41584"/>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3"/>
              <p:cNvSpPr/>
              <p:nvPr/>
            </p:nvSpPr>
            <p:spPr>
              <a:xfrm rot="10800000" flipH="1">
                <a:off x="8201325" y="4635818"/>
                <a:ext cx="31362" cy="2692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3"/>
              <p:cNvSpPr/>
              <p:nvPr/>
            </p:nvSpPr>
            <p:spPr>
              <a:xfrm rot="10800000" flipH="1">
                <a:off x="7536684" y="4648128"/>
                <a:ext cx="20920" cy="19638"/>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3"/>
              <p:cNvSpPr/>
              <p:nvPr/>
            </p:nvSpPr>
            <p:spPr>
              <a:xfrm rot="10800000" flipH="1">
                <a:off x="7052483" y="4653734"/>
                <a:ext cx="17916" cy="15681"/>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3"/>
              <p:cNvSpPr/>
              <p:nvPr/>
            </p:nvSpPr>
            <p:spPr>
              <a:xfrm rot="10800000" flipH="1">
                <a:off x="6666544" y="4660402"/>
                <a:ext cx="17439" cy="12017"/>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3"/>
              <p:cNvSpPr/>
              <p:nvPr/>
            </p:nvSpPr>
            <p:spPr>
              <a:xfrm rot="10800000" flipH="1">
                <a:off x="8106654" y="4647762"/>
                <a:ext cx="29860" cy="261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3"/>
              <p:cNvSpPr/>
              <p:nvPr/>
            </p:nvSpPr>
            <p:spPr>
              <a:xfrm rot="10800000" flipH="1">
                <a:off x="8546487" y="4640947"/>
                <a:ext cx="44038" cy="3297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3"/>
              <p:cNvSpPr/>
              <p:nvPr/>
            </p:nvSpPr>
            <p:spPr>
              <a:xfrm rot="10800000" flipH="1">
                <a:off x="7629707" y="4655932"/>
                <a:ext cx="24437" cy="20444"/>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3"/>
              <p:cNvSpPr/>
              <p:nvPr/>
            </p:nvSpPr>
            <p:spPr>
              <a:xfrm rot="10800000" flipH="1">
                <a:off x="9213766" y="4632154"/>
                <a:ext cx="54224" cy="4623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3"/>
              <p:cNvSpPr/>
              <p:nvPr/>
            </p:nvSpPr>
            <p:spPr>
              <a:xfrm rot="10800000" flipH="1">
                <a:off x="6282363" y="4669378"/>
                <a:ext cx="9709" cy="9123"/>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3"/>
              <p:cNvSpPr/>
              <p:nvPr/>
            </p:nvSpPr>
            <p:spPr>
              <a:xfrm rot="10800000" flipH="1">
                <a:off x="9309170" y="4632154"/>
                <a:ext cx="55762" cy="46969"/>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3"/>
              <p:cNvSpPr/>
              <p:nvPr/>
            </p:nvSpPr>
            <p:spPr>
              <a:xfrm rot="10800000" flipH="1">
                <a:off x="8381985" y="4650693"/>
                <a:ext cx="34842" cy="29823"/>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3"/>
              <p:cNvSpPr/>
              <p:nvPr/>
            </p:nvSpPr>
            <p:spPr>
              <a:xfrm rot="10800000" flipH="1">
                <a:off x="8011213" y="4656371"/>
                <a:ext cx="29640" cy="24987"/>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3"/>
              <p:cNvSpPr/>
              <p:nvPr/>
            </p:nvSpPr>
            <p:spPr>
              <a:xfrm rot="10800000" flipH="1">
                <a:off x="8773127" y="4575183"/>
                <a:ext cx="78844" cy="106175"/>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3"/>
              <p:cNvSpPr/>
              <p:nvPr/>
            </p:nvSpPr>
            <p:spPr>
              <a:xfrm rot="10800000" flipH="1">
                <a:off x="8628006" y="4647029"/>
                <a:ext cx="41547" cy="35099"/>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3"/>
              <p:cNvSpPr/>
              <p:nvPr/>
            </p:nvSpPr>
            <p:spPr>
              <a:xfrm rot="10800000" flipH="1">
                <a:off x="7725148" y="4661134"/>
                <a:ext cx="25170" cy="21726"/>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3"/>
              <p:cNvSpPr/>
              <p:nvPr/>
            </p:nvSpPr>
            <p:spPr>
              <a:xfrm rot="10800000" flipH="1">
                <a:off x="9118325" y="4638822"/>
                <a:ext cx="52758" cy="44771"/>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3"/>
              <p:cNvSpPr/>
              <p:nvPr/>
            </p:nvSpPr>
            <p:spPr>
              <a:xfrm rot="10800000" flipH="1">
                <a:off x="7823739" y="4661904"/>
                <a:ext cx="23888" cy="23008"/>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3"/>
              <p:cNvSpPr/>
              <p:nvPr/>
            </p:nvSpPr>
            <p:spPr>
              <a:xfrm rot="10800000" flipH="1">
                <a:off x="7915809" y="4661171"/>
                <a:ext cx="28357" cy="23888"/>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3"/>
              <p:cNvSpPr/>
              <p:nvPr/>
            </p:nvSpPr>
            <p:spPr>
              <a:xfrm rot="10800000" flipH="1">
                <a:off x="9404611" y="4639298"/>
                <a:ext cx="56495" cy="48032"/>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3"/>
              <p:cNvSpPr/>
              <p:nvPr/>
            </p:nvSpPr>
            <p:spPr>
              <a:xfrm rot="10800000" flipH="1">
                <a:off x="8848453" y="4647798"/>
                <a:ext cx="48288" cy="41034"/>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3"/>
              <p:cNvSpPr/>
              <p:nvPr/>
            </p:nvSpPr>
            <p:spPr>
              <a:xfrm rot="10800000" flipH="1">
                <a:off x="7145652" y="4672382"/>
                <a:ext cx="19455" cy="16817"/>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3"/>
              <p:cNvSpPr/>
              <p:nvPr/>
            </p:nvSpPr>
            <p:spPr>
              <a:xfrm rot="10800000" flipH="1">
                <a:off x="5606181" y="4688576"/>
                <a:ext cx="3737" cy="3224"/>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3"/>
              <p:cNvSpPr/>
              <p:nvPr/>
            </p:nvSpPr>
            <p:spPr>
              <a:xfrm rot="10800000" flipH="1">
                <a:off x="5701549" y="4688283"/>
                <a:ext cx="4726" cy="351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3"/>
              <p:cNvSpPr/>
              <p:nvPr/>
            </p:nvSpPr>
            <p:spPr>
              <a:xfrm rot="10800000" flipH="1">
                <a:off x="6761728" y="4681322"/>
                <a:ext cx="14215" cy="13446"/>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3"/>
              <p:cNvSpPr/>
              <p:nvPr/>
            </p:nvSpPr>
            <p:spPr>
              <a:xfrm rot="10800000" flipH="1">
                <a:off x="5796293" y="4690261"/>
                <a:ext cx="6741" cy="5239"/>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3"/>
              <p:cNvSpPr/>
              <p:nvPr/>
            </p:nvSpPr>
            <p:spPr>
              <a:xfrm rot="10800000" flipH="1">
                <a:off x="9022885" y="4651499"/>
                <a:ext cx="52025" cy="44038"/>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3"/>
              <p:cNvSpPr/>
              <p:nvPr/>
            </p:nvSpPr>
            <p:spPr>
              <a:xfrm rot="10800000" flipH="1">
                <a:off x="5510741" y="4693998"/>
                <a:ext cx="2272" cy="2272"/>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3"/>
              <p:cNvSpPr/>
              <p:nvPr/>
            </p:nvSpPr>
            <p:spPr>
              <a:xfrm rot="10800000" flipH="1">
                <a:off x="6376301" y="4687477"/>
                <a:ext cx="10478" cy="11028"/>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3"/>
              <p:cNvSpPr/>
              <p:nvPr/>
            </p:nvSpPr>
            <p:spPr>
              <a:xfrm rot="10800000" flipH="1">
                <a:off x="8288779" y="4671576"/>
                <a:ext cx="33377" cy="28614"/>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3"/>
              <p:cNvSpPr/>
              <p:nvPr/>
            </p:nvSpPr>
            <p:spPr>
              <a:xfrm rot="10800000" flipH="1">
                <a:off x="8461745" y="4670074"/>
                <a:ext cx="37077" cy="31545"/>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3"/>
              <p:cNvSpPr/>
              <p:nvPr/>
            </p:nvSpPr>
            <p:spPr>
              <a:xfrm rot="10800000" flipH="1">
                <a:off x="9499282" y="4653477"/>
                <a:ext cx="57228" cy="48765"/>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3"/>
              <p:cNvSpPr/>
              <p:nvPr/>
            </p:nvSpPr>
            <p:spPr>
              <a:xfrm rot="10800000" flipH="1">
                <a:off x="5892430" y="4697699"/>
                <a:ext cx="6778" cy="6009"/>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3"/>
              <p:cNvSpPr/>
              <p:nvPr/>
            </p:nvSpPr>
            <p:spPr>
              <a:xfrm rot="10800000" flipH="1">
                <a:off x="5415300" y="4703670"/>
                <a:ext cx="1539" cy="1539"/>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3"/>
              <p:cNvSpPr/>
              <p:nvPr/>
            </p:nvSpPr>
            <p:spPr>
              <a:xfrm rot="10800000" flipH="1">
                <a:off x="7239591" y="4688759"/>
                <a:ext cx="20920" cy="17916"/>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3"/>
              <p:cNvSpPr/>
              <p:nvPr/>
            </p:nvSpPr>
            <p:spPr>
              <a:xfrm rot="10800000" flipH="1">
                <a:off x="8928946" y="4668975"/>
                <a:ext cx="50523" cy="42976"/>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3"/>
              <p:cNvSpPr/>
              <p:nvPr/>
            </p:nvSpPr>
            <p:spPr>
              <a:xfrm rot="10800000" flipH="1">
                <a:off x="8538537" y="4679819"/>
                <a:ext cx="40045" cy="34036"/>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3"/>
              <p:cNvSpPr/>
              <p:nvPr/>
            </p:nvSpPr>
            <p:spPr>
              <a:xfrm rot="10800000" flipH="1">
                <a:off x="5987028" y="4709935"/>
                <a:ext cx="8500" cy="5715"/>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3"/>
              <p:cNvSpPr/>
              <p:nvPr/>
            </p:nvSpPr>
            <p:spPr>
              <a:xfrm rot="10800000" flipH="1">
                <a:off x="6854934" y="4702168"/>
                <a:ext cx="14911" cy="14325"/>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3"/>
              <p:cNvSpPr/>
              <p:nvPr/>
            </p:nvSpPr>
            <p:spPr>
              <a:xfrm rot="10800000" flipH="1">
                <a:off x="5320629" y="471708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3"/>
              <p:cNvSpPr/>
              <p:nvPr/>
            </p:nvSpPr>
            <p:spPr>
              <a:xfrm rot="10800000" flipH="1">
                <a:off x="8194108" y="4689455"/>
                <a:ext cx="33340" cy="27881"/>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3"/>
              <p:cNvSpPr/>
              <p:nvPr/>
            </p:nvSpPr>
            <p:spPr>
              <a:xfrm rot="10800000" flipH="1">
                <a:off x="8758252" y="4678720"/>
                <a:ext cx="46603" cy="39972"/>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3"/>
              <p:cNvSpPr/>
              <p:nvPr/>
            </p:nvSpPr>
            <p:spPr>
              <a:xfrm rot="10800000" flipH="1">
                <a:off x="8607818" y="4682787"/>
                <a:ext cx="41620" cy="36125"/>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3"/>
              <p:cNvSpPr/>
              <p:nvPr/>
            </p:nvSpPr>
            <p:spPr>
              <a:xfrm rot="10800000" flipH="1">
                <a:off x="6469471" y="4708323"/>
                <a:ext cx="11980" cy="11028"/>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3"/>
              <p:cNvSpPr/>
              <p:nvPr/>
            </p:nvSpPr>
            <p:spPr>
              <a:xfrm rot="10800000" flipH="1">
                <a:off x="7333529" y="4703670"/>
                <a:ext cx="22422" cy="18612"/>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3"/>
              <p:cNvSpPr/>
              <p:nvPr/>
            </p:nvSpPr>
            <p:spPr>
              <a:xfrm rot="10800000" flipH="1">
                <a:off x="8364325" y="4696160"/>
                <a:ext cx="41803" cy="30666"/>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3"/>
              <p:cNvSpPr/>
              <p:nvPr/>
            </p:nvSpPr>
            <p:spPr>
              <a:xfrm rot="10800000" flipH="1">
                <a:off x="6082542" y="4721586"/>
                <a:ext cx="9013" cy="8207"/>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3"/>
              <p:cNvSpPr/>
              <p:nvPr/>
            </p:nvSpPr>
            <p:spPr>
              <a:xfrm rot="10800000" flipH="1">
                <a:off x="8095699" y="4704403"/>
                <a:ext cx="36088" cy="26892"/>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3"/>
              <p:cNvSpPr/>
              <p:nvPr/>
            </p:nvSpPr>
            <p:spPr>
              <a:xfrm rot="10800000" flipH="1">
                <a:off x="8836510" y="4692056"/>
                <a:ext cx="48838" cy="41547"/>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3"/>
              <p:cNvSpPr/>
              <p:nvPr/>
            </p:nvSpPr>
            <p:spPr>
              <a:xfrm rot="10800000" flipH="1">
                <a:off x="7428970" y="4714552"/>
                <a:ext cx="23155" cy="19821"/>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3"/>
              <p:cNvSpPr/>
              <p:nvPr/>
            </p:nvSpPr>
            <p:spPr>
              <a:xfrm rot="10800000" flipH="1">
                <a:off x="6945868" y="4721586"/>
                <a:ext cx="18685" cy="16047"/>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3"/>
              <p:cNvSpPr/>
              <p:nvPr/>
            </p:nvSpPr>
            <p:spPr>
              <a:xfrm rot="10800000" flipH="1">
                <a:off x="6563409" y="4728437"/>
                <a:ext cx="12713" cy="12567"/>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3"/>
              <p:cNvSpPr/>
              <p:nvPr/>
            </p:nvSpPr>
            <p:spPr>
              <a:xfrm rot="10800000" flipH="1">
                <a:off x="8004728" y="4716347"/>
                <a:ext cx="30372" cy="25683"/>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3"/>
              <p:cNvSpPr/>
              <p:nvPr/>
            </p:nvSpPr>
            <p:spPr>
              <a:xfrm rot="10800000" flipH="1">
                <a:off x="8448079" y="4711071"/>
                <a:ext cx="38066" cy="32168"/>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3"/>
              <p:cNvSpPr/>
              <p:nvPr/>
            </p:nvSpPr>
            <p:spPr>
              <a:xfrm rot="10800000" flipH="1">
                <a:off x="7527378" y="4723565"/>
                <a:ext cx="23704" cy="20444"/>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3"/>
              <p:cNvSpPr/>
              <p:nvPr/>
            </p:nvSpPr>
            <p:spPr>
              <a:xfrm rot="10800000" flipH="1">
                <a:off x="6175931" y="4737926"/>
                <a:ext cx="10295" cy="9819"/>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3"/>
              <p:cNvSpPr/>
              <p:nvPr/>
            </p:nvSpPr>
            <p:spPr>
              <a:xfrm rot="10800000" flipH="1">
                <a:off x="8276615" y="4719351"/>
                <a:ext cx="35099" cy="30006"/>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3"/>
              <p:cNvSpPr/>
              <p:nvPr/>
            </p:nvSpPr>
            <p:spPr>
              <a:xfrm rot="10800000" flipH="1">
                <a:off x="7905551" y="4724517"/>
                <a:ext cx="28907" cy="24950"/>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3"/>
              <p:cNvSpPr/>
              <p:nvPr/>
            </p:nvSpPr>
            <p:spPr>
              <a:xfrm rot="10800000" flipH="1">
                <a:off x="7622306" y="4729024"/>
                <a:ext cx="25866" cy="21689"/>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3"/>
              <p:cNvSpPr/>
              <p:nvPr/>
            </p:nvSpPr>
            <p:spPr>
              <a:xfrm rot="10800000" flipH="1">
                <a:off x="9109386" y="4704843"/>
                <a:ext cx="54224" cy="4587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3"/>
              <p:cNvSpPr/>
              <p:nvPr/>
            </p:nvSpPr>
            <p:spPr>
              <a:xfrm rot="10800000" flipH="1">
                <a:off x="8668783" y="4646076"/>
                <a:ext cx="76169" cy="105626"/>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3"/>
              <p:cNvSpPr/>
              <p:nvPr/>
            </p:nvSpPr>
            <p:spPr>
              <a:xfrm rot="10800000" flipH="1">
                <a:off x="9204790" y="4704879"/>
                <a:ext cx="55762" cy="47299"/>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3"/>
              <p:cNvSpPr/>
              <p:nvPr/>
            </p:nvSpPr>
            <p:spPr>
              <a:xfrm rot="10800000" flipH="1">
                <a:off x="8523625" y="4717080"/>
                <a:ext cx="41547" cy="35282"/>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3"/>
              <p:cNvSpPr/>
              <p:nvPr/>
            </p:nvSpPr>
            <p:spPr>
              <a:xfrm rot="10800000" flipH="1">
                <a:off x="7813884" y="4729683"/>
                <a:ext cx="28138" cy="2359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3"/>
              <p:cNvSpPr/>
              <p:nvPr/>
            </p:nvSpPr>
            <p:spPr>
              <a:xfrm rot="10800000" flipH="1">
                <a:off x="7718223" y="4731185"/>
                <a:ext cx="26892" cy="22495"/>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3"/>
              <p:cNvSpPr/>
              <p:nvPr/>
            </p:nvSpPr>
            <p:spPr>
              <a:xfrm rot="10800000" flipH="1">
                <a:off x="9013945" y="4711144"/>
                <a:ext cx="52758" cy="44771"/>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3"/>
              <p:cNvSpPr/>
              <p:nvPr/>
            </p:nvSpPr>
            <p:spPr>
              <a:xfrm rot="10800000" flipH="1">
                <a:off x="7042774" y="4740198"/>
                <a:ext cx="16450" cy="16560"/>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3"/>
              <p:cNvSpPr/>
              <p:nvPr/>
            </p:nvSpPr>
            <p:spPr>
              <a:xfrm rot="10800000" flipH="1">
                <a:off x="8744073" y="4719388"/>
                <a:ext cx="48068" cy="40301"/>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3"/>
              <p:cNvSpPr/>
              <p:nvPr/>
            </p:nvSpPr>
            <p:spPr>
              <a:xfrm rot="10800000" flipH="1">
                <a:off x="9300230" y="4712170"/>
                <a:ext cx="56275" cy="47519"/>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3"/>
              <p:cNvSpPr/>
              <p:nvPr/>
            </p:nvSpPr>
            <p:spPr>
              <a:xfrm rot="10800000" flipH="1">
                <a:off x="5596472" y="4758004"/>
                <a:ext cx="4103" cy="3187"/>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3"/>
              <p:cNvSpPr/>
              <p:nvPr/>
            </p:nvSpPr>
            <p:spPr>
              <a:xfrm rot="10800000" flipH="1">
                <a:off x="5500299" y="4758114"/>
                <a:ext cx="3774" cy="3737"/>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3"/>
              <p:cNvSpPr/>
              <p:nvPr/>
            </p:nvSpPr>
            <p:spPr>
              <a:xfrm rot="10800000" flipH="1">
                <a:off x="6654380" y="4749138"/>
                <a:ext cx="15681" cy="14142"/>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3"/>
              <p:cNvSpPr/>
              <p:nvPr/>
            </p:nvSpPr>
            <p:spPr>
              <a:xfrm rot="10800000" flipH="1">
                <a:off x="5691913" y="4759579"/>
                <a:ext cx="5239" cy="6009"/>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3"/>
              <p:cNvSpPr/>
              <p:nvPr/>
            </p:nvSpPr>
            <p:spPr>
              <a:xfrm rot="10800000" flipH="1">
                <a:off x="5404858" y="4764049"/>
                <a:ext cx="2308" cy="2272"/>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3"/>
              <p:cNvSpPr/>
              <p:nvPr/>
            </p:nvSpPr>
            <p:spPr>
              <a:xfrm rot="10800000" flipH="1">
                <a:off x="6269467" y="4759066"/>
                <a:ext cx="11614" cy="7401"/>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3"/>
              <p:cNvSpPr/>
              <p:nvPr/>
            </p:nvSpPr>
            <p:spPr>
              <a:xfrm rot="10800000" flipH="1">
                <a:off x="8918504" y="4723418"/>
                <a:ext cx="52025" cy="43672"/>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3"/>
              <p:cNvSpPr/>
              <p:nvPr/>
            </p:nvSpPr>
            <p:spPr>
              <a:xfrm rot="10800000" flipH="1">
                <a:off x="8182933" y="4740198"/>
                <a:ext cx="34073" cy="28980"/>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3"/>
              <p:cNvSpPr/>
              <p:nvPr/>
            </p:nvSpPr>
            <p:spPr>
              <a:xfrm rot="10800000" flipH="1">
                <a:off x="8356412" y="4739392"/>
                <a:ext cx="37297" cy="31582"/>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3"/>
              <p:cNvSpPr/>
              <p:nvPr/>
            </p:nvSpPr>
            <p:spPr>
              <a:xfrm rot="10800000" flipH="1">
                <a:off x="5786291" y="4768592"/>
                <a:ext cx="7218" cy="4653"/>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3"/>
              <p:cNvSpPr/>
              <p:nvPr/>
            </p:nvSpPr>
            <p:spPr>
              <a:xfrm rot="10800000" flipH="1">
                <a:off x="5309454" y="4773758"/>
                <a:ext cx="1539" cy="1539"/>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3"/>
              <p:cNvSpPr/>
              <p:nvPr/>
            </p:nvSpPr>
            <p:spPr>
              <a:xfrm rot="10800000" flipH="1">
                <a:off x="9394902" y="4726019"/>
                <a:ext cx="57228" cy="49277"/>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3"/>
              <p:cNvSpPr/>
              <p:nvPr/>
            </p:nvSpPr>
            <p:spPr>
              <a:xfrm rot="10800000" flipH="1">
                <a:off x="7135943" y="4757528"/>
                <a:ext cx="19088" cy="1795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3"/>
              <p:cNvSpPr/>
              <p:nvPr/>
            </p:nvSpPr>
            <p:spPr>
              <a:xfrm rot="10800000" flipH="1">
                <a:off x="8433424" y="4749834"/>
                <a:ext cx="40045" cy="33853"/>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3"/>
              <p:cNvSpPr/>
              <p:nvPr/>
            </p:nvSpPr>
            <p:spPr>
              <a:xfrm rot="10800000" flipH="1">
                <a:off x="8824602" y="4741260"/>
                <a:ext cx="50523" cy="42976"/>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3"/>
              <p:cNvSpPr/>
              <p:nvPr/>
            </p:nvSpPr>
            <p:spPr>
              <a:xfrm rot="10800000" flipH="1">
                <a:off x="5882025" y="4777275"/>
                <a:ext cx="7474" cy="7108"/>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3"/>
              <p:cNvSpPr/>
              <p:nvPr/>
            </p:nvSpPr>
            <p:spPr>
              <a:xfrm rot="10800000" flipH="1">
                <a:off x="6746523" y="4769948"/>
                <a:ext cx="18209" cy="15021"/>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3"/>
              <p:cNvSpPr/>
              <p:nvPr/>
            </p:nvSpPr>
            <p:spPr>
              <a:xfrm rot="10800000" flipH="1">
                <a:off x="8083792" y="4758077"/>
                <a:ext cx="38323" cy="28394"/>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3"/>
              <p:cNvSpPr/>
              <p:nvPr/>
            </p:nvSpPr>
            <p:spPr>
              <a:xfrm rot="10800000" flipH="1">
                <a:off x="6364358" y="4775993"/>
                <a:ext cx="11211" cy="1132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3"/>
              <p:cNvSpPr/>
              <p:nvPr/>
            </p:nvSpPr>
            <p:spPr>
              <a:xfrm rot="10800000" flipH="1">
                <a:off x="5214783" y="4787937"/>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3"/>
              <p:cNvSpPr/>
              <p:nvPr/>
            </p:nvSpPr>
            <p:spPr>
              <a:xfrm rot="10800000" flipH="1">
                <a:off x="8502705" y="4753607"/>
                <a:ext cx="41584" cy="35758"/>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3"/>
              <p:cNvSpPr/>
              <p:nvPr/>
            </p:nvSpPr>
            <p:spPr>
              <a:xfrm rot="10800000" flipH="1">
                <a:off x="8653872" y="4749944"/>
                <a:ext cx="46603" cy="39568"/>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3"/>
              <p:cNvSpPr/>
              <p:nvPr/>
            </p:nvSpPr>
            <p:spPr>
              <a:xfrm rot="10800000" flipH="1">
                <a:off x="7228416" y="4771523"/>
                <a:ext cx="21653" cy="18832"/>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3"/>
              <p:cNvSpPr/>
              <p:nvPr/>
            </p:nvSpPr>
            <p:spPr>
              <a:xfrm rot="10800000" flipH="1">
                <a:off x="8264195" y="4764818"/>
                <a:ext cx="36308" cy="31252"/>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3"/>
              <p:cNvSpPr/>
              <p:nvPr/>
            </p:nvSpPr>
            <p:spPr>
              <a:xfrm rot="10800000" flipH="1">
                <a:off x="9488108" y="4746903"/>
                <a:ext cx="58730" cy="50010"/>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3"/>
              <p:cNvSpPr/>
              <p:nvPr/>
            </p:nvSpPr>
            <p:spPr>
              <a:xfrm rot="10800000" flipH="1">
                <a:off x="5976696" y="4792480"/>
                <a:ext cx="9086" cy="6668"/>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3"/>
              <p:cNvSpPr/>
              <p:nvPr/>
            </p:nvSpPr>
            <p:spPr>
              <a:xfrm rot="10800000" flipH="1">
                <a:off x="7994067" y="4773025"/>
                <a:ext cx="27625" cy="2692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3"/>
              <p:cNvSpPr/>
              <p:nvPr/>
            </p:nvSpPr>
            <p:spPr>
              <a:xfrm rot="10800000" flipH="1">
                <a:off x="7326092" y="4782771"/>
                <a:ext cx="22935" cy="19381"/>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3"/>
              <p:cNvSpPr/>
              <p:nvPr/>
            </p:nvSpPr>
            <p:spPr>
              <a:xfrm rot="10800000" flipH="1">
                <a:off x="6840938" y="4790098"/>
                <a:ext cx="17733" cy="1542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3"/>
              <p:cNvSpPr/>
              <p:nvPr/>
            </p:nvSpPr>
            <p:spPr>
              <a:xfrm rot="10800000" flipH="1">
                <a:off x="8731397" y="4763609"/>
                <a:ext cx="49058" cy="42243"/>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3"/>
              <p:cNvSpPr/>
              <p:nvPr/>
            </p:nvSpPr>
            <p:spPr>
              <a:xfrm rot="10800000" flipH="1">
                <a:off x="6455329" y="4796730"/>
                <a:ext cx="14948" cy="12200"/>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3"/>
              <p:cNvSpPr/>
              <p:nvPr/>
            </p:nvSpPr>
            <p:spPr>
              <a:xfrm rot="10800000" flipH="1">
                <a:off x="7899396" y="4784200"/>
                <a:ext cx="29860" cy="26049"/>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3"/>
              <p:cNvSpPr/>
              <p:nvPr/>
            </p:nvSpPr>
            <p:spPr>
              <a:xfrm rot="10800000" flipH="1">
                <a:off x="7421496" y="4791564"/>
                <a:ext cx="24657" cy="20554"/>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3"/>
              <p:cNvSpPr/>
              <p:nvPr/>
            </p:nvSpPr>
            <p:spPr>
              <a:xfrm rot="10800000" flipH="1">
                <a:off x="8337250" y="4780426"/>
                <a:ext cx="38579" cy="32754"/>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3"/>
              <p:cNvSpPr/>
              <p:nvPr/>
            </p:nvSpPr>
            <p:spPr>
              <a:xfrm rot="10800000" flipH="1">
                <a:off x="6069133" y="4806549"/>
                <a:ext cx="12713" cy="974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3"/>
              <p:cNvSpPr/>
              <p:nvPr/>
            </p:nvSpPr>
            <p:spPr>
              <a:xfrm rot="10800000" flipH="1">
                <a:off x="7800438" y="4793103"/>
                <a:ext cx="28907" cy="24401"/>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3"/>
              <p:cNvSpPr/>
              <p:nvPr/>
            </p:nvSpPr>
            <p:spPr>
              <a:xfrm rot="10800000" flipH="1">
                <a:off x="7516937" y="4796876"/>
                <a:ext cx="25207" cy="21689"/>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3"/>
              <p:cNvSpPr/>
              <p:nvPr/>
            </p:nvSpPr>
            <p:spPr>
              <a:xfrm rot="10800000" flipH="1">
                <a:off x="8170989" y="4788596"/>
                <a:ext cx="35612" cy="30116"/>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3"/>
              <p:cNvSpPr/>
              <p:nvPr/>
            </p:nvSpPr>
            <p:spPr>
              <a:xfrm rot="10800000" flipH="1">
                <a:off x="7609593" y="4799074"/>
                <a:ext cx="25903" cy="22422"/>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3"/>
              <p:cNvSpPr/>
              <p:nvPr/>
            </p:nvSpPr>
            <p:spPr>
              <a:xfrm rot="10800000" flipH="1">
                <a:off x="7704997" y="4797572"/>
                <a:ext cx="27441" cy="23924"/>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3"/>
              <p:cNvSpPr/>
              <p:nvPr/>
            </p:nvSpPr>
            <p:spPr>
              <a:xfrm rot="10800000" flipH="1">
                <a:off x="8563633" y="4716457"/>
                <a:ext cx="77195" cy="106102"/>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3"/>
              <p:cNvSpPr/>
              <p:nvPr/>
            </p:nvSpPr>
            <p:spPr>
              <a:xfrm rot="10800000" flipH="1">
                <a:off x="8413053" y="4787167"/>
                <a:ext cx="41034" cy="35428"/>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3"/>
              <p:cNvSpPr/>
              <p:nvPr/>
            </p:nvSpPr>
            <p:spPr>
              <a:xfrm rot="10800000" flipH="1">
                <a:off x="9004712" y="4777458"/>
                <a:ext cx="54004" cy="45907"/>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3"/>
              <p:cNvSpPr/>
              <p:nvPr/>
            </p:nvSpPr>
            <p:spPr>
              <a:xfrm rot="10800000" flipH="1">
                <a:off x="8492080" y="4787277"/>
                <a:ext cx="43818" cy="37224"/>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3"/>
              <p:cNvSpPr/>
              <p:nvPr/>
            </p:nvSpPr>
            <p:spPr>
              <a:xfrm rot="10800000" flipH="1">
                <a:off x="9100666" y="4777495"/>
                <a:ext cx="54956" cy="47189"/>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3"/>
              <p:cNvSpPr/>
              <p:nvPr/>
            </p:nvSpPr>
            <p:spPr>
              <a:xfrm rot="10800000" flipH="1">
                <a:off x="6935426" y="4808783"/>
                <a:ext cx="18685" cy="16450"/>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3"/>
              <p:cNvSpPr/>
              <p:nvPr/>
            </p:nvSpPr>
            <p:spPr>
              <a:xfrm rot="10800000" flipH="1">
                <a:off x="8909821" y="4783394"/>
                <a:ext cx="52721" cy="45211"/>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3"/>
              <p:cNvSpPr/>
              <p:nvPr/>
            </p:nvSpPr>
            <p:spPr>
              <a:xfrm rot="10800000" flipH="1">
                <a:off x="5489857" y="4826699"/>
                <a:ext cx="4506" cy="4506"/>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3"/>
              <p:cNvSpPr/>
              <p:nvPr/>
            </p:nvSpPr>
            <p:spPr>
              <a:xfrm rot="10800000" flipH="1">
                <a:off x="6548498" y="4817576"/>
                <a:ext cx="16230" cy="13629"/>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3"/>
              <p:cNvSpPr/>
              <p:nvPr/>
            </p:nvSpPr>
            <p:spPr>
              <a:xfrm rot="10800000" flipH="1">
                <a:off x="5394453" y="4828165"/>
                <a:ext cx="3737" cy="3774"/>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3"/>
              <p:cNvSpPr/>
              <p:nvPr/>
            </p:nvSpPr>
            <p:spPr>
              <a:xfrm rot="10800000" flipH="1">
                <a:off x="8638924" y="4791454"/>
                <a:ext cx="41803" cy="40887"/>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3"/>
              <p:cNvSpPr/>
              <p:nvPr/>
            </p:nvSpPr>
            <p:spPr>
              <a:xfrm rot="10800000" flipH="1">
                <a:off x="9196070" y="4784896"/>
                <a:ext cx="56495" cy="47995"/>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3"/>
              <p:cNvSpPr/>
              <p:nvPr/>
            </p:nvSpPr>
            <p:spPr>
              <a:xfrm rot="10800000" flipH="1">
                <a:off x="5585444" y="4829630"/>
                <a:ext cx="5862" cy="5349"/>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3"/>
              <p:cNvSpPr/>
              <p:nvPr/>
            </p:nvSpPr>
            <p:spPr>
              <a:xfrm rot="10800000" flipH="1">
                <a:off x="6163584" y="4827652"/>
                <a:ext cx="12200" cy="7401"/>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3"/>
              <p:cNvSpPr/>
              <p:nvPr/>
            </p:nvSpPr>
            <p:spPr>
              <a:xfrm rot="10800000" flipH="1">
                <a:off x="5299012" y="4834137"/>
                <a:ext cx="2272" cy="2272"/>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3"/>
              <p:cNvSpPr/>
              <p:nvPr/>
            </p:nvSpPr>
            <p:spPr>
              <a:xfrm rot="10800000" flipH="1">
                <a:off x="8077564" y="4808783"/>
                <a:ext cx="33597" cy="29310"/>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3"/>
              <p:cNvSpPr/>
              <p:nvPr/>
            </p:nvSpPr>
            <p:spPr>
              <a:xfrm rot="10800000" flipH="1">
                <a:off x="8814381" y="4795374"/>
                <a:ext cx="51989" cy="44075"/>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3"/>
              <p:cNvSpPr/>
              <p:nvPr/>
            </p:nvSpPr>
            <p:spPr>
              <a:xfrm rot="10800000" flipH="1">
                <a:off x="8246279" y="4808783"/>
                <a:ext cx="37077" cy="31435"/>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3"/>
              <p:cNvSpPr/>
              <p:nvPr/>
            </p:nvSpPr>
            <p:spPr>
              <a:xfrm rot="10800000" flipH="1">
                <a:off x="5680482" y="4837617"/>
                <a:ext cx="6998" cy="4763"/>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3"/>
              <p:cNvSpPr/>
              <p:nvPr/>
            </p:nvSpPr>
            <p:spPr>
              <a:xfrm rot="10800000" flipH="1">
                <a:off x="7030867" y="4824831"/>
                <a:ext cx="18319" cy="17659"/>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3"/>
              <p:cNvSpPr/>
              <p:nvPr/>
            </p:nvSpPr>
            <p:spPr>
              <a:xfrm rot="10800000" flipH="1">
                <a:off x="5203572" y="4843845"/>
                <a:ext cx="1539" cy="1502"/>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3"/>
              <p:cNvSpPr/>
              <p:nvPr/>
            </p:nvSpPr>
            <p:spPr>
              <a:xfrm rot="10800000" flipH="1">
                <a:off x="9290228" y="4799074"/>
                <a:ext cx="57741" cy="48691"/>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3"/>
              <p:cNvSpPr/>
              <p:nvPr/>
            </p:nvSpPr>
            <p:spPr>
              <a:xfrm rot="10800000" flipH="1">
                <a:off x="6641704" y="4837874"/>
                <a:ext cx="17183" cy="14875"/>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3"/>
              <p:cNvSpPr/>
              <p:nvPr/>
            </p:nvSpPr>
            <p:spPr>
              <a:xfrm rot="10800000" flipH="1">
                <a:off x="5775410" y="4846080"/>
                <a:ext cx="8243" cy="7474"/>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3"/>
              <p:cNvSpPr/>
              <p:nvPr/>
            </p:nvSpPr>
            <p:spPr>
              <a:xfrm rot="10800000" flipH="1">
                <a:off x="8323072" y="4819958"/>
                <a:ext cx="39312" cy="33597"/>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3"/>
              <p:cNvSpPr/>
              <p:nvPr/>
            </p:nvSpPr>
            <p:spPr>
              <a:xfrm rot="10800000" flipH="1">
                <a:off x="7978643" y="4826663"/>
                <a:ext cx="32607" cy="28028"/>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3"/>
              <p:cNvSpPr/>
              <p:nvPr/>
            </p:nvSpPr>
            <p:spPr>
              <a:xfrm rot="10800000" flipH="1">
                <a:off x="6258512" y="4844761"/>
                <a:ext cx="11944" cy="11028"/>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3"/>
              <p:cNvSpPr/>
              <p:nvPr/>
            </p:nvSpPr>
            <p:spPr>
              <a:xfrm rot="10800000" flipH="1">
                <a:off x="8720442" y="4813217"/>
                <a:ext cx="50486" cy="42903"/>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3"/>
              <p:cNvSpPr/>
              <p:nvPr/>
            </p:nvSpPr>
            <p:spPr>
              <a:xfrm rot="10800000" flipH="1">
                <a:off x="7122571" y="4839376"/>
                <a:ext cx="22386" cy="18832"/>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3"/>
              <p:cNvSpPr/>
              <p:nvPr/>
            </p:nvSpPr>
            <p:spPr>
              <a:xfrm rot="10800000" flipH="1">
                <a:off x="5108900" y="4858757"/>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3"/>
              <p:cNvSpPr/>
              <p:nvPr/>
            </p:nvSpPr>
            <p:spPr>
              <a:xfrm rot="10800000" flipH="1">
                <a:off x="8402612" y="4823622"/>
                <a:ext cx="42353" cy="35941"/>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3"/>
              <p:cNvSpPr/>
              <p:nvPr/>
            </p:nvSpPr>
            <p:spPr>
              <a:xfrm rot="10800000" flipH="1">
                <a:off x="8548759" y="4821313"/>
                <a:ext cx="46786" cy="39715"/>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3"/>
              <p:cNvSpPr/>
              <p:nvPr/>
            </p:nvSpPr>
            <p:spPr>
              <a:xfrm rot="10800000" flipH="1">
                <a:off x="8153806" y="4834137"/>
                <a:ext cx="36381" cy="30922"/>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3"/>
              <p:cNvSpPr/>
              <p:nvPr/>
            </p:nvSpPr>
            <p:spPr>
              <a:xfrm rot="10800000" flipH="1">
                <a:off x="5870081" y="4859453"/>
                <a:ext cx="9562" cy="8317"/>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3"/>
              <p:cNvSpPr/>
              <p:nvPr/>
            </p:nvSpPr>
            <p:spPr>
              <a:xfrm rot="10800000" flipH="1">
                <a:off x="7888954" y="4841537"/>
                <a:ext cx="26892" cy="2692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3"/>
              <p:cNvSpPr/>
              <p:nvPr/>
            </p:nvSpPr>
            <p:spPr>
              <a:xfrm rot="10800000" flipH="1">
                <a:off x="9383434" y="4819958"/>
                <a:ext cx="59243" cy="49900"/>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3"/>
              <p:cNvSpPr/>
              <p:nvPr/>
            </p:nvSpPr>
            <p:spPr>
              <a:xfrm rot="10800000" flipH="1">
                <a:off x="7220283" y="4850843"/>
                <a:ext cx="23631" cy="19198"/>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3"/>
              <p:cNvSpPr/>
              <p:nvPr/>
            </p:nvSpPr>
            <p:spPr>
              <a:xfrm rot="10800000" flipH="1">
                <a:off x="6735129" y="4857988"/>
                <a:ext cx="20664" cy="15717"/>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3"/>
              <p:cNvSpPr/>
              <p:nvPr/>
            </p:nvSpPr>
            <p:spPr>
              <a:xfrm rot="10800000" flipH="1">
                <a:off x="8627236" y="4835602"/>
                <a:ext cx="49021" cy="41437"/>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3"/>
              <p:cNvSpPr/>
              <p:nvPr/>
            </p:nvSpPr>
            <p:spPr>
              <a:xfrm rot="10800000" flipH="1">
                <a:off x="6351681" y="4864692"/>
                <a:ext cx="14215" cy="12713"/>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3"/>
              <p:cNvSpPr/>
              <p:nvPr/>
            </p:nvSpPr>
            <p:spPr>
              <a:xfrm rot="10800000" flipH="1">
                <a:off x="7793916" y="4852126"/>
                <a:ext cx="26892" cy="25500"/>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3"/>
              <p:cNvSpPr/>
              <p:nvPr/>
            </p:nvSpPr>
            <p:spPr>
              <a:xfrm rot="10800000" flipH="1">
                <a:off x="7315650" y="4859233"/>
                <a:ext cx="24437" cy="20444"/>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3"/>
              <p:cNvSpPr/>
              <p:nvPr/>
            </p:nvSpPr>
            <p:spPr>
              <a:xfrm rot="10800000" flipH="1">
                <a:off x="8237120" y="4849927"/>
                <a:ext cx="38579" cy="32717"/>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3"/>
              <p:cNvSpPr/>
              <p:nvPr/>
            </p:nvSpPr>
            <p:spPr>
              <a:xfrm rot="10800000" flipH="1">
                <a:off x="5964423" y="4875757"/>
                <a:ext cx="10075" cy="9269"/>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3"/>
              <p:cNvSpPr/>
              <p:nvPr/>
            </p:nvSpPr>
            <p:spPr>
              <a:xfrm rot="10800000" flipH="1">
                <a:off x="7698109" y="4860699"/>
                <a:ext cx="29640" cy="24950"/>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3"/>
              <p:cNvSpPr/>
              <p:nvPr/>
            </p:nvSpPr>
            <p:spPr>
              <a:xfrm rot="10800000" flipH="1">
                <a:off x="7411311" y="4864692"/>
                <a:ext cx="25903" cy="21726"/>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3"/>
              <p:cNvSpPr/>
              <p:nvPr/>
            </p:nvSpPr>
            <p:spPr>
              <a:xfrm rot="10800000" flipH="1">
                <a:off x="8060637" y="4857218"/>
                <a:ext cx="35612" cy="30189"/>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3"/>
              <p:cNvSpPr/>
              <p:nvPr/>
            </p:nvSpPr>
            <p:spPr>
              <a:xfrm rot="10800000" flipH="1">
                <a:off x="7602668" y="4865462"/>
                <a:ext cx="27625" cy="23888"/>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3"/>
              <p:cNvSpPr/>
              <p:nvPr/>
            </p:nvSpPr>
            <p:spPr>
              <a:xfrm rot="10800000" flipH="1">
                <a:off x="7506861" y="4866927"/>
                <a:ext cx="23192" cy="22715"/>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3"/>
              <p:cNvSpPr/>
              <p:nvPr/>
            </p:nvSpPr>
            <p:spPr>
              <a:xfrm rot="10800000" flipH="1">
                <a:off x="8459290" y="4821240"/>
                <a:ext cx="61404" cy="71663"/>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3"/>
              <p:cNvSpPr/>
              <p:nvPr/>
            </p:nvSpPr>
            <p:spPr>
              <a:xfrm rot="10800000" flipH="1">
                <a:off x="6831046" y="4876636"/>
                <a:ext cx="17183" cy="16450"/>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3"/>
              <p:cNvSpPr/>
              <p:nvPr/>
            </p:nvSpPr>
            <p:spPr>
              <a:xfrm rot="10800000" flipH="1">
                <a:off x="8313143" y="4858207"/>
                <a:ext cx="41071" cy="34879"/>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3"/>
              <p:cNvSpPr/>
              <p:nvPr/>
            </p:nvSpPr>
            <p:spPr>
              <a:xfrm rot="10800000" flipH="1">
                <a:off x="8386967" y="4857768"/>
                <a:ext cx="43818" cy="37553"/>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3"/>
              <p:cNvSpPr/>
              <p:nvPr/>
            </p:nvSpPr>
            <p:spPr>
              <a:xfrm rot="10800000" flipH="1">
                <a:off x="9474918" y="4846776"/>
                <a:ext cx="60195" cy="50999"/>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3"/>
              <p:cNvSpPr/>
              <p:nvPr/>
            </p:nvSpPr>
            <p:spPr>
              <a:xfrm rot="10800000" flipH="1">
                <a:off x="6442652" y="4885832"/>
                <a:ext cx="16194" cy="13336"/>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3"/>
              <p:cNvSpPr/>
              <p:nvPr/>
            </p:nvSpPr>
            <p:spPr>
              <a:xfrm rot="10800000" flipH="1">
                <a:off x="5384011" y="4896750"/>
                <a:ext cx="4506" cy="3993"/>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3"/>
              <p:cNvSpPr/>
              <p:nvPr/>
            </p:nvSpPr>
            <p:spPr>
              <a:xfrm rot="10800000" flipH="1">
                <a:off x="5288571" y="489825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3"/>
              <p:cNvSpPr/>
              <p:nvPr/>
            </p:nvSpPr>
            <p:spPr>
              <a:xfrm rot="10800000" flipH="1">
                <a:off x="8534800" y="4861725"/>
                <a:ext cx="48288" cy="41071"/>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3"/>
              <p:cNvSpPr/>
              <p:nvPr/>
            </p:nvSpPr>
            <p:spPr>
              <a:xfrm rot="10800000" flipH="1">
                <a:off x="6059460" y="4893636"/>
                <a:ext cx="10442" cy="10039"/>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3"/>
              <p:cNvSpPr/>
              <p:nvPr/>
            </p:nvSpPr>
            <p:spPr>
              <a:xfrm rot="10800000" flipH="1">
                <a:off x="5480185" y="4898252"/>
                <a:ext cx="5239" cy="545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3"/>
              <p:cNvSpPr/>
              <p:nvPr/>
            </p:nvSpPr>
            <p:spPr>
              <a:xfrm rot="10800000" flipH="1">
                <a:off x="5193130" y="4904224"/>
                <a:ext cx="2308" cy="2272"/>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3"/>
              <p:cNvSpPr/>
              <p:nvPr/>
            </p:nvSpPr>
            <p:spPr>
              <a:xfrm rot="10800000" flipH="1">
                <a:off x="7971718" y="4877808"/>
                <a:ext cx="34110" cy="28724"/>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3"/>
              <p:cNvSpPr/>
              <p:nvPr/>
            </p:nvSpPr>
            <p:spPr>
              <a:xfrm rot="10800000" flipH="1">
                <a:off x="8145416" y="4878065"/>
                <a:ext cx="37114" cy="31435"/>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3"/>
              <p:cNvSpPr/>
              <p:nvPr/>
            </p:nvSpPr>
            <p:spPr>
              <a:xfrm rot="10800000" flipH="1">
                <a:off x="6922750" y="4892280"/>
                <a:ext cx="20920" cy="17916"/>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3"/>
              <p:cNvSpPr/>
              <p:nvPr/>
            </p:nvSpPr>
            <p:spPr>
              <a:xfrm rot="10800000" flipH="1">
                <a:off x="5575039" y="4905653"/>
                <a:ext cx="6558" cy="6118"/>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3"/>
              <p:cNvSpPr/>
              <p:nvPr/>
            </p:nvSpPr>
            <p:spPr>
              <a:xfrm rot="10800000" flipH="1">
                <a:off x="5097726" y="4914666"/>
                <a:ext cx="1539" cy="769"/>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3"/>
              <p:cNvSpPr/>
              <p:nvPr/>
            </p:nvSpPr>
            <p:spPr>
              <a:xfrm rot="10800000" flipH="1">
                <a:off x="6536041" y="4906422"/>
                <a:ext cx="16963" cy="14655"/>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3"/>
              <p:cNvSpPr/>
              <p:nvPr/>
            </p:nvSpPr>
            <p:spPr>
              <a:xfrm rot="10800000" flipH="1">
                <a:off x="5669527" y="4917084"/>
                <a:ext cx="8243" cy="5203"/>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3"/>
              <p:cNvSpPr/>
              <p:nvPr/>
            </p:nvSpPr>
            <p:spPr>
              <a:xfrm rot="10800000" flipH="1">
                <a:off x="7877779" y="4895285"/>
                <a:ext cx="32644" cy="27625"/>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3"/>
              <p:cNvSpPr/>
              <p:nvPr/>
            </p:nvSpPr>
            <p:spPr>
              <a:xfrm rot="10800000" flipH="1">
                <a:off x="8222941" y="4889679"/>
                <a:ext cx="39568" cy="3396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3"/>
              <p:cNvSpPr/>
              <p:nvPr/>
            </p:nvSpPr>
            <p:spPr>
              <a:xfrm rot="10800000" flipH="1">
                <a:off x="6152630" y="4913054"/>
                <a:ext cx="11980" cy="1132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3"/>
              <p:cNvSpPr/>
              <p:nvPr/>
            </p:nvSpPr>
            <p:spPr>
              <a:xfrm rot="10800000" flipH="1">
                <a:off x="7020022" y="4907009"/>
                <a:ext cx="19455" cy="18795"/>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3"/>
              <p:cNvSpPr/>
              <p:nvPr/>
            </p:nvSpPr>
            <p:spPr>
              <a:xfrm rot="10800000" flipH="1">
                <a:off x="5003055" y="492880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3"/>
              <p:cNvSpPr/>
              <p:nvPr/>
            </p:nvSpPr>
            <p:spPr>
              <a:xfrm rot="10800000" flipH="1">
                <a:off x="8297499" y="4893856"/>
                <a:ext cx="42316" cy="35758"/>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3"/>
              <p:cNvSpPr/>
              <p:nvPr/>
            </p:nvSpPr>
            <p:spPr>
              <a:xfrm rot="10800000" flipH="1">
                <a:off x="8437161" y="4892280"/>
                <a:ext cx="54443" cy="39605"/>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3"/>
              <p:cNvSpPr/>
              <p:nvPr/>
            </p:nvSpPr>
            <p:spPr>
              <a:xfrm rot="10800000" flipH="1">
                <a:off x="8052980" y="4903418"/>
                <a:ext cx="36344" cy="30702"/>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3"/>
              <p:cNvSpPr/>
              <p:nvPr/>
            </p:nvSpPr>
            <p:spPr>
              <a:xfrm rot="10800000" flipH="1">
                <a:off x="7783108" y="4909427"/>
                <a:ext cx="31838" cy="26892"/>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3"/>
              <p:cNvSpPr/>
              <p:nvPr/>
            </p:nvSpPr>
            <p:spPr>
              <a:xfrm rot="10800000" flipH="1">
                <a:off x="5764345" y="4930310"/>
                <a:ext cx="9599" cy="6741"/>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3"/>
              <p:cNvSpPr/>
              <p:nvPr/>
            </p:nvSpPr>
            <p:spPr>
              <a:xfrm rot="10800000" flipH="1">
                <a:off x="7115097" y="4919722"/>
                <a:ext cx="21653" cy="18832"/>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3"/>
              <p:cNvSpPr/>
              <p:nvPr/>
            </p:nvSpPr>
            <p:spPr>
              <a:xfrm rot="10800000" flipH="1">
                <a:off x="6631995" y="4925840"/>
                <a:ext cx="17952" cy="15754"/>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3"/>
              <p:cNvSpPr/>
              <p:nvPr/>
            </p:nvSpPr>
            <p:spPr>
              <a:xfrm rot="10800000" flipH="1">
                <a:off x="6245835" y="4934047"/>
                <a:ext cx="12713" cy="11944"/>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3"/>
              <p:cNvSpPr/>
              <p:nvPr/>
            </p:nvSpPr>
            <p:spPr>
              <a:xfrm rot="10800000" flipH="1">
                <a:off x="7688400" y="4921077"/>
                <a:ext cx="29676" cy="25720"/>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3"/>
              <p:cNvSpPr/>
              <p:nvPr/>
            </p:nvSpPr>
            <p:spPr>
              <a:xfrm rot="10800000" flipH="1">
                <a:off x="7210537" y="4927306"/>
                <a:ext cx="23521" cy="20334"/>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3"/>
              <p:cNvSpPr/>
              <p:nvPr/>
            </p:nvSpPr>
            <p:spPr>
              <a:xfrm rot="10800000" flipH="1">
                <a:off x="8132007" y="4919465"/>
                <a:ext cx="38579" cy="32534"/>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3"/>
              <p:cNvSpPr/>
              <p:nvPr/>
            </p:nvSpPr>
            <p:spPr>
              <a:xfrm rot="10800000" flipH="1">
                <a:off x="5858430" y="4946504"/>
                <a:ext cx="10368" cy="6961"/>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3"/>
              <p:cNvSpPr/>
              <p:nvPr/>
            </p:nvSpPr>
            <p:spPr>
              <a:xfrm rot="10800000" flipH="1">
                <a:off x="7592996" y="4929248"/>
                <a:ext cx="29090" cy="24950"/>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3"/>
              <p:cNvSpPr/>
              <p:nvPr/>
            </p:nvSpPr>
            <p:spPr>
              <a:xfrm rot="10800000" flipH="1">
                <a:off x="7305941" y="4932545"/>
                <a:ext cx="25170" cy="21689"/>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3"/>
              <p:cNvSpPr/>
              <p:nvPr/>
            </p:nvSpPr>
            <p:spPr>
              <a:xfrm rot="10800000" flipH="1">
                <a:off x="7959774" y="4926280"/>
                <a:ext cx="35612" cy="2945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3"/>
              <p:cNvSpPr/>
              <p:nvPr/>
            </p:nvSpPr>
            <p:spPr>
              <a:xfrm rot="10800000" flipH="1">
                <a:off x="7496823" y="4933754"/>
                <a:ext cx="28138" cy="23485"/>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3"/>
              <p:cNvSpPr/>
              <p:nvPr/>
            </p:nvSpPr>
            <p:spPr>
              <a:xfrm rot="10800000" flipH="1">
                <a:off x="7401382" y="4934780"/>
                <a:ext cx="26123" cy="23155"/>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3"/>
              <p:cNvSpPr/>
              <p:nvPr/>
            </p:nvSpPr>
            <p:spPr>
              <a:xfrm rot="10800000" flipH="1">
                <a:off x="6723149" y="4944452"/>
                <a:ext cx="19235" cy="16450"/>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3"/>
              <p:cNvSpPr/>
              <p:nvPr/>
            </p:nvSpPr>
            <p:spPr>
              <a:xfrm rot="10800000" flipH="1">
                <a:off x="8208030" y="4927745"/>
                <a:ext cx="40851" cy="34696"/>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3"/>
              <p:cNvSpPr/>
              <p:nvPr/>
            </p:nvSpPr>
            <p:spPr>
              <a:xfrm rot="10800000" flipH="1">
                <a:off x="8346959" y="4892244"/>
                <a:ext cx="68622" cy="7239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3"/>
              <p:cNvSpPr/>
              <p:nvPr/>
            </p:nvSpPr>
            <p:spPr>
              <a:xfrm rot="10800000" flipH="1">
                <a:off x="8281854" y="4928185"/>
                <a:ext cx="43635" cy="37297"/>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3"/>
              <p:cNvSpPr/>
              <p:nvPr/>
            </p:nvSpPr>
            <p:spPr>
              <a:xfrm rot="10800000" flipH="1">
                <a:off x="6339004" y="4953245"/>
                <a:ext cx="14985" cy="15131"/>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3"/>
              <p:cNvSpPr/>
              <p:nvPr/>
            </p:nvSpPr>
            <p:spPr>
              <a:xfrm rot="10800000" flipH="1">
                <a:off x="5278898" y="4966105"/>
                <a:ext cx="5239" cy="4506"/>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3"/>
              <p:cNvSpPr/>
              <p:nvPr/>
            </p:nvSpPr>
            <p:spPr>
              <a:xfrm rot="10800000" flipH="1">
                <a:off x="5182725" y="4968340"/>
                <a:ext cx="3737" cy="3004"/>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3"/>
              <p:cNvSpPr/>
              <p:nvPr/>
            </p:nvSpPr>
            <p:spPr>
              <a:xfrm rot="10800000" flipH="1">
                <a:off x="5951343" y="4962368"/>
                <a:ext cx="14215" cy="974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3"/>
              <p:cNvSpPr/>
              <p:nvPr/>
            </p:nvSpPr>
            <p:spPr>
              <a:xfrm rot="10800000" flipH="1">
                <a:off x="5374302" y="4968340"/>
                <a:ext cx="5276" cy="5239"/>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3"/>
              <p:cNvSpPr/>
              <p:nvPr/>
            </p:nvSpPr>
            <p:spPr>
              <a:xfrm rot="10800000" flipH="1">
                <a:off x="7865433" y="4947456"/>
                <a:ext cx="30263" cy="28834"/>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3"/>
              <p:cNvSpPr/>
              <p:nvPr/>
            </p:nvSpPr>
            <p:spPr>
              <a:xfrm rot="10800000" flipH="1">
                <a:off x="5087284" y="4974312"/>
                <a:ext cx="2272" cy="2272"/>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3"/>
              <p:cNvSpPr/>
              <p:nvPr/>
            </p:nvSpPr>
            <p:spPr>
              <a:xfrm rot="10800000" flipH="1">
                <a:off x="6817087" y="4960829"/>
                <a:ext cx="20700" cy="17403"/>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3"/>
              <p:cNvSpPr/>
              <p:nvPr/>
            </p:nvSpPr>
            <p:spPr>
              <a:xfrm rot="10800000" flipH="1">
                <a:off x="8040303" y="4947383"/>
                <a:ext cx="37077" cy="31435"/>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3"/>
              <p:cNvSpPr/>
              <p:nvPr/>
            </p:nvSpPr>
            <p:spPr>
              <a:xfrm rot="10800000" flipH="1">
                <a:off x="5469743" y="4974861"/>
                <a:ext cx="6009" cy="6192"/>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3"/>
              <p:cNvSpPr/>
              <p:nvPr/>
            </p:nvSpPr>
            <p:spPr>
              <a:xfrm rot="10800000" flipH="1">
                <a:off x="4991844" y="4984973"/>
                <a:ext cx="1356" cy="1282"/>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3"/>
              <p:cNvSpPr/>
              <p:nvPr/>
            </p:nvSpPr>
            <p:spPr>
              <a:xfrm rot="10800000" flipH="1">
                <a:off x="6432577" y="4974678"/>
                <a:ext cx="14948" cy="14032"/>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3"/>
              <p:cNvSpPr/>
              <p:nvPr/>
            </p:nvSpPr>
            <p:spPr>
              <a:xfrm rot="10800000" flipH="1">
                <a:off x="7772666" y="4963870"/>
                <a:ext cx="31875" cy="27661"/>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3"/>
              <p:cNvSpPr/>
              <p:nvPr/>
            </p:nvSpPr>
            <p:spPr>
              <a:xfrm rot="10800000" flipH="1">
                <a:off x="5564414" y="4984607"/>
                <a:ext cx="7511" cy="703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3"/>
              <p:cNvSpPr/>
              <p:nvPr/>
            </p:nvSpPr>
            <p:spPr>
              <a:xfrm rot="10800000" flipH="1">
                <a:off x="6045904" y="4984021"/>
                <a:ext cx="12823" cy="8940"/>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3"/>
              <p:cNvSpPr/>
              <p:nvPr/>
            </p:nvSpPr>
            <p:spPr>
              <a:xfrm rot="10800000" flipH="1">
                <a:off x="6914543" y="4974385"/>
                <a:ext cx="22202" cy="18612"/>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3"/>
              <p:cNvSpPr/>
              <p:nvPr/>
            </p:nvSpPr>
            <p:spPr>
              <a:xfrm rot="10800000" flipH="1">
                <a:off x="8117828" y="4959400"/>
                <a:ext cx="39349" cy="33597"/>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3"/>
              <p:cNvSpPr/>
              <p:nvPr/>
            </p:nvSpPr>
            <p:spPr>
              <a:xfrm rot="10800000" flipH="1">
                <a:off x="4897172" y="4999665"/>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3"/>
              <p:cNvSpPr/>
              <p:nvPr/>
            </p:nvSpPr>
            <p:spPr>
              <a:xfrm rot="10800000" flipH="1">
                <a:off x="8193118" y="4964273"/>
                <a:ext cx="41584" cy="35428"/>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3"/>
              <p:cNvSpPr/>
              <p:nvPr/>
            </p:nvSpPr>
            <p:spPr>
              <a:xfrm rot="10800000" flipH="1">
                <a:off x="8265661" y="4962368"/>
                <a:ext cx="43818" cy="37810"/>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3"/>
              <p:cNvSpPr/>
              <p:nvPr/>
            </p:nvSpPr>
            <p:spPr>
              <a:xfrm rot="10800000" flipH="1">
                <a:off x="7947867" y="4972700"/>
                <a:ext cx="35612" cy="30739"/>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3"/>
              <p:cNvSpPr/>
              <p:nvPr/>
            </p:nvSpPr>
            <p:spPr>
              <a:xfrm rot="10800000" flipH="1">
                <a:off x="7677226" y="4978159"/>
                <a:ext cx="31875" cy="26782"/>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3"/>
              <p:cNvSpPr/>
              <p:nvPr/>
            </p:nvSpPr>
            <p:spPr>
              <a:xfrm rot="10800000" flipH="1">
                <a:off x="5658353" y="4997430"/>
                <a:ext cx="8976" cy="8207"/>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3"/>
              <p:cNvSpPr/>
              <p:nvPr/>
            </p:nvSpPr>
            <p:spPr>
              <a:xfrm rot="10800000" flipH="1">
                <a:off x="7009251" y="4986512"/>
                <a:ext cx="23118" cy="19894"/>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3"/>
              <p:cNvSpPr/>
              <p:nvPr/>
            </p:nvSpPr>
            <p:spPr>
              <a:xfrm rot="10800000" flipH="1">
                <a:off x="6526369" y="4993693"/>
                <a:ext cx="18429" cy="16121"/>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3"/>
              <p:cNvSpPr/>
              <p:nvPr/>
            </p:nvSpPr>
            <p:spPr>
              <a:xfrm rot="10800000" flipH="1">
                <a:off x="6138487" y="5001863"/>
                <a:ext cx="16414" cy="12017"/>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3"/>
              <p:cNvSpPr/>
              <p:nvPr/>
            </p:nvSpPr>
            <p:spPr>
              <a:xfrm rot="10800000" flipH="1">
                <a:off x="7582555" y="4989699"/>
                <a:ext cx="29860" cy="25646"/>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3"/>
              <p:cNvSpPr/>
              <p:nvPr/>
            </p:nvSpPr>
            <p:spPr>
              <a:xfrm rot="10800000" flipH="1">
                <a:off x="7104655" y="4995488"/>
                <a:ext cx="24437" cy="20627"/>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3"/>
              <p:cNvSpPr/>
              <p:nvPr/>
            </p:nvSpPr>
            <p:spPr>
              <a:xfrm rot="10800000" flipH="1">
                <a:off x="5753794" y="5012781"/>
                <a:ext cx="9709" cy="9269"/>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3"/>
              <p:cNvSpPr/>
              <p:nvPr/>
            </p:nvSpPr>
            <p:spPr>
              <a:xfrm rot="10800000" flipH="1">
                <a:off x="7200096" y="5000727"/>
                <a:ext cx="25207" cy="21360"/>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3"/>
              <p:cNvSpPr/>
              <p:nvPr/>
            </p:nvSpPr>
            <p:spPr>
              <a:xfrm rot="10800000" flipH="1">
                <a:off x="7487114" y="4997137"/>
                <a:ext cx="28907" cy="24950"/>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3"/>
              <p:cNvSpPr/>
              <p:nvPr/>
            </p:nvSpPr>
            <p:spPr>
              <a:xfrm rot="10800000" flipH="1">
                <a:off x="8026894" y="4989186"/>
                <a:ext cx="37847" cy="32900"/>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3"/>
              <p:cNvSpPr/>
              <p:nvPr/>
            </p:nvSpPr>
            <p:spPr>
              <a:xfrm rot="10800000" flipH="1">
                <a:off x="7854661" y="4995598"/>
                <a:ext cx="34879" cy="2945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3"/>
              <p:cNvSpPr/>
              <p:nvPr/>
            </p:nvSpPr>
            <p:spPr>
              <a:xfrm rot="10800000" flipH="1">
                <a:off x="7295536" y="5002816"/>
                <a:ext cx="26855" cy="22972"/>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3"/>
              <p:cNvSpPr/>
              <p:nvPr/>
            </p:nvSpPr>
            <p:spPr>
              <a:xfrm rot="10800000" flipH="1">
                <a:off x="7391710" y="5001900"/>
                <a:ext cx="27588" cy="23888"/>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3"/>
              <p:cNvSpPr/>
              <p:nvPr/>
            </p:nvSpPr>
            <p:spPr>
              <a:xfrm rot="10800000" flipH="1">
                <a:off x="6617852" y="5012341"/>
                <a:ext cx="19418" cy="16377"/>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3"/>
              <p:cNvSpPr/>
              <p:nvPr/>
            </p:nvSpPr>
            <p:spPr>
              <a:xfrm rot="10800000" flipH="1">
                <a:off x="8102917" y="4997796"/>
                <a:ext cx="40851" cy="347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3"/>
              <p:cNvSpPr/>
              <p:nvPr/>
            </p:nvSpPr>
            <p:spPr>
              <a:xfrm rot="10800000" flipH="1">
                <a:off x="6231657" y="5022270"/>
                <a:ext cx="16194" cy="13189"/>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3"/>
              <p:cNvSpPr/>
              <p:nvPr/>
            </p:nvSpPr>
            <p:spPr>
              <a:xfrm rot="10800000" flipH="1">
                <a:off x="8176961" y="4999592"/>
                <a:ext cx="43782" cy="37114"/>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3"/>
              <p:cNvSpPr/>
              <p:nvPr/>
            </p:nvSpPr>
            <p:spPr>
              <a:xfrm rot="10800000" flipH="1">
                <a:off x="5172283" y="5036192"/>
                <a:ext cx="4506" cy="3957"/>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3"/>
              <p:cNvSpPr/>
              <p:nvPr/>
            </p:nvSpPr>
            <p:spPr>
              <a:xfrm rot="10800000" flipH="1">
                <a:off x="5846743" y="5033408"/>
                <a:ext cx="11431" cy="7437"/>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3"/>
              <p:cNvSpPr/>
              <p:nvPr/>
            </p:nvSpPr>
            <p:spPr>
              <a:xfrm rot="10800000" flipH="1">
                <a:off x="5076843" y="5038427"/>
                <a:ext cx="3004" cy="3004"/>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3"/>
              <p:cNvSpPr/>
              <p:nvPr/>
            </p:nvSpPr>
            <p:spPr>
              <a:xfrm rot="10800000" flipH="1">
                <a:off x="5267834" y="5038354"/>
                <a:ext cx="5129" cy="5386"/>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3"/>
              <p:cNvSpPr/>
              <p:nvPr/>
            </p:nvSpPr>
            <p:spPr>
              <a:xfrm rot="10800000" flipH="1">
                <a:off x="7760723" y="5015309"/>
                <a:ext cx="34329" cy="29090"/>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3"/>
              <p:cNvSpPr/>
              <p:nvPr/>
            </p:nvSpPr>
            <p:spPr>
              <a:xfrm rot="10800000" flipH="1">
                <a:off x="6714026" y="5029451"/>
                <a:ext cx="17916" cy="16560"/>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3"/>
              <p:cNvSpPr/>
              <p:nvPr/>
            </p:nvSpPr>
            <p:spPr>
              <a:xfrm rot="10800000" flipH="1">
                <a:off x="4981402" y="5044399"/>
                <a:ext cx="2308" cy="2272"/>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3"/>
              <p:cNvSpPr/>
              <p:nvPr/>
            </p:nvSpPr>
            <p:spPr>
              <a:xfrm rot="10800000" flipH="1">
                <a:off x="7934421" y="5016738"/>
                <a:ext cx="37847" cy="31435"/>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3"/>
              <p:cNvSpPr/>
              <p:nvPr/>
            </p:nvSpPr>
            <p:spPr>
              <a:xfrm rot="10800000" flipH="1">
                <a:off x="5362395" y="5044399"/>
                <a:ext cx="8207" cy="5972"/>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3"/>
              <p:cNvSpPr/>
              <p:nvPr/>
            </p:nvSpPr>
            <p:spPr>
              <a:xfrm rot="10800000" flipH="1">
                <a:off x="4885998" y="5054804"/>
                <a:ext cx="769" cy="1539"/>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3"/>
              <p:cNvSpPr/>
              <p:nvPr/>
            </p:nvSpPr>
            <p:spPr>
              <a:xfrm rot="10800000" flipH="1">
                <a:off x="6324862" y="5042421"/>
                <a:ext cx="17183" cy="14655"/>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3"/>
              <p:cNvSpPr/>
              <p:nvPr/>
            </p:nvSpPr>
            <p:spPr>
              <a:xfrm rot="10800000" flipH="1">
                <a:off x="7666784" y="5032455"/>
                <a:ext cx="32644" cy="27661"/>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3"/>
              <p:cNvSpPr/>
              <p:nvPr/>
            </p:nvSpPr>
            <p:spPr>
              <a:xfrm rot="10800000" flipH="1">
                <a:off x="5457653" y="5055427"/>
                <a:ext cx="8573" cy="5386"/>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3"/>
              <p:cNvSpPr/>
              <p:nvPr/>
            </p:nvSpPr>
            <p:spPr>
              <a:xfrm rot="10800000" flipH="1">
                <a:off x="6808697" y="5042384"/>
                <a:ext cx="22166" cy="18465"/>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3"/>
              <p:cNvSpPr/>
              <p:nvPr/>
            </p:nvSpPr>
            <p:spPr>
              <a:xfrm rot="10800000" flipH="1">
                <a:off x="5940059" y="5052606"/>
                <a:ext cx="12823" cy="8317"/>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3"/>
              <p:cNvSpPr/>
              <p:nvPr/>
            </p:nvSpPr>
            <p:spPr>
              <a:xfrm rot="10800000" flipH="1">
                <a:off x="8011543" y="5030184"/>
                <a:ext cx="35099" cy="33633"/>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3"/>
              <p:cNvSpPr/>
              <p:nvPr/>
            </p:nvSpPr>
            <p:spPr>
              <a:xfrm rot="10800000" flipH="1">
                <a:off x="4791327" y="5069716"/>
                <a:ext cx="769" cy="37"/>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3"/>
              <p:cNvSpPr/>
              <p:nvPr/>
            </p:nvSpPr>
            <p:spPr>
              <a:xfrm rot="10800000" flipH="1">
                <a:off x="8087493" y="5033957"/>
                <a:ext cx="42316" cy="35831"/>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3"/>
              <p:cNvSpPr/>
              <p:nvPr/>
            </p:nvSpPr>
            <p:spPr>
              <a:xfrm rot="10800000" flipH="1">
                <a:off x="7841985" y="5041835"/>
                <a:ext cx="36564" cy="30922"/>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3"/>
              <p:cNvSpPr/>
              <p:nvPr/>
            </p:nvSpPr>
            <p:spPr>
              <a:xfrm rot="10800000" flipH="1">
                <a:off x="7572113" y="5046597"/>
                <a:ext cx="31142" cy="2692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3"/>
              <p:cNvSpPr/>
              <p:nvPr/>
            </p:nvSpPr>
            <p:spPr>
              <a:xfrm rot="10800000" flipH="1">
                <a:off x="6903735" y="5054071"/>
                <a:ext cx="20554" cy="19894"/>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3"/>
              <p:cNvSpPr/>
              <p:nvPr/>
            </p:nvSpPr>
            <p:spPr>
              <a:xfrm rot="10800000" flipH="1">
                <a:off x="5552507" y="5066015"/>
                <a:ext cx="8976" cy="8207"/>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3"/>
              <p:cNvSpPr/>
              <p:nvPr/>
            </p:nvSpPr>
            <p:spPr>
              <a:xfrm rot="10800000" flipH="1">
                <a:off x="6418215" y="5062242"/>
                <a:ext cx="18502" cy="15351"/>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3"/>
              <p:cNvSpPr/>
              <p:nvPr/>
            </p:nvSpPr>
            <p:spPr>
              <a:xfrm rot="10800000" flipH="1">
                <a:off x="6034840" y="5069716"/>
                <a:ext cx="14948" cy="12713"/>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3"/>
              <p:cNvSpPr/>
              <p:nvPr/>
            </p:nvSpPr>
            <p:spPr>
              <a:xfrm rot="10800000" flipH="1">
                <a:off x="7476672" y="5057735"/>
                <a:ext cx="30409" cy="25463"/>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3"/>
              <p:cNvSpPr/>
              <p:nvPr/>
            </p:nvSpPr>
            <p:spPr>
              <a:xfrm rot="10800000" flipH="1">
                <a:off x="6998809" y="5063304"/>
                <a:ext cx="24437" cy="20664"/>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3"/>
              <p:cNvSpPr/>
              <p:nvPr/>
            </p:nvSpPr>
            <p:spPr>
              <a:xfrm rot="10800000" flipH="1">
                <a:off x="7094213" y="5068580"/>
                <a:ext cx="25939" cy="21360"/>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3"/>
              <p:cNvSpPr/>
              <p:nvPr/>
            </p:nvSpPr>
            <p:spPr>
              <a:xfrm rot="10800000" flipH="1">
                <a:off x="7381268" y="5065502"/>
                <a:ext cx="28870" cy="24437"/>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3"/>
              <p:cNvSpPr/>
              <p:nvPr/>
            </p:nvSpPr>
            <p:spPr>
              <a:xfrm rot="10800000" flipH="1">
                <a:off x="5647911" y="5081660"/>
                <a:ext cx="11211" cy="9709"/>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3"/>
              <p:cNvSpPr/>
              <p:nvPr/>
            </p:nvSpPr>
            <p:spPr>
              <a:xfrm rot="10800000" flipH="1">
                <a:off x="7921012" y="5058688"/>
                <a:ext cx="38616" cy="32717"/>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3"/>
              <p:cNvSpPr/>
              <p:nvPr/>
            </p:nvSpPr>
            <p:spPr>
              <a:xfrm rot="10800000" flipH="1">
                <a:off x="7285827" y="5069789"/>
                <a:ext cx="24291" cy="23155"/>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3"/>
              <p:cNvSpPr/>
              <p:nvPr/>
            </p:nvSpPr>
            <p:spPr>
              <a:xfrm rot="10800000" flipH="1">
                <a:off x="7190387" y="5071218"/>
                <a:ext cx="25939" cy="22422"/>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3"/>
              <p:cNvSpPr/>
              <p:nvPr/>
            </p:nvSpPr>
            <p:spPr>
              <a:xfrm rot="10800000" flipH="1">
                <a:off x="7749548" y="5064220"/>
                <a:ext cx="34146" cy="29420"/>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3"/>
              <p:cNvSpPr/>
              <p:nvPr/>
            </p:nvSpPr>
            <p:spPr>
              <a:xfrm rot="10800000" flipH="1">
                <a:off x="6512190" y="5080157"/>
                <a:ext cx="21946" cy="16487"/>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3"/>
              <p:cNvSpPr/>
              <p:nvPr/>
            </p:nvSpPr>
            <p:spPr>
              <a:xfrm rot="10800000" flipH="1">
                <a:off x="7998024" y="5067481"/>
                <a:ext cx="40814" cy="35099"/>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3"/>
              <p:cNvSpPr/>
              <p:nvPr/>
            </p:nvSpPr>
            <p:spPr>
              <a:xfrm rot="10800000" flipH="1">
                <a:off x="6125811" y="5090453"/>
                <a:ext cx="15681" cy="13593"/>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3"/>
              <p:cNvSpPr/>
              <p:nvPr/>
            </p:nvSpPr>
            <p:spPr>
              <a:xfrm rot="10800000" flipH="1">
                <a:off x="5741850" y="5099392"/>
                <a:ext cx="10478" cy="10039"/>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3"/>
              <p:cNvSpPr/>
              <p:nvPr/>
            </p:nvSpPr>
            <p:spPr>
              <a:xfrm rot="10800000" flipH="1">
                <a:off x="7655610" y="5084297"/>
                <a:ext cx="33377" cy="28724"/>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3"/>
              <p:cNvSpPr/>
              <p:nvPr/>
            </p:nvSpPr>
            <p:spPr>
              <a:xfrm rot="10800000" flipH="1">
                <a:off x="6606092" y="5096534"/>
                <a:ext cx="20737" cy="1736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3"/>
              <p:cNvSpPr/>
              <p:nvPr/>
            </p:nvSpPr>
            <p:spPr>
              <a:xfrm rot="10800000" flipH="1">
                <a:off x="7829308" y="5086056"/>
                <a:ext cx="37114" cy="31435"/>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3"/>
              <p:cNvSpPr/>
              <p:nvPr/>
            </p:nvSpPr>
            <p:spPr>
              <a:xfrm rot="10800000" flipH="1">
                <a:off x="6218980" y="5110750"/>
                <a:ext cx="17183" cy="14289"/>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3"/>
              <p:cNvSpPr/>
              <p:nvPr/>
            </p:nvSpPr>
            <p:spPr>
              <a:xfrm rot="10800000" flipH="1">
                <a:off x="7561158" y="5101041"/>
                <a:ext cx="32607" cy="275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3"/>
              <p:cNvSpPr/>
              <p:nvPr/>
            </p:nvSpPr>
            <p:spPr>
              <a:xfrm rot="10800000" flipH="1">
                <a:off x="6703584" y="5110237"/>
                <a:ext cx="21653" cy="18429"/>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3"/>
              <p:cNvSpPr/>
              <p:nvPr/>
            </p:nvSpPr>
            <p:spPr>
              <a:xfrm rot="10800000" flipH="1">
                <a:off x="5835788" y="5118187"/>
                <a:ext cx="11211" cy="11211"/>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3"/>
              <p:cNvSpPr/>
              <p:nvPr/>
            </p:nvSpPr>
            <p:spPr>
              <a:xfrm rot="10800000" flipH="1">
                <a:off x="7907053" y="5098806"/>
                <a:ext cx="40081" cy="34036"/>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3"/>
              <p:cNvSpPr/>
              <p:nvPr/>
            </p:nvSpPr>
            <p:spPr>
              <a:xfrm rot="10800000" flipH="1">
                <a:off x="7466633" y="5113864"/>
                <a:ext cx="27661" cy="26635"/>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3"/>
              <p:cNvSpPr/>
              <p:nvPr/>
            </p:nvSpPr>
            <p:spPr>
              <a:xfrm rot="10800000" flipH="1">
                <a:off x="7736872" y="5110860"/>
                <a:ext cx="35612" cy="30482"/>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3"/>
              <p:cNvSpPr/>
              <p:nvPr/>
            </p:nvSpPr>
            <p:spPr>
              <a:xfrm rot="10800000" flipH="1">
                <a:off x="6797853" y="5121924"/>
                <a:ext cx="20554" cy="19894"/>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3"/>
              <p:cNvSpPr/>
              <p:nvPr/>
            </p:nvSpPr>
            <p:spPr>
              <a:xfrm rot="10800000" flipH="1">
                <a:off x="6312186" y="5130131"/>
                <a:ext cx="18648" cy="15351"/>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3"/>
              <p:cNvSpPr/>
              <p:nvPr/>
            </p:nvSpPr>
            <p:spPr>
              <a:xfrm rot="10800000" flipH="1">
                <a:off x="5927492" y="5138155"/>
                <a:ext cx="14179" cy="12237"/>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3"/>
              <p:cNvSpPr/>
              <p:nvPr/>
            </p:nvSpPr>
            <p:spPr>
              <a:xfrm rot="10800000" flipH="1">
                <a:off x="7371559" y="5126101"/>
                <a:ext cx="29676" cy="25683"/>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3"/>
              <p:cNvSpPr/>
              <p:nvPr/>
            </p:nvSpPr>
            <p:spPr>
              <a:xfrm rot="10800000" flipH="1">
                <a:off x="6893696" y="5131157"/>
                <a:ext cx="23704" cy="20664"/>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3"/>
              <p:cNvSpPr/>
              <p:nvPr/>
            </p:nvSpPr>
            <p:spPr>
              <a:xfrm rot="10800000" flipH="1">
                <a:off x="7276118" y="5133575"/>
                <a:ext cx="28944" cy="24950"/>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3"/>
              <p:cNvSpPr/>
              <p:nvPr/>
            </p:nvSpPr>
            <p:spPr>
              <a:xfrm rot="10800000" flipH="1">
                <a:off x="6987928" y="5135773"/>
                <a:ext cx="23998" cy="23301"/>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3"/>
              <p:cNvSpPr/>
              <p:nvPr/>
            </p:nvSpPr>
            <p:spPr>
              <a:xfrm rot="10800000" flipH="1">
                <a:off x="7816119" y="5128556"/>
                <a:ext cx="38579" cy="32644"/>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3"/>
              <p:cNvSpPr/>
              <p:nvPr/>
            </p:nvSpPr>
            <p:spPr>
              <a:xfrm rot="10800000" flipH="1">
                <a:off x="7084541" y="5139070"/>
                <a:ext cx="26672" cy="22422"/>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3"/>
              <p:cNvSpPr/>
              <p:nvPr/>
            </p:nvSpPr>
            <p:spPr>
              <a:xfrm rot="10800000" flipH="1">
                <a:off x="7179982" y="5138008"/>
                <a:ext cx="28138" cy="23485"/>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3"/>
              <p:cNvSpPr/>
              <p:nvPr/>
            </p:nvSpPr>
            <p:spPr>
              <a:xfrm rot="10800000" flipH="1">
                <a:off x="7643666" y="5133502"/>
                <a:ext cx="34879" cy="29493"/>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3"/>
              <p:cNvSpPr/>
              <p:nvPr/>
            </p:nvSpPr>
            <p:spPr>
              <a:xfrm rot="10800000" flipH="1">
                <a:off x="6409092" y="5148010"/>
                <a:ext cx="19418" cy="16633"/>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3"/>
              <p:cNvSpPr/>
              <p:nvPr/>
            </p:nvSpPr>
            <p:spPr>
              <a:xfrm rot="10800000" flipH="1">
                <a:off x="6019928" y="5158452"/>
                <a:ext cx="16230" cy="13446"/>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3"/>
              <p:cNvSpPr/>
              <p:nvPr/>
            </p:nvSpPr>
            <p:spPr>
              <a:xfrm rot="10800000" flipH="1">
                <a:off x="7549727" y="5152883"/>
                <a:ext cx="33413" cy="28724"/>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3"/>
              <p:cNvSpPr/>
              <p:nvPr/>
            </p:nvSpPr>
            <p:spPr>
              <a:xfrm rot="10800000" flipH="1">
                <a:off x="6503031" y="5164753"/>
                <a:ext cx="20920" cy="17586"/>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3"/>
              <p:cNvSpPr/>
              <p:nvPr/>
            </p:nvSpPr>
            <p:spPr>
              <a:xfrm rot="10800000" flipH="1">
                <a:off x="7719176" y="5155447"/>
                <a:ext cx="37114" cy="3198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3"/>
              <p:cNvSpPr/>
              <p:nvPr/>
            </p:nvSpPr>
            <p:spPr>
              <a:xfrm rot="10800000" flipH="1">
                <a:off x="6113867" y="5178566"/>
                <a:ext cx="16450" cy="14618"/>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3"/>
              <p:cNvSpPr/>
              <p:nvPr/>
            </p:nvSpPr>
            <p:spPr>
              <a:xfrm rot="10800000" flipH="1">
                <a:off x="6597702" y="5178089"/>
                <a:ext cx="21653" cy="18429"/>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3"/>
              <p:cNvSpPr/>
              <p:nvPr/>
            </p:nvSpPr>
            <p:spPr>
              <a:xfrm rot="10800000" flipH="1">
                <a:off x="7455422" y="5170066"/>
                <a:ext cx="29127" cy="27771"/>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3"/>
              <p:cNvSpPr/>
              <p:nvPr/>
            </p:nvSpPr>
            <p:spPr>
              <a:xfrm rot="10800000" flipH="1">
                <a:off x="6692410" y="5191096"/>
                <a:ext cx="22386" cy="18832"/>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3"/>
              <p:cNvSpPr/>
              <p:nvPr/>
            </p:nvSpPr>
            <p:spPr>
              <a:xfrm rot="10800000" flipH="1">
                <a:off x="7361117" y="5183768"/>
                <a:ext cx="31142" cy="26196"/>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3"/>
              <p:cNvSpPr/>
              <p:nvPr/>
            </p:nvSpPr>
            <p:spPr>
              <a:xfrm rot="10800000" flipH="1">
                <a:off x="7631246" y="5179995"/>
                <a:ext cx="36308" cy="30849"/>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3"/>
              <p:cNvSpPr/>
              <p:nvPr/>
            </p:nvSpPr>
            <p:spPr>
              <a:xfrm rot="10800000" flipH="1">
                <a:off x="6207073" y="5197947"/>
                <a:ext cx="17916" cy="15388"/>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3"/>
              <p:cNvSpPr/>
              <p:nvPr/>
            </p:nvSpPr>
            <p:spPr>
              <a:xfrm rot="10800000" flipH="1">
                <a:off x="7265713" y="5194540"/>
                <a:ext cx="29640" cy="25097"/>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3"/>
              <p:cNvSpPr/>
              <p:nvPr/>
            </p:nvSpPr>
            <p:spPr>
              <a:xfrm rot="10800000" flipH="1">
                <a:off x="6787814" y="5198716"/>
                <a:ext cx="25646" cy="20957"/>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3"/>
              <p:cNvSpPr/>
              <p:nvPr/>
            </p:nvSpPr>
            <p:spPr>
              <a:xfrm rot="10800000" flipH="1">
                <a:off x="6883255" y="5204652"/>
                <a:ext cx="25390" cy="21689"/>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3"/>
              <p:cNvSpPr/>
              <p:nvPr/>
            </p:nvSpPr>
            <p:spPr>
              <a:xfrm rot="10800000" flipH="1">
                <a:off x="7170273" y="5201684"/>
                <a:ext cx="29127" cy="24950"/>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3"/>
              <p:cNvSpPr/>
              <p:nvPr/>
            </p:nvSpPr>
            <p:spPr>
              <a:xfrm rot="10800000" flipH="1">
                <a:off x="6979428" y="5206923"/>
                <a:ext cx="22386" cy="216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3"/>
              <p:cNvSpPr/>
              <p:nvPr/>
            </p:nvSpPr>
            <p:spPr>
              <a:xfrm rot="10800000" flipH="1">
                <a:off x="7074832" y="5206190"/>
                <a:ext cx="27405" cy="23155"/>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3"/>
              <p:cNvSpPr/>
              <p:nvPr/>
            </p:nvSpPr>
            <p:spPr>
              <a:xfrm rot="10800000" flipH="1">
                <a:off x="7538040" y="5201684"/>
                <a:ext cx="34842" cy="3004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3"/>
              <p:cNvSpPr/>
              <p:nvPr/>
            </p:nvSpPr>
            <p:spPr>
              <a:xfrm rot="10800000" flipH="1">
                <a:off x="6300242" y="5215863"/>
                <a:ext cx="22898" cy="16450"/>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3"/>
              <p:cNvSpPr/>
              <p:nvPr/>
            </p:nvSpPr>
            <p:spPr>
              <a:xfrm rot="10800000" flipH="1">
                <a:off x="6397405" y="5232240"/>
                <a:ext cx="20664" cy="1795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3"/>
              <p:cNvSpPr/>
              <p:nvPr/>
            </p:nvSpPr>
            <p:spPr>
              <a:xfrm rot="10800000" flipH="1">
                <a:off x="7444101" y="5221798"/>
                <a:ext cx="34110" cy="28577"/>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3"/>
              <p:cNvSpPr/>
              <p:nvPr/>
            </p:nvSpPr>
            <p:spPr>
              <a:xfrm rot="10800000" flipH="1">
                <a:off x="6488119" y="5246418"/>
                <a:ext cx="25866" cy="18685"/>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3"/>
              <p:cNvSpPr/>
              <p:nvPr/>
            </p:nvSpPr>
            <p:spPr>
              <a:xfrm rot="10800000" flipH="1">
                <a:off x="7350163" y="5238212"/>
                <a:ext cx="32607" cy="2810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3"/>
              <p:cNvSpPr/>
              <p:nvPr/>
            </p:nvSpPr>
            <p:spPr>
              <a:xfrm rot="10800000" flipH="1">
                <a:off x="6587260" y="5257593"/>
                <a:ext cx="21653" cy="18868"/>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3"/>
              <p:cNvSpPr/>
              <p:nvPr/>
            </p:nvSpPr>
            <p:spPr>
              <a:xfrm rot="10800000" flipH="1">
                <a:off x="7255272" y="5252317"/>
                <a:ext cx="31325" cy="26379"/>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3"/>
              <p:cNvSpPr/>
              <p:nvPr/>
            </p:nvSpPr>
            <p:spPr>
              <a:xfrm rot="10800000" flipH="1">
                <a:off x="6682188" y="5267302"/>
                <a:ext cx="24401" cy="20444"/>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3"/>
              <p:cNvSpPr/>
              <p:nvPr/>
            </p:nvSpPr>
            <p:spPr>
              <a:xfrm rot="10800000" flipH="1">
                <a:off x="7160051" y="5262759"/>
                <a:ext cx="30372" cy="25610"/>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3"/>
              <p:cNvSpPr/>
              <p:nvPr/>
            </p:nvSpPr>
            <p:spPr>
              <a:xfrm rot="10800000" flipH="1">
                <a:off x="6777629" y="5272504"/>
                <a:ext cx="25133" cy="21689"/>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3"/>
              <p:cNvSpPr/>
              <p:nvPr/>
            </p:nvSpPr>
            <p:spPr>
              <a:xfrm rot="10800000" flipH="1">
                <a:off x="7064647" y="5270196"/>
                <a:ext cx="28870" cy="24291"/>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3"/>
              <p:cNvSpPr/>
              <p:nvPr/>
            </p:nvSpPr>
            <p:spPr>
              <a:xfrm rot="10800000" flipH="1">
                <a:off x="6968986" y="5274006"/>
                <a:ext cx="27625" cy="23741"/>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3"/>
              <p:cNvSpPr/>
              <p:nvPr/>
            </p:nvSpPr>
            <p:spPr>
              <a:xfrm rot="10800000" flipH="1">
                <a:off x="6873033" y="5274739"/>
                <a:ext cx="26635" cy="23045"/>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0" name="Google Shape;5720;p13"/>
            <p:cNvSpPr/>
            <p:nvPr/>
          </p:nvSpPr>
          <p:spPr>
            <a:xfrm>
              <a:off x="-689993" y="3466225"/>
              <a:ext cx="2041250" cy="2128775"/>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3"/>
            <p:cNvSpPr/>
            <p:nvPr/>
          </p:nvSpPr>
          <p:spPr>
            <a:xfrm>
              <a:off x="-366318" y="4084225"/>
              <a:ext cx="4780882" cy="1266275"/>
            </a:xfrm>
            <a:custGeom>
              <a:avLst/>
              <a:gdLst/>
              <a:ahLst/>
              <a:cxnLst/>
              <a:rect l="l" t="t" r="r" b="b"/>
              <a:pathLst>
                <a:path w="190987" h="50651" extrusionOk="0">
                  <a:moveTo>
                    <a:pt x="0" y="24335"/>
                  </a:moveTo>
                  <a:cubicBezTo>
                    <a:pt x="8305" y="20288"/>
                    <a:pt x="34214" y="-1215"/>
                    <a:pt x="49828" y="54"/>
                  </a:cubicBezTo>
                  <a:cubicBezTo>
                    <a:pt x="65443" y="1324"/>
                    <a:pt x="78669" y="29560"/>
                    <a:pt x="93687" y="31952"/>
                  </a:cubicBezTo>
                  <a:cubicBezTo>
                    <a:pt x="108706" y="34344"/>
                    <a:pt x="123722" y="11292"/>
                    <a:pt x="139939" y="14408"/>
                  </a:cubicBezTo>
                  <a:cubicBezTo>
                    <a:pt x="156156" y="17525"/>
                    <a:pt x="182479" y="44611"/>
                    <a:pt x="190987" y="50651"/>
                  </a:cubicBezTo>
                </a:path>
              </a:pathLst>
            </a:custGeom>
            <a:noFill/>
            <a:ln w="19050" cap="flat" cmpd="sng">
              <a:solidFill>
                <a:schemeClr val="dk2"/>
              </a:solidFill>
              <a:prstDash val="solid"/>
              <a:round/>
              <a:headEnd type="none" w="med" len="med"/>
              <a:tailEnd type="none" w="med" len="med"/>
            </a:ln>
          </p:spPr>
        </p:sp>
        <p:grpSp>
          <p:nvGrpSpPr>
            <p:cNvPr id="5722" name="Google Shape;5722;p13"/>
            <p:cNvGrpSpPr/>
            <p:nvPr/>
          </p:nvGrpSpPr>
          <p:grpSpPr>
            <a:xfrm>
              <a:off x="5334683" y="3987225"/>
              <a:ext cx="4499310" cy="2668527"/>
              <a:chOff x="5334683" y="3987225"/>
              <a:chExt cx="4499310" cy="2668527"/>
            </a:xfrm>
          </p:grpSpPr>
          <p:sp>
            <p:nvSpPr>
              <p:cNvPr id="5723" name="Google Shape;5723;p13"/>
              <p:cNvSpPr/>
              <p:nvPr/>
            </p:nvSpPr>
            <p:spPr>
              <a:xfrm>
                <a:off x="6909832" y="3987225"/>
                <a:ext cx="2924160" cy="1984144"/>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3"/>
              <p:cNvSpPr/>
              <p:nvPr/>
            </p:nvSpPr>
            <p:spPr>
              <a:xfrm>
                <a:off x="5334683" y="4380103"/>
                <a:ext cx="2924171" cy="2275649"/>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1">
  <p:cSld name="CUSTOM_19">
    <p:spTree>
      <p:nvGrpSpPr>
        <p:cNvPr id="1" name="Shape 5725"/>
        <p:cNvGrpSpPr/>
        <p:nvPr/>
      </p:nvGrpSpPr>
      <p:grpSpPr>
        <a:xfrm>
          <a:off x="0" y="0"/>
          <a:ext cx="0" cy="0"/>
          <a:chOff x="0" y="0"/>
          <a:chExt cx="0" cy="0"/>
        </a:xfrm>
      </p:grpSpPr>
      <p:grpSp>
        <p:nvGrpSpPr>
          <p:cNvPr id="5726" name="Google Shape;5726;p14"/>
          <p:cNvGrpSpPr/>
          <p:nvPr/>
        </p:nvGrpSpPr>
        <p:grpSpPr>
          <a:xfrm>
            <a:off x="-845300" y="-691971"/>
            <a:ext cx="11467167" cy="6527443"/>
            <a:chOff x="-845300" y="-691971"/>
            <a:chExt cx="11467167" cy="6527443"/>
          </a:xfrm>
        </p:grpSpPr>
        <p:grpSp>
          <p:nvGrpSpPr>
            <p:cNvPr id="5727" name="Google Shape;5727;p14"/>
            <p:cNvGrpSpPr/>
            <p:nvPr/>
          </p:nvGrpSpPr>
          <p:grpSpPr>
            <a:xfrm>
              <a:off x="-845300" y="-691971"/>
              <a:ext cx="11467167" cy="6527443"/>
              <a:chOff x="-845300" y="-718013"/>
              <a:chExt cx="11467167" cy="6527443"/>
            </a:xfrm>
          </p:grpSpPr>
          <p:sp>
            <p:nvSpPr>
              <p:cNvPr id="5728" name="Google Shape;5728;p14"/>
              <p:cNvSpPr/>
              <p:nvPr/>
            </p:nvSpPr>
            <p:spPr>
              <a:xfrm>
                <a:off x="-845300" y="-718013"/>
                <a:ext cx="2532034" cy="2515028"/>
              </a:xfrm>
              <a:custGeom>
                <a:avLst/>
                <a:gdLst/>
                <a:ahLst/>
                <a:cxnLst/>
                <a:rect l="l" t="t" r="r" b="b"/>
                <a:pathLst>
                  <a:path w="68341" h="67882" extrusionOk="0">
                    <a:moveTo>
                      <a:pt x="37723" y="18873"/>
                    </a:moveTo>
                    <a:lnTo>
                      <a:pt x="58397" y="24123"/>
                    </a:lnTo>
                    <a:cubicBezTo>
                      <a:pt x="58336" y="24611"/>
                      <a:pt x="58499" y="25120"/>
                      <a:pt x="58845" y="25466"/>
                    </a:cubicBezTo>
                    <a:cubicBezTo>
                      <a:pt x="58906" y="25527"/>
                      <a:pt x="58987" y="25588"/>
                      <a:pt x="59048" y="25649"/>
                    </a:cubicBezTo>
                    <a:lnTo>
                      <a:pt x="43685" y="40849"/>
                    </a:lnTo>
                    <a:cubicBezTo>
                      <a:pt x="43405" y="40628"/>
                      <a:pt x="43061" y="40514"/>
                      <a:pt x="42708" y="40514"/>
                    </a:cubicBezTo>
                    <a:cubicBezTo>
                      <a:pt x="42573" y="40514"/>
                      <a:pt x="42436" y="40530"/>
                      <a:pt x="42301" y="40564"/>
                    </a:cubicBezTo>
                    <a:lnTo>
                      <a:pt x="37214" y="19524"/>
                    </a:lnTo>
                    <a:cubicBezTo>
                      <a:pt x="37275" y="19463"/>
                      <a:pt x="37336" y="19422"/>
                      <a:pt x="37377" y="19381"/>
                    </a:cubicBezTo>
                    <a:cubicBezTo>
                      <a:pt x="37519" y="19218"/>
                      <a:pt x="37641" y="19056"/>
                      <a:pt x="37723" y="18873"/>
                    </a:cubicBezTo>
                    <a:close/>
                    <a:moveTo>
                      <a:pt x="59231" y="25750"/>
                    </a:moveTo>
                    <a:cubicBezTo>
                      <a:pt x="59475" y="25872"/>
                      <a:pt x="59740" y="25934"/>
                      <a:pt x="60025" y="25934"/>
                    </a:cubicBezTo>
                    <a:lnTo>
                      <a:pt x="65946" y="46872"/>
                    </a:lnTo>
                    <a:cubicBezTo>
                      <a:pt x="65580" y="46913"/>
                      <a:pt x="65234" y="47076"/>
                      <a:pt x="64970" y="47320"/>
                    </a:cubicBezTo>
                    <a:cubicBezTo>
                      <a:pt x="64766" y="47544"/>
                      <a:pt x="64624" y="47808"/>
                      <a:pt x="64542" y="48093"/>
                    </a:cubicBezTo>
                    <a:lnTo>
                      <a:pt x="44214" y="42619"/>
                    </a:lnTo>
                    <a:cubicBezTo>
                      <a:pt x="44418" y="42050"/>
                      <a:pt x="44275" y="41398"/>
                      <a:pt x="43848" y="40971"/>
                    </a:cubicBezTo>
                    <a:lnTo>
                      <a:pt x="59231" y="25750"/>
                    </a:lnTo>
                    <a:close/>
                    <a:moveTo>
                      <a:pt x="20243" y="36372"/>
                    </a:moveTo>
                    <a:lnTo>
                      <a:pt x="41060" y="41968"/>
                    </a:lnTo>
                    <a:cubicBezTo>
                      <a:pt x="41019" y="42375"/>
                      <a:pt x="41121" y="42803"/>
                      <a:pt x="41386" y="43148"/>
                    </a:cubicBezTo>
                    <a:lnTo>
                      <a:pt x="26022" y="58349"/>
                    </a:lnTo>
                    <a:lnTo>
                      <a:pt x="26002" y="58308"/>
                    </a:lnTo>
                    <a:cubicBezTo>
                      <a:pt x="25686" y="58010"/>
                      <a:pt x="25280" y="57848"/>
                      <a:pt x="24861" y="57848"/>
                    </a:cubicBezTo>
                    <a:cubicBezTo>
                      <a:pt x="24794" y="57848"/>
                      <a:pt x="24726" y="57852"/>
                      <a:pt x="24659" y="57861"/>
                    </a:cubicBezTo>
                    <a:lnTo>
                      <a:pt x="19389" y="37186"/>
                    </a:lnTo>
                    <a:cubicBezTo>
                      <a:pt x="19592" y="37105"/>
                      <a:pt x="19755" y="37003"/>
                      <a:pt x="19897" y="36861"/>
                    </a:cubicBezTo>
                    <a:cubicBezTo>
                      <a:pt x="20040" y="36718"/>
                      <a:pt x="20162" y="36556"/>
                      <a:pt x="20243" y="36372"/>
                    </a:cubicBezTo>
                    <a:close/>
                    <a:moveTo>
                      <a:pt x="44153" y="42803"/>
                    </a:moveTo>
                    <a:lnTo>
                      <a:pt x="64522" y="48276"/>
                    </a:lnTo>
                    <a:cubicBezTo>
                      <a:pt x="64461" y="48724"/>
                      <a:pt x="64603" y="49151"/>
                      <a:pt x="64888" y="49497"/>
                    </a:cubicBezTo>
                    <a:lnTo>
                      <a:pt x="49240" y="65023"/>
                    </a:lnTo>
                    <a:cubicBezTo>
                      <a:pt x="48956" y="64828"/>
                      <a:pt x="48626" y="64710"/>
                      <a:pt x="48290" y="64710"/>
                    </a:cubicBezTo>
                    <a:cubicBezTo>
                      <a:pt x="48240" y="64710"/>
                      <a:pt x="48191" y="64713"/>
                      <a:pt x="48141" y="64718"/>
                    </a:cubicBezTo>
                    <a:lnTo>
                      <a:pt x="43075" y="43718"/>
                    </a:lnTo>
                    <a:cubicBezTo>
                      <a:pt x="43319" y="43637"/>
                      <a:pt x="43563" y="43494"/>
                      <a:pt x="43766" y="43311"/>
                    </a:cubicBezTo>
                    <a:cubicBezTo>
                      <a:pt x="43766" y="43291"/>
                      <a:pt x="43787" y="43291"/>
                      <a:pt x="43807" y="43271"/>
                    </a:cubicBezTo>
                    <a:lnTo>
                      <a:pt x="43848" y="43230"/>
                    </a:lnTo>
                    <a:cubicBezTo>
                      <a:pt x="43970" y="43108"/>
                      <a:pt x="44072" y="42965"/>
                      <a:pt x="44153" y="42803"/>
                    </a:cubicBezTo>
                    <a:close/>
                    <a:moveTo>
                      <a:pt x="41487" y="43291"/>
                    </a:moveTo>
                    <a:lnTo>
                      <a:pt x="41508" y="43311"/>
                    </a:lnTo>
                    <a:cubicBezTo>
                      <a:pt x="41812" y="43616"/>
                      <a:pt x="42215" y="43779"/>
                      <a:pt x="42634" y="43779"/>
                    </a:cubicBezTo>
                    <a:cubicBezTo>
                      <a:pt x="42719" y="43779"/>
                      <a:pt x="42805" y="43773"/>
                      <a:pt x="42891" y="43759"/>
                    </a:cubicBezTo>
                    <a:lnTo>
                      <a:pt x="47958" y="64759"/>
                    </a:lnTo>
                    <a:cubicBezTo>
                      <a:pt x="47653" y="64820"/>
                      <a:pt x="47388" y="64962"/>
                      <a:pt x="47165" y="65186"/>
                    </a:cubicBezTo>
                    <a:cubicBezTo>
                      <a:pt x="47124" y="65227"/>
                      <a:pt x="47083" y="65267"/>
                      <a:pt x="47042" y="65308"/>
                    </a:cubicBezTo>
                    <a:lnTo>
                      <a:pt x="26470" y="59488"/>
                    </a:lnTo>
                    <a:cubicBezTo>
                      <a:pt x="26470" y="59122"/>
                      <a:pt x="26348" y="58776"/>
                      <a:pt x="26144" y="58491"/>
                    </a:cubicBezTo>
                    <a:lnTo>
                      <a:pt x="41487" y="43291"/>
                    </a:lnTo>
                    <a:close/>
                    <a:moveTo>
                      <a:pt x="52932" y="1"/>
                    </a:moveTo>
                    <a:cubicBezTo>
                      <a:pt x="52638" y="1"/>
                      <a:pt x="52329" y="89"/>
                      <a:pt x="52028" y="294"/>
                    </a:cubicBezTo>
                    <a:cubicBezTo>
                      <a:pt x="50645" y="1234"/>
                      <a:pt x="51471" y="3223"/>
                      <a:pt x="52876" y="3223"/>
                    </a:cubicBezTo>
                    <a:cubicBezTo>
                      <a:pt x="53084" y="3223"/>
                      <a:pt x="53305" y="3179"/>
                      <a:pt x="53534" y="3082"/>
                    </a:cubicBezTo>
                    <a:lnTo>
                      <a:pt x="59170" y="22983"/>
                    </a:lnTo>
                    <a:cubicBezTo>
                      <a:pt x="59069" y="23064"/>
                      <a:pt x="58946" y="23146"/>
                      <a:pt x="58865" y="23248"/>
                    </a:cubicBezTo>
                    <a:cubicBezTo>
                      <a:pt x="58662" y="23431"/>
                      <a:pt x="58519" y="23695"/>
                      <a:pt x="58438" y="23960"/>
                    </a:cubicBezTo>
                    <a:lnTo>
                      <a:pt x="37784" y="18689"/>
                    </a:lnTo>
                    <a:cubicBezTo>
                      <a:pt x="38135" y="17539"/>
                      <a:pt x="37198" y="16640"/>
                      <a:pt x="36223" y="16640"/>
                    </a:cubicBezTo>
                    <a:cubicBezTo>
                      <a:pt x="35784" y="16640"/>
                      <a:pt x="35337" y="16822"/>
                      <a:pt x="34996" y="17245"/>
                    </a:cubicBezTo>
                    <a:cubicBezTo>
                      <a:pt x="34109" y="18382"/>
                      <a:pt x="35038" y="19850"/>
                      <a:pt x="36245" y="19850"/>
                    </a:cubicBezTo>
                    <a:cubicBezTo>
                      <a:pt x="36506" y="19850"/>
                      <a:pt x="36780" y="19781"/>
                      <a:pt x="37051" y="19625"/>
                    </a:cubicBezTo>
                    <a:lnTo>
                      <a:pt x="42138" y="40625"/>
                    </a:lnTo>
                    <a:cubicBezTo>
                      <a:pt x="41935" y="40707"/>
                      <a:pt x="41752" y="40829"/>
                      <a:pt x="41609" y="40992"/>
                    </a:cubicBezTo>
                    <a:lnTo>
                      <a:pt x="41569" y="41032"/>
                    </a:lnTo>
                    <a:lnTo>
                      <a:pt x="41528" y="41053"/>
                    </a:lnTo>
                    <a:cubicBezTo>
                      <a:pt x="41325" y="41256"/>
                      <a:pt x="41182" y="41521"/>
                      <a:pt x="41101" y="41785"/>
                    </a:cubicBezTo>
                    <a:lnTo>
                      <a:pt x="20304" y="36189"/>
                    </a:lnTo>
                    <a:cubicBezTo>
                      <a:pt x="20656" y="35047"/>
                      <a:pt x="19743" y="34115"/>
                      <a:pt x="18763" y="34115"/>
                    </a:cubicBezTo>
                    <a:cubicBezTo>
                      <a:pt x="18381" y="34115"/>
                      <a:pt x="17990" y="34257"/>
                      <a:pt x="17659" y="34582"/>
                    </a:cubicBezTo>
                    <a:cubicBezTo>
                      <a:pt x="16601" y="35639"/>
                      <a:pt x="17423" y="37318"/>
                      <a:pt x="18763" y="37318"/>
                    </a:cubicBezTo>
                    <a:cubicBezTo>
                      <a:pt x="18918" y="37318"/>
                      <a:pt x="19080" y="37296"/>
                      <a:pt x="19246" y="37247"/>
                    </a:cubicBezTo>
                    <a:lnTo>
                      <a:pt x="24496" y="57901"/>
                    </a:lnTo>
                    <a:cubicBezTo>
                      <a:pt x="24211" y="57962"/>
                      <a:pt x="23967" y="58105"/>
                      <a:pt x="23764" y="58308"/>
                    </a:cubicBezTo>
                    <a:cubicBezTo>
                      <a:pt x="23662" y="58410"/>
                      <a:pt x="23581" y="58512"/>
                      <a:pt x="23499" y="58634"/>
                    </a:cubicBezTo>
                    <a:lnTo>
                      <a:pt x="3578" y="52997"/>
                    </a:lnTo>
                    <a:cubicBezTo>
                      <a:pt x="4094" y="51784"/>
                      <a:pt x="3109" y="50781"/>
                      <a:pt x="2091" y="50781"/>
                    </a:cubicBezTo>
                    <a:cubicBezTo>
                      <a:pt x="1624" y="50781"/>
                      <a:pt x="1150" y="50992"/>
                      <a:pt x="810" y="51491"/>
                    </a:cubicBezTo>
                    <a:cubicBezTo>
                      <a:pt x="1" y="52683"/>
                      <a:pt x="1003" y="53990"/>
                      <a:pt x="2130" y="53990"/>
                    </a:cubicBezTo>
                    <a:cubicBezTo>
                      <a:pt x="2505" y="53990"/>
                      <a:pt x="2892" y="53846"/>
                      <a:pt x="3232" y="53506"/>
                    </a:cubicBezTo>
                    <a:cubicBezTo>
                      <a:pt x="3334" y="53404"/>
                      <a:pt x="3435" y="53282"/>
                      <a:pt x="3496" y="53160"/>
                    </a:cubicBezTo>
                    <a:lnTo>
                      <a:pt x="23397" y="58797"/>
                    </a:lnTo>
                    <a:cubicBezTo>
                      <a:pt x="22878" y="59969"/>
                      <a:pt x="23831" y="61034"/>
                      <a:pt x="24867" y="61034"/>
                    </a:cubicBezTo>
                    <a:cubicBezTo>
                      <a:pt x="25251" y="61034"/>
                      <a:pt x="25646" y="60888"/>
                      <a:pt x="25982" y="60547"/>
                    </a:cubicBezTo>
                    <a:cubicBezTo>
                      <a:pt x="26226" y="60302"/>
                      <a:pt x="26389" y="59997"/>
                      <a:pt x="26429" y="59651"/>
                    </a:cubicBezTo>
                    <a:lnTo>
                      <a:pt x="46920" y="65451"/>
                    </a:lnTo>
                    <a:cubicBezTo>
                      <a:pt x="46261" y="66537"/>
                      <a:pt x="47062" y="67882"/>
                      <a:pt x="48284" y="67882"/>
                    </a:cubicBezTo>
                    <a:cubicBezTo>
                      <a:pt x="48344" y="67882"/>
                      <a:pt x="48405" y="67879"/>
                      <a:pt x="48467" y="67872"/>
                    </a:cubicBezTo>
                    <a:cubicBezTo>
                      <a:pt x="49769" y="67709"/>
                      <a:pt x="50339" y="66102"/>
                      <a:pt x="49403" y="65166"/>
                    </a:cubicBezTo>
                    <a:lnTo>
                      <a:pt x="49362" y="65125"/>
                    </a:lnTo>
                    <a:lnTo>
                      <a:pt x="65010" y="49619"/>
                    </a:lnTo>
                    <a:cubicBezTo>
                      <a:pt x="65350" y="49932"/>
                      <a:pt x="65721" y="50064"/>
                      <a:pt x="66075" y="50064"/>
                    </a:cubicBezTo>
                    <a:cubicBezTo>
                      <a:pt x="67306" y="50064"/>
                      <a:pt x="68340" y="48469"/>
                      <a:pt x="67219" y="47331"/>
                    </a:cubicBezTo>
                    <a:lnTo>
                      <a:pt x="67219" y="47331"/>
                    </a:lnTo>
                    <a:cubicBezTo>
                      <a:pt x="67222" y="47334"/>
                      <a:pt x="67225" y="47337"/>
                      <a:pt x="67228" y="47340"/>
                    </a:cubicBezTo>
                    <a:lnTo>
                      <a:pt x="67208" y="47320"/>
                    </a:lnTo>
                    <a:lnTo>
                      <a:pt x="67208" y="47320"/>
                    </a:lnTo>
                    <a:cubicBezTo>
                      <a:pt x="67212" y="47324"/>
                      <a:pt x="67215" y="47327"/>
                      <a:pt x="67219" y="47331"/>
                    </a:cubicBezTo>
                    <a:lnTo>
                      <a:pt x="67219" y="47331"/>
                    </a:lnTo>
                    <a:cubicBezTo>
                      <a:pt x="66915" y="47032"/>
                      <a:pt x="66532" y="46872"/>
                      <a:pt x="66129" y="46872"/>
                    </a:cubicBezTo>
                    <a:lnTo>
                      <a:pt x="60188" y="25913"/>
                    </a:lnTo>
                    <a:cubicBezTo>
                      <a:pt x="61144" y="25791"/>
                      <a:pt x="61775" y="24835"/>
                      <a:pt x="61510" y="23899"/>
                    </a:cubicBezTo>
                    <a:cubicBezTo>
                      <a:pt x="61308" y="23198"/>
                      <a:pt x="60653" y="22748"/>
                      <a:pt x="59965" y="22748"/>
                    </a:cubicBezTo>
                    <a:cubicBezTo>
                      <a:pt x="59753" y="22748"/>
                      <a:pt x="59539" y="22790"/>
                      <a:pt x="59333" y="22881"/>
                    </a:cubicBezTo>
                    <a:lnTo>
                      <a:pt x="53696" y="2980"/>
                    </a:lnTo>
                    <a:cubicBezTo>
                      <a:pt x="53819" y="2919"/>
                      <a:pt x="53941" y="2818"/>
                      <a:pt x="54042" y="2736"/>
                    </a:cubicBezTo>
                    <a:cubicBezTo>
                      <a:pt x="55147" y="1615"/>
                      <a:pt x="54182" y="1"/>
                      <a:pt x="529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9" name="Google Shape;5729;p14"/>
              <p:cNvGrpSpPr/>
              <p:nvPr/>
            </p:nvGrpSpPr>
            <p:grpSpPr>
              <a:xfrm>
                <a:off x="-654225" y="2705853"/>
                <a:ext cx="3296854" cy="2994325"/>
                <a:chOff x="-654225" y="2705853"/>
                <a:chExt cx="3296854" cy="2994325"/>
              </a:xfrm>
            </p:grpSpPr>
            <p:sp>
              <p:nvSpPr>
                <p:cNvPr id="5730" name="Google Shape;5730;p14"/>
                <p:cNvSpPr/>
                <p:nvPr/>
              </p:nvSpPr>
              <p:spPr>
                <a:xfrm>
                  <a:off x="-521975" y="3361078"/>
                  <a:ext cx="3164604" cy="2339100"/>
                </a:xfrm>
                <a:custGeom>
                  <a:avLst/>
                  <a:gdLst/>
                  <a:ahLst/>
                  <a:cxnLst/>
                  <a:rect l="l" t="t" r="r" b="b"/>
                  <a:pathLst>
                    <a:path w="15030" h="18034" extrusionOk="0">
                      <a:moveTo>
                        <a:pt x="5624" y="0"/>
                      </a:moveTo>
                      <a:cubicBezTo>
                        <a:pt x="5396" y="0"/>
                        <a:pt x="5157" y="34"/>
                        <a:pt x="4905" y="107"/>
                      </a:cubicBezTo>
                      <a:cubicBezTo>
                        <a:pt x="857" y="1314"/>
                        <a:pt x="0" y="9744"/>
                        <a:pt x="4810" y="15459"/>
                      </a:cubicBezTo>
                      <a:cubicBezTo>
                        <a:pt x="6301" y="17231"/>
                        <a:pt x="8173" y="18033"/>
                        <a:pt x="9799" y="18033"/>
                      </a:cubicBezTo>
                      <a:cubicBezTo>
                        <a:pt x="12848" y="18033"/>
                        <a:pt x="15029" y="15210"/>
                        <a:pt x="12192" y="10664"/>
                      </a:cubicBezTo>
                      <a:cubicBezTo>
                        <a:pt x="10938" y="8648"/>
                        <a:pt x="9938" y="6473"/>
                        <a:pt x="9208" y="4203"/>
                      </a:cubicBezTo>
                      <a:cubicBezTo>
                        <a:pt x="8545" y="2145"/>
                        <a:pt x="7432" y="0"/>
                        <a:pt x="5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4"/>
                <p:cNvSpPr/>
                <p:nvPr/>
              </p:nvSpPr>
              <p:spPr>
                <a:xfrm>
                  <a:off x="-654225" y="3006268"/>
                  <a:ext cx="2480935" cy="2587526"/>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4"/>
                <p:cNvSpPr/>
                <p:nvPr/>
              </p:nvSpPr>
              <p:spPr>
                <a:xfrm>
                  <a:off x="-557750" y="2705853"/>
                  <a:ext cx="1756700" cy="2977225"/>
                </a:xfrm>
                <a:custGeom>
                  <a:avLst/>
                  <a:gdLst/>
                  <a:ahLst/>
                  <a:cxnLst/>
                  <a:rect l="l" t="t" r="r" b="b"/>
                  <a:pathLst>
                    <a:path w="70268" h="119089" extrusionOk="0">
                      <a:moveTo>
                        <a:pt x="47520" y="119089"/>
                      </a:moveTo>
                      <a:cubicBezTo>
                        <a:pt x="51307" y="113426"/>
                        <a:pt x="69512" y="97155"/>
                        <a:pt x="70242" y="85113"/>
                      </a:cubicBezTo>
                      <a:cubicBezTo>
                        <a:pt x="70972" y="73071"/>
                        <a:pt x="55899" y="60445"/>
                        <a:pt x="51901" y="46836"/>
                      </a:cubicBezTo>
                      <a:cubicBezTo>
                        <a:pt x="47903" y="33227"/>
                        <a:pt x="54902" y="10822"/>
                        <a:pt x="46252" y="3460"/>
                      </a:cubicBezTo>
                      <a:cubicBezTo>
                        <a:pt x="37602" y="-3902"/>
                        <a:pt x="7709" y="2795"/>
                        <a:pt x="0" y="2662"/>
                      </a:cubicBezTo>
                    </a:path>
                  </a:pathLst>
                </a:custGeom>
                <a:noFill/>
                <a:ln w="19050" cap="flat" cmpd="sng">
                  <a:solidFill>
                    <a:schemeClr val="dk2"/>
                  </a:solidFill>
                  <a:prstDash val="solid"/>
                  <a:round/>
                  <a:headEnd type="none" w="med" len="med"/>
                  <a:tailEnd type="none" w="med" len="med"/>
                </a:ln>
              </p:spPr>
            </p:sp>
          </p:grpSp>
          <p:grpSp>
            <p:nvGrpSpPr>
              <p:cNvPr id="5733" name="Google Shape;5733;p14"/>
              <p:cNvGrpSpPr/>
              <p:nvPr/>
            </p:nvGrpSpPr>
            <p:grpSpPr>
              <a:xfrm>
                <a:off x="7021250" y="-455537"/>
                <a:ext cx="3600617" cy="3124311"/>
                <a:chOff x="7021250" y="-455537"/>
                <a:chExt cx="3600617" cy="3124311"/>
              </a:xfrm>
            </p:grpSpPr>
            <p:sp>
              <p:nvSpPr>
                <p:cNvPr id="5734" name="Google Shape;5734;p14"/>
                <p:cNvSpPr/>
                <p:nvPr/>
              </p:nvSpPr>
              <p:spPr>
                <a:xfrm>
                  <a:off x="7021250" y="-455537"/>
                  <a:ext cx="3319730" cy="2252551"/>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4"/>
                <p:cNvSpPr/>
                <p:nvPr/>
              </p:nvSpPr>
              <p:spPr>
                <a:xfrm>
                  <a:off x="7457275" y="-227103"/>
                  <a:ext cx="3164592" cy="2895876"/>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rgbClr val="629E96">
                    <a:alpha val="8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14"/>
              <p:cNvGrpSpPr/>
              <p:nvPr/>
            </p:nvGrpSpPr>
            <p:grpSpPr>
              <a:xfrm>
                <a:off x="3545939" y="4125423"/>
                <a:ext cx="5910876" cy="1684007"/>
                <a:chOff x="4791327" y="3919371"/>
                <a:chExt cx="4838238" cy="1378413"/>
              </a:xfrm>
            </p:grpSpPr>
            <p:sp>
              <p:nvSpPr>
                <p:cNvPr id="5737" name="Google Shape;5737;p14"/>
                <p:cNvSpPr/>
                <p:nvPr/>
              </p:nvSpPr>
              <p:spPr>
                <a:xfrm rot="10800000" flipH="1">
                  <a:off x="6771400" y="3919371"/>
                  <a:ext cx="3774" cy="3774"/>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4"/>
                <p:cNvSpPr/>
                <p:nvPr/>
              </p:nvSpPr>
              <p:spPr>
                <a:xfrm rot="10800000" flipH="1">
                  <a:off x="6675263" y="3922376"/>
                  <a:ext cx="3004" cy="3004"/>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4"/>
                <p:cNvSpPr/>
                <p:nvPr/>
              </p:nvSpPr>
              <p:spPr>
                <a:xfrm rot="10800000" flipH="1">
                  <a:off x="6866255" y="3921899"/>
                  <a:ext cx="5276" cy="3481"/>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4"/>
                <p:cNvSpPr/>
                <p:nvPr/>
              </p:nvSpPr>
              <p:spPr>
                <a:xfrm rot="10800000" flipH="1">
                  <a:off x="6962282" y="3925343"/>
                  <a:ext cx="5972" cy="6009"/>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4"/>
                <p:cNvSpPr/>
                <p:nvPr/>
              </p:nvSpPr>
              <p:spPr>
                <a:xfrm rot="10800000" flipH="1">
                  <a:off x="6580556" y="3930583"/>
                  <a:ext cx="1539" cy="1502"/>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4"/>
                <p:cNvSpPr/>
                <p:nvPr/>
              </p:nvSpPr>
              <p:spPr>
                <a:xfrm rot="10800000" flipH="1">
                  <a:off x="7056696" y="3936298"/>
                  <a:ext cx="7731" cy="5496"/>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4"/>
                <p:cNvSpPr/>
                <p:nvPr/>
              </p:nvSpPr>
              <p:spPr>
                <a:xfrm rot="10800000" flipH="1">
                  <a:off x="6485151" y="3943259"/>
                  <a:ext cx="769" cy="37"/>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4"/>
                <p:cNvSpPr/>
                <p:nvPr/>
              </p:nvSpPr>
              <p:spPr>
                <a:xfrm rot="10800000" flipH="1">
                  <a:off x="7152394" y="3947729"/>
                  <a:ext cx="7474" cy="7474"/>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4"/>
                <p:cNvSpPr/>
                <p:nvPr/>
              </p:nvSpPr>
              <p:spPr>
                <a:xfrm rot="10800000" flipH="1">
                  <a:off x="7245709" y="3965608"/>
                  <a:ext cx="9782" cy="6155"/>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4"/>
                <p:cNvSpPr/>
                <p:nvPr/>
              </p:nvSpPr>
              <p:spPr>
                <a:xfrm rot="10800000" flipH="1">
                  <a:off x="7340234" y="3981875"/>
                  <a:ext cx="10845" cy="10002"/>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4"/>
                <p:cNvSpPr/>
                <p:nvPr/>
              </p:nvSpPr>
              <p:spPr>
                <a:xfrm rot="10800000" flipH="1">
                  <a:off x="6665555" y="3989459"/>
                  <a:ext cx="3774" cy="3224"/>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4"/>
                <p:cNvSpPr/>
                <p:nvPr/>
              </p:nvSpPr>
              <p:spPr>
                <a:xfrm rot="10800000" flipH="1">
                  <a:off x="6760226" y="3990228"/>
                  <a:ext cx="5276" cy="4506"/>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4"/>
                <p:cNvSpPr/>
                <p:nvPr/>
              </p:nvSpPr>
              <p:spPr>
                <a:xfrm rot="10800000" flipH="1">
                  <a:off x="6569381" y="3992463"/>
                  <a:ext cx="3004" cy="3004"/>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4"/>
                <p:cNvSpPr/>
                <p:nvPr/>
              </p:nvSpPr>
              <p:spPr>
                <a:xfrm rot="10800000" flipH="1">
                  <a:off x="6856399" y="3995431"/>
                  <a:ext cx="6009" cy="5239"/>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4"/>
                <p:cNvSpPr/>
                <p:nvPr/>
              </p:nvSpPr>
              <p:spPr>
                <a:xfrm rot="10800000" flipH="1">
                  <a:off x="6474710" y="4000633"/>
                  <a:ext cx="1502" cy="1539"/>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4"/>
                <p:cNvSpPr/>
                <p:nvPr/>
              </p:nvSpPr>
              <p:spPr>
                <a:xfrm rot="10800000" flipH="1">
                  <a:off x="6951840" y="4004370"/>
                  <a:ext cx="6741" cy="6741"/>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4"/>
                <p:cNvSpPr/>
                <p:nvPr/>
              </p:nvSpPr>
              <p:spPr>
                <a:xfrm rot="10800000" flipH="1">
                  <a:off x="7433440" y="4002026"/>
                  <a:ext cx="12713" cy="10588"/>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4"/>
                <p:cNvSpPr/>
                <p:nvPr/>
              </p:nvSpPr>
              <p:spPr>
                <a:xfrm rot="10800000" flipH="1">
                  <a:off x="6379269" y="401331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4"/>
                <p:cNvSpPr/>
                <p:nvPr/>
              </p:nvSpPr>
              <p:spPr>
                <a:xfrm rot="10800000" flipH="1">
                  <a:off x="9585746" y="3981948"/>
                  <a:ext cx="40081" cy="33707"/>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4"/>
                <p:cNvSpPr/>
                <p:nvPr/>
              </p:nvSpPr>
              <p:spPr>
                <a:xfrm rot="10800000" flipH="1">
                  <a:off x="7046511" y="4017047"/>
                  <a:ext cx="7511" cy="7511"/>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4"/>
                <p:cNvSpPr/>
                <p:nvPr/>
              </p:nvSpPr>
              <p:spPr>
                <a:xfrm rot="10800000" flipH="1">
                  <a:off x="7526646" y="4023019"/>
                  <a:ext cx="12713" cy="11944"/>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4"/>
                <p:cNvSpPr/>
                <p:nvPr/>
              </p:nvSpPr>
              <p:spPr>
                <a:xfrm rot="10800000" flipH="1">
                  <a:off x="7140450" y="4032545"/>
                  <a:ext cx="8976" cy="839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4"/>
                <p:cNvSpPr/>
                <p:nvPr/>
              </p:nvSpPr>
              <p:spPr>
                <a:xfrm rot="10800000" flipH="1">
                  <a:off x="9495545" y="4015069"/>
                  <a:ext cx="39349" cy="32644"/>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4"/>
                <p:cNvSpPr/>
                <p:nvPr/>
              </p:nvSpPr>
              <p:spPr>
                <a:xfrm rot="10800000" flipH="1">
                  <a:off x="9569553" y="4016278"/>
                  <a:ext cx="41584" cy="35245"/>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4"/>
                <p:cNvSpPr/>
                <p:nvPr/>
              </p:nvSpPr>
              <p:spPr>
                <a:xfrm rot="10800000" flipH="1">
                  <a:off x="7617580" y="4045221"/>
                  <a:ext cx="15681" cy="12860"/>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4"/>
                <p:cNvSpPr/>
                <p:nvPr/>
              </p:nvSpPr>
              <p:spPr>
                <a:xfrm rot="10800000" flipH="1">
                  <a:off x="7234388" y="4050607"/>
                  <a:ext cx="10478" cy="9709"/>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4"/>
                <p:cNvSpPr/>
                <p:nvPr/>
              </p:nvSpPr>
              <p:spPr>
                <a:xfrm rot="10800000" flipH="1">
                  <a:off x="6559672" y="4058814"/>
                  <a:ext cx="3774" cy="3737"/>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4"/>
                <p:cNvSpPr/>
                <p:nvPr/>
              </p:nvSpPr>
              <p:spPr>
                <a:xfrm rot="10800000" flipH="1">
                  <a:off x="6655113" y="4059547"/>
                  <a:ext cx="4506" cy="4506"/>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4"/>
                <p:cNvSpPr/>
                <p:nvPr/>
              </p:nvSpPr>
              <p:spPr>
                <a:xfrm rot="10800000" flipH="1">
                  <a:off x="6463389" y="4063174"/>
                  <a:ext cx="3151" cy="194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4"/>
                <p:cNvSpPr/>
                <p:nvPr/>
              </p:nvSpPr>
              <p:spPr>
                <a:xfrm rot="10800000" flipH="1">
                  <a:off x="6750554" y="4064749"/>
                  <a:ext cx="5972" cy="5276"/>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4"/>
                <p:cNvSpPr/>
                <p:nvPr/>
              </p:nvSpPr>
              <p:spPr>
                <a:xfrm rot="10800000" flipH="1">
                  <a:off x="6368095" y="4070721"/>
                  <a:ext cx="2272" cy="1832"/>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4"/>
                <p:cNvSpPr/>
                <p:nvPr/>
              </p:nvSpPr>
              <p:spPr>
                <a:xfrm rot="10800000" flipH="1">
                  <a:off x="9405343" y="4045368"/>
                  <a:ext cx="41803" cy="32094"/>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4"/>
                <p:cNvSpPr/>
                <p:nvPr/>
              </p:nvSpPr>
              <p:spPr>
                <a:xfrm rot="10800000" flipH="1">
                  <a:off x="6845958" y="4073725"/>
                  <a:ext cx="6741" cy="6741"/>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4"/>
                <p:cNvSpPr/>
                <p:nvPr/>
              </p:nvSpPr>
              <p:spPr>
                <a:xfrm rot="10800000" flipH="1">
                  <a:off x="7326825" y="4070721"/>
                  <a:ext cx="13446" cy="10478"/>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4"/>
                <p:cNvSpPr/>
                <p:nvPr/>
              </p:nvSpPr>
              <p:spPr>
                <a:xfrm rot="10800000" flipH="1">
                  <a:off x="7710786" y="4067277"/>
                  <a:ext cx="16414" cy="13922"/>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4"/>
                <p:cNvSpPr/>
                <p:nvPr/>
              </p:nvSpPr>
              <p:spPr>
                <a:xfrm rot="10800000" flipH="1">
                  <a:off x="6273423" y="4083398"/>
                  <a:ext cx="37" cy="769"/>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4"/>
                <p:cNvSpPr/>
                <p:nvPr/>
              </p:nvSpPr>
              <p:spPr>
                <a:xfrm rot="10800000" flipH="1">
                  <a:off x="9480853" y="4052072"/>
                  <a:ext cx="39349" cy="33926"/>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4"/>
                <p:cNvSpPr/>
                <p:nvPr/>
              </p:nvSpPr>
              <p:spPr>
                <a:xfrm rot="10800000" flipH="1">
                  <a:off x="9553176" y="4050570"/>
                  <a:ext cx="42316" cy="35758"/>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4"/>
                <p:cNvSpPr/>
                <p:nvPr/>
              </p:nvSpPr>
              <p:spPr>
                <a:xfrm rot="10800000" flipH="1">
                  <a:off x="6940666" y="4085632"/>
                  <a:ext cx="8976" cy="7511"/>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4"/>
                <p:cNvSpPr/>
                <p:nvPr/>
              </p:nvSpPr>
              <p:spPr>
                <a:xfrm rot="10800000" flipH="1">
                  <a:off x="7419921" y="4094609"/>
                  <a:ext cx="13006" cy="897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4"/>
                <p:cNvSpPr/>
                <p:nvPr/>
              </p:nvSpPr>
              <p:spPr>
                <a:xfrm rot="10800000" flipH="1">
                  <a:off x="7803222" y="4088893"/>
                  <a:ext cx="17916" cy="1542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4"/>
                <p:cNvSpPr/>
                <p:nvPr/>
              </p:nvSpPr>
              <p:spPr>
                <a:xfrm rot="10800000" flipH="1">
                  <a:off x="9313640" y="4073542"/>
                  <a:ext cx="36344" cy="30812"/>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4"/>
                <p:cNvSpPr/>
                <p:nvPr/>
              </p:nvSpPr>
              <p:spPr>
                <a:xfrm rot="10800000" flipH="1">
                  <a:off x="7033835" y="4101240"/>
                  <a:ext cx="10295" cy="9086"/>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4"/>
                <p:cNvSpPr/>
                <p:nvPr/>
              </p:nvSpPr>
              <p:spPr>
                <a:xfrm rot="10800000" flipH="1">
                  <a:off x="9390432" y="4084130"/>
                  <a:ext cx="38799" cy="33450"/>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4"/>
                <p:cNvSpPr/>
                <p:nvPr/>
              </p:nvSpPr>
              <p:spPr>
                <a:xfrm rot="10800000" flipH="1">
                  <a:off x="9464440" y="4087098"/>
                  <a:ext cx="41584" cy="35025"/>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4"/>
                <p:cNvSpPr/>
                <p:nvPr/>
              </p:nvSpPr>
              <p:spPr>
                <a:xfrm rot="10800000" flipH="1">
                  <a:off x="7897893" y="4109483"/>
                  <a:ext cx="20957" cy="15901"/>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4"/>
                <p:cNvSpPr/>
                <p:nvPr/>
              </p:nvSpPr>
              <p:spPr>
                <a:xfrm rot="10800000" flipH="1">
                  <a:off x="7513969" y="4113514"/>
                  <a:ext cx="13446" cy="13153"/>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4"/>
                <p:cNvSpPr/>
                <p:nvPr/>
              </p:nvSpPr>
              <p:spPr>
                <a:xfrm rot="10800000" flipH="1">
                  <a:off x="7128506" y="4119192"/>
                  <a:ext cx="10478" cy="9709"/>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4"/>
                <p:cNvSpPr/>
                <p:nvPr/>
              </p:nvSpPr>
              <p:spPr>
                <a:xfrm rot="10800000" flipH="1">
                  <a:off x="9221203" y="4098895"/>
                  <a:ext cx="35612" cy="30006"/>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4"/>
                <p:cNvSpPr/>
                <p:nvPr/>
              </p:nvSpPr>
              <p:spPr>
                <a:xfrm rot="10800000" flipH="1">
                  <a:off x="6453094" y="4128865"/>
                  <a:ext cx="3737" cy="3774"/>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4"/>
                <p:cNvSpPr/>
                <p:nvPr/>
              </p:nvSpPr>
              <p:spPr>
                <a:xfrm rot="10800000" flipH="1">
                  <a:off x="6549267" y="4129561"/>
                  <a:ext cx="5056" cy="4653"/>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4"/>
                <p:cNvSpPr/>
                <p:nvPr/>
              </p:nvSpPr>
              <p:spPr>
                <a:xfrm rot="10800000" flipH="1">
                  <a:off x="6357653" y="413260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4"/>
                <p:cNvSpPr/>
                <p:nvPr/>
              </p:nvSpPr>
              <p:spPr>
                <a:xfrm rot="10800000" flipH="1">
                  <a:off x="6644671" y="4134104"/>
                  <a:ext cx="6009" cy="545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4"/>
                <p:cNvSpPr/>
                <p:nvPr/>
              </p:nvSpPr>
              <p:spPr>
                <a:xfrm rot="10800000" flipH="1">
                  <a:off x="6262212" y="4141798"/>
                  <a:ext cx="2088" cy="1282"/>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4"/>
                <p:cNvSpPr/>
                <p:nvPr/>
              </p:nvSpPr>
              <p:spPr>
                <a:xfrm rot="10800000" flipH="1">
                  <a:off x="7990330" y="4128865"/>
                  <a:ext cx="19967" cy="16560"/>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4"/>
                <p:cNvSpPr/>
                <p:nvPr/>
              </p:nvSpPr>
              <p:spPr>
                <a:xfrm rot="10800000" flipH="1">
                  <a:off x="9299681" y="4114686"/>
                  <a:ext cx="37847" cy="32168"/>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4"/>
                <p:cNvSpPr/>
                <p:nvPr/>
              </p:nvSpPr>
              <p:spPr>
                <a:xfrm rot="10800000" flipH="1">
                  <a:off x="6740112" y="4142311"/>
                  <a:ext cx="6741" cy="6741"/>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4"/>
                <p:cNvSpPr/>
                <p:nvPr/>
              </p:nvSpPr>
              <p:spPr>
                <a:xfrm rot="10800000" flipH="1">
                  <a:off x="7604903" y="4135093"/>
                  <a:ext cx="16450" cy="13959"/>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4"/>
                <p:cNvSpPr/>
                <p:nvPr/>
              </p:nvSpPr>
              <p:spPr>
                <a:xfrm rot="10800000" flipH="1">
                  <a:off x="7221455" y="4141798"/>
                  <a:ext cx="11651" cy="7987"/>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4"/>
                <p:cNvSpPr/>
                <p:nvPr/>
              </p:nvSpPr>
              <p:spPr>
                <a:xfrm rot="10800000" flipH="1">
                  <a:off x="9127998" y="4121244"/>
                  <a:ext cx="34329" cy="29310"/>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4"/>
                <p:cNvSpPr/>
                <p:nvPr/>
              </p:nvSpPr>
              <p:spPr>
                <a:xfrm rot="10800000" flipH="1">
                  <a:off x="6167541" y="4154218"/>
                  <a:ext cx="37" cy="37"/>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4"/>
                <p:cNvSpPr/>
                <p:nvPr/>
              </p:nvSpPr>
              <p:spPr>
                <a:xfrm rot="10800000" flipH="1">
                  <a:off x="9375520" y="4121940"/>
                  <a:ext cx="39568" cy="33853"/>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4"/>
                <p:cNvSpPr/>
                <p:nvPr/>
              </p:nvSpPr>
              <p:spPr>
                <a:xfrm rot="10800000" flipH="1">
                  <a:off x="9447843" y="4120695"/>
                  <a:ext cx="42536" cy="36454"/>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4"/>
                <p:cNvSpPr/>
                <p:nvPr/>
              </p:nvSpPr>
              <p:spPr>
                <a:xfrm rot="10800000" flipH="1">
                  <a:off x="6833940" y="4156746"/>
                  <a:ext cx="8500" cy="5715"/>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4"/>
                <p:cNvSpPr/>
                <p:nvPr/>
              </p:nvSpPr>
              <p:spPr>
                <a:xfrm rot="10800000" flipH="1">
                  <a:off x="8087273" y="4145791"/>
                  <a:ext cx="19894" cy="1795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4"/>
                <p:cNvSpPr/>
                <p:nvPr/>
              </p:nvSpPr>
              <p:spPr>
                <a:xfrm rot="10800000" flipH="1">
                  <a:off x="9034828" y="4140918"/>
                  <a:ext cx="32607" cy="27588"/>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4"/>
                <p:cNvSpPr/>
                <p:nvPr/>
              </p:nvSpPr>
              <p:spPr>
                <a:xfrm rot="10800000" flipH="1">
                  <a:off x="7315650" y="4162644"/>
                  <a:ext cx="12970" cy="9526"/>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4"/>
                <p:cNvSpPr/>
                <p:nvPr/>
              </p:nvSpPr>
              <p:spPr>
                <a:xfrm rot="10800000" flipH="1">
                  <a:off x="7700344" y="4157002"/>
                  <a:ext cx="15314" cy="15168"/>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4"/>
                <p:cNvSpPr/>
                <p:nvPr/>
              </p:nvSpPr>
              <p:spPr>
                <a:xfrm rot="10800000" flipH="1">
                  <a:off x="9208014" y="4142274"/>
                  <a:ext cx="36344" cy="30922"/>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4"/>
                <p:cNvSpPr/>
                <p:nvPr/>
              </p:nvSpPr>
              <p:spPr>
                <a:xfrm rot="10800000" flipH="1">
                  <a:off x="6928722" y="4169899"/>
                  <a:ext cx="8976" cy="897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4"/>
                <p:cNvSpPr/>
                <p:nvPr/>
              </p:nvSpPr>
              <p:spPr>
                <a:xfrm rot="10800000" flipH="1">
                  <a:off x="8178976" y="4160446"/>
                  <a:ext cx="21653" cy="18502"/>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4"/>
                <p:cNvSpPr/>
                <p:nvPr/>
              </p:nvSpPr>
              <p:spPr>
                <a:xfrm rot="10800000" flipH="1">
                  <a:off x="8940157" y="4157039"/>
                  <a:ext cx="31875" cy="27038"/>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4"/>
                <p:cNvSpPr/>
                <p:nvPr/>
              </p:nvSpPr>
              <p:spPr>
                <a:xfrm rot="10800000" flipH="1">
                  <a:off x="9285539" y="4154218"/>
                  <a:ext cx="38579" cy="32900"/>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4"/>
                <p:cNvSpPr/>
                <p:nvPr/>
              </p:nvSpPr>
              <p:spPr>
                <a:xfrm rot="10800000" flipH="1">
                  <a:off x="9581277" y="4147989"/>
                  <a:ext cx="48288" cy="41327"/>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4"/>
                <p:cNvSpPr/>
                <p:nvPr/>
              </p:nvSpPr>
              <p:spPr>
                <a:xfrm rot="10800000" flipH="1">
                  <a:off x="8273648" y="4171804"/>
                  <a:ext cx="23668" cy="19821"/>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4"/>
                <p:cNvSpPr/>
                <p:nvPr/>
              </p:nvSpPr>
              <p:spPr>
                <a:xfrm rot="10800000" flipH="1">
                  <a:off x="9359327" y="4156453"/>
                  <a:ext cx="40851" cy="35209"/>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4"/>
                <p:cNvSpPr/>
                <p:nvPr/>
              </p:nvSpPr>
              <p:spPr>
                <a:xfrm rot="10800000" flipH="1">
                  <a:off x="7791278" y="4178069"/>
                  <a:ext cx="18685" cy="15937"/>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4"/>
                <p:cNvSpPr/>
                <p:nvPr/>
              </p:nvSpPr>
              <p:spPr>
                <a:xfrm rot="10800000" flipH="1">
                  <a:off x="7406585" y="4181806"/>
                  <a:ext cx="14948" cy="12823"/>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4"/>
                <p:cNvSpPr/>
                <p:nvPr/>
              </p:nvSpPr>
              <p:spPr>
                <a:xfrm rot="10800000" flipH="1">
                  <a:off x="8845449" y="4169569"/>
                  <a:ext cx="30629" cy="2575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4"/>
                <p:cNvSpPr/>
                <p:nvPr/>
              </p:nvSpPr>
              <p:spPr>
                <a:xfrm rot="10800000" flipH="1">
                  <a:off x="7022660" y="4189243"/>
                  <a:ext cx="9709" cy="8243"/>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4"/>
                <p:cNvSpPr/>
                <p:nvPr/>
              </p:nvSpPr>
              <p:spPr>
                <a:xfrm rot="10800000" flipH="1">
                  <a:off x="9115541" y="4167627"/>
                  <a:ext cx="35612" cy="30189"/>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4"/>
                <p:cNvSpPr/>
                <p:nvPr/>
              </p:nvSpPr>
              <p:spPr>
                <a:xfrm rot="10800000" flipH="1">
                  <a:off x="8368319" y="4180267"/>
                  <a:ext cx="25170" cy="20957"/>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4"/>
                <p:cNvSpPr/>
                <p:nvPr/>
              </p:nvSpPr>
              <p:spPr>
                <a:xfrm rot="10800000" flipH="1">
                  <a:off x="6347211" y="4198952"/>
                  <a:ext cx="3774" cy="3774"/>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4"/>
                <p:cNvSpPr/>
                <p:nvPr/>
              </p:nvSpPr>
              <p:spPr>
                <a:xfrm rot="10800000" flipH="1">
                  <a:off x="6443385" y="4200344"/>
                  <a:ext cx="4836" cy="3187"/>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4"/>
                <p:cNvSpPr/>
                <p:nvPr/>
              </p:nvSpPr>
              <p:spPr>
                <a:xfrm rot="10800000" flipH="1">
                  <a:off x="8750045" y="4179241"/>
                  <a:ext cx="29603" cy="24987"/>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4"/>
                <p:cNvSpPr/>
                <p:nvPr/>
              </p:nvSpPr>
              <p:spPr>
                <a:xfrm rot="10800000" flipH="1">
                  <a:off x="6251807" y="4202689"/>
                  <a:ext cx="3004" cy="3004"/>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4"/>
                <p:cNvSpPr/>
                <p:nvPr/>
              </p:nvSpPr>
              <p:spPr>
                <a:xfrm rot="10800000" flipH="1">
                  <a:off x="8463760" y="4185506"/>
                  <a:ext cx="26123" cy="21689"/>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4"/>
                <p:cNvSpPr/>
                <p:nvPr/>
              </p:nvSpPr>
              <p:spPr>
                <a:xfrm rot="10800000" flipH="1">
                  <a:off x="8659074" y="4184810"/>
                  <a:ext cx="27441" cy="23924"/>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4"/>
                <p:cNvSpPr/>
                <p:nvPr/>
              </p:nvSpPr>
              <p:spPr>
                <a:xfrm rot="10800000" flipH="1">
                  <a:off x="6538825" y="4203972"/>
                  <a:ext cx="5825" cy="5532"/>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4"/>
                <p:cNvSpPr/>
                <p:nvPr/>
              </p:nvSpPr>
              <p:spPr>
                <a:xfrm rot="10800000" flipH="1">
                  <a:off x="8559164" y="4187008"/>
                  <a:ext cx="27405" cy="22495"/>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4"/>
                <p:cNvSpPr/>
                <p:nvPr/>
              </p:nvSpPr>
              <p:spPr>
                <a:xfrm rot="10800000" flipH="1">
                  <a:off x="6156367" y="4211629"/>
                  <a:ext cx="2272" cy="1539"/>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4"/>
                <p:cNvSpPr/>
                <p:nvPr/>
              </p:nvSpPr>
              <p:spPr>
                <a:xfrm rot="10800000" flipH="1">
                  <a:off x="7884484" y="4196717"/>
                  <a:ext cx="20151" cy="16817"/>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4"/>
                <p:cNvSpPr/>
                <p:nvPr/>
              </p:nvSpPr>
              <p:spPr>
                <a:xfrm rot="10800000" flipH="1">
                  <a:off x="9194568" y="4184041"/>
                  <a:ext cx="37114" cy="32168"/>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4"/>
                <p:cNvSpPr/>
                <p:nvPr/>
              </p:nvSpPr>
              <p:spPr>
                <a:xfrm rot="10800000" flipH="1">
                  <a:off x="7501293" y="4204045"/>
                  <a:ext cx="15681" cy="13593"/>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4"/>
                <p:cNvSpPr/>
                <p:nvPr/>
              </p:nvSpPr>
              <p:spPr>
                <a:xfrm rot="10800000" flipH="1">
                  <a:off x="7115097" y="4207855"/>
                  <a:ext cx="14215" cy="10515"/>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4"/>
                <p:cNvSpPr/>
                <p:nvPr/>
              </p:nvSpPr>
              <p:spPr>
                <a:xfrm rot="10800000" flipH="1">
                  <a:off x="6634229" y="4211995"/>
                  <a:ext cx="6741" cy="6595"/>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4"/>
                <p:cNvSpPr/>
                <p:nvPr/>
              </p:nvSpPr>
              <p:spPr>
                <a:xfrm rot="10800000" flipH="1">
                  <a:off x="9023104" y="4189976"/>
                  <a:ext cx="33377" cy="28724"/>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4"/>
                <p:cNvSpPr/>
                <p:nvPr/>
              </p:nvSpPr>
              <p:spPr>
                <a:xfrm rot="10800000" flipH="1">
                  <a:off x="9484590" y="4082555"/>
                  <a:ext cx="95257" cy="13874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4"/>
                <p:cNvSpPr/>
                <p:nvPr/>
              </p:nvSpPr>
              <p:spPr>
                <a:xfrm rot="10800000" flipH="1">
                  <a:off x="6061695" y="422503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4"/>
                <p:cNvSpPr/>
                <p:nvPr/>
              </p:nvSpPr>
              <p:spPr>
                <a:xfrm rot="10800000" flipH="1">
                  <a:off x="9269858" y="4191478"/>
                  <a:ext cx="40081" cy="3396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4"/>
                <p:cNvSpPr/>
                <p:nvPr/>
              </p:nvSpPr>
              <p:spPr>
                <a:xfrm rot="10800000" flipH="1">
                  <a:off x="9342950" y="4190745"/>
                  <a:ext cx="42316" cy="36454"/>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4"/>
                <p:cNvSpPr/>
                <p:nvPr/>
              </p:nvSpPr>
              <p:spPr>
                <a:xfrm rot="10800000" flipH="1">
                  <a:off x="6727435" y="4224305"/>
                  <a:ext cx="8976" cy="7511"/>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4"/>
                <p:cNvSpPr/>
                <p:nvPr/>
              </p:nvSpPr>
              <p:spPr>
                <a:xfrm rot="10800000" flipH="1">
                  <a:off x="7977873" y="4213827"/>
                  <a:ext cx="21470" cy="18648"/>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4"/>
                <p:cNvSpPr/>
                <p:nvPr/>
              </p:nvSpPr>
              <p:spPr>
                <a:xfrm rot="10800000" flipH="1">
                  <a:off x="9567867" y="4190855"/>
                  <a:ext cx="49790" cy="41693"/>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4"/>
                <p:cNvSpPr/>
                <p:nvPr/>
              </p:nvSpPr>
              <p:spPr>
                <a:xfrm rot="10800000" flipH="1">
                  <a:off x="8928946" y="4208661"/>
                  <a:ext cx="32864" cy="28357"/>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4"/>
                <p:cNvSpPr/>
                <p:nvPr/>
              </p:nvSpPr>
              <p:spPr>
                <a:xfrm rot="10800000" flipH="1">
                  <a:off x="7591238" y="4224965"/>
                  <a:ext cx="18942" cy="15058"/>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4"/>
                <p:cNvSpPr/>
                <p:nvPr/>
              </p:nvSpPr>
              <p:spPr>
                <a:xfrm rot="10800000" flipH="1">
                  <a:off x="7209768" y="4229325"/>
                  <a:ext cx="11980" cy="10808"/>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4"/>
                <p:cNvSpPr/>
                <p:nvPr/>
              </p:nvSpPr>
              <p:spPr>
                <a:xfrm rot="10800000" flipH="1">
                  <a:off x="9102864" y="4211592"/>
                  <a:ext cx="36381" cy="31288"/>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4"/>
                <p:cNvSpPr/>
                <p:nvPr/>
              </p:nvSpPr>
              <p:spPr>
                <a:xfrm rot="10800000" flipH="1">
                  <a:off x="8073094" y="4228775"/>
                  <a:ext cx="22422" cy="18429"/>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4"/>
                <p:cNvSpPr/>
                <p:nvPr/>
              </p:nvSpPr>
              <p:spPr>
                <a:xfrm rot="10800000" flipH="1">
                  <a:off x="6822436" y="4241452"/>
                  <a:ext cx="10149" cy="6155"/>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4"/>
                <p:cNvSpPr/>
                <p:nvPr/>
              </p:nvSpPr>
              <p:spPr>
                <a:xfrm rot="10800000" flipH="1">
                  <a:off x="8835007" y="4225038"/>
                  <a:ext cx="31362" cy="27148"/>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4"/>
                <p:cNvSpPr/>
                <p:nvPr/>
              </p:nvSpPr>
              <p:spPr>
                <a:xfrm rot="10800000" flipH="1">
                  <a:off x="9179656" y="4223536"/>
                  <a:ext cx="39349" cy="33230"/>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4"/>
                <p:cNvSpPr/>
                <p:nvPr/>
              </p:nvSpPr>
              <p:spPr>
                <a:xfrm rot="10800000" flipH="1">
                  <a:off x="8171502" y="4240426"/>
                  <a:ext cx="19418" cy="18502"/>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4"/>
                <p:cNvSpPr/>
                <p:nvPr/>
              </p:nvSpPr>
              <p:spPr>
                <a:xfrm rot="10800000" flipH="1">
                  <a:off x="9476384" y="4219103"/>
                  <a:ext cx="48288" cy="41400"/>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4"/>
                <p:cNvSpPr/>
                <p:nvPr/>
              </p:nvSpPr>
              <p:spPr>
                <a:xfrm rot="10800000" flipH="1">
                  <a:off x="7687667" y="4245921"/>
                  <a:ext cx="16450" cy="15681"/>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4"/>
                <p:cNvSpPr/>
                <p:nvPr/>
              </p:nvSpPr>
              <p:spPr>
                <a:xfrm rot="10800000" flipH="1">
                  <a:off x="9254214" y="4226504"/>
                  <a:ext cx="41584" cy="35245"/>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4"/>
                <p:cNvSpPr/>
                <p:nvPr/>
              </p:nvSpPr>
              <p:spPr>
                <a:xfrm rot="10800000" flipH="1">
                  <a:off x="7300959" y="4250355"/>
                  <a:ext cx="16963" cy="12750"/>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4"/>
                <p:cNvSpPr/>
                <p:nvPr/>
              </p:nvSpPr>
              <p:spPr>
                <a:xfrm rot="10800000" flipH="1">
                  <a:off x="8739603" y="4237715"/>
                  <a:ext cx="30592" cy="261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4"/>
                <p:cNvSpPr/>
                <p:nvPr/>
              </p:nvSpPr>
              <p:spPr>
                <a:xfrm rot="10800000" flipH="1">
                  <a:off x="6917547" y="4256363"/>
                  <a:ext cx="9709" cy="9855"/>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4"/>
                <p:cNvSpPr/>
                <p:nvPr/>
              </p:nvSpPr>
              <p:spPr>
                <a:xfrm rot="10800000" flipH="1">
                  <a:off x="9010428" y="4236945"/>
                  <a:ext cx="35612" cy="30006"/>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4"/>
                <p:cNvSpPr/>
                <p:nvPr/>
              </p:nvSpPr>
              <p:spPr>
                <a:xfrm rot="10800000" flipH="1">
                  <a:off x="8265771" y="4248816"/>
                  <a:ext cx="21689" cy="21030"/>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4"/>
                <p:cNvSpPr/>
                <p:nvPr/>
              </p:nvSpPr>
              <p:spPr>
                <a:xfrm rot="10800000" flipH="1">
                  <a:off x="6241366" y="4268857"/>
                  <a:ext cx="3737" cy="3187"/>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4"/>
                <p:cNvSpPr/>
                <p:nvPr/>
              </p:nvSpPr>
              <p:spPr>
                <a:xfrm rot="10800000" flipH="1">
                  <a:off x="8645115" y="4247387"/>
                  <a:ext cx="28907" cy="24950"/>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4"/>
                <p:cNvSpPr/>
                <p:nvPr/>
              </p:nvSpPr>
              <p:spPr>
                <a:xfrm rot="10800000" flipH="1">
                  <a:off x="6337539" y="4269040"/>
                  <a:ext cx="4506" cy="4506"/>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4"/>
                <p:cNvSpPr/>
                <p:nvPr/>
              </p:nvSpPr>
              <p:spPr>
                <a:xfrm rot="10800000" flipH="1">
                  <a:off x="8358830" y="4253359"/>
                  <a:ext cx="25170" cy="21689"/>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4"/>
                <p:cNvSpPr/>
                <p:nvPr/>
              </p:nvSpPr>
              <p:spPr>
                <a:xfrm rot="10800000" flipH="1">
                  <a:off x="6145925" y="4272777"/>
                  <a:ext cx="3004" cy="3004"/>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4"/>
                <p:cNvSpPr/>
                <p:nvPr/>
              </p:nvSpPr>
              <p:spPr>
                <a:xfrm rot="10800000" flipH="1">
                  <a:off x="8549491" y="4252626"/>
                  <a:ext cx="28357" cy="24217"/>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4"/>
                <p:cNvSpPr/>
                <p:nvPr/>
              </p:nvSpPr>
              <p:spPr>
                <a:xfrm rot="10800000" flipH="1">
                  <a:off x="8454234" y="4254824"/>
                  <a:ext cx="26709" cy="23155"/>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4"/>
                <p:cNvSpPr/>
                <p:nvPr/>
              </p:nvSpPr>
              <p:spPr>
                <a:xfrm rot="10800000" flipH="1">
                  <a:off x="6432943" y="4273510"/>
                  <a:ext cx="6009" cy="5239"/>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4"/>
                <p:cNvSpPr/>
                <p:nvPr/>
              </p:nvSpPr>
              <p:spPr>
                <a:xfrm rot="10800000" flipH="1">
                  <a:off x="9555960" y="4238044"/>
                  <a:ext cx="50523" cy="42976"/>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4"/>
                <p:cNvSpPr/>
                <p:nvPr/>
              </p:nvSpPr>
              <p:spPr>
                <a:xfrm rot="10800000" flipH="1">
                  <a:off x="7779371" y="4264570"/>
                  <a:ext cx="19418" cy="16817"/>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4"/>
                <p:cNvSpPr/>
                <p:nvPr/>
              </p:nvSpPr>
              <p:spPr>
                <a:xfrm rot="10800000" flipH="1">
                  <a:off x="6050484" y="4281716"/>
                  <a:ext cx="1539" cy="1539"/>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4"/>
                <p:cNvSpPr/>
                <p:nvPr/>
              </p:nvSpPr>
              <p:spPr>
                <a:xfrm rot="10800000" flipH="1">
                  <a:off x="9088722" y="4253359"/>
                  <a:ext cx="37847" cy="32131"/>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4"/>
                <p:cNvSpPr/>
                <p:nvPr/>
              </p:nvSpPr>
              <p:spPr>
                <a:xfrm rot="10800000" flipH="1">
                  <a:off x="7393945" y="4271897"/>
                  <a:ext cx="16194" cy="13702"/>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4"/>
                <p:cNvSpPr/>
                <p:nvPr/>
              </p:nvSpPr>
              <p:spPr>
                <a:xfrm rot="10800000" flipH="1">
                  <a:off x="7009251" y="4276477"/>
                  <a:ext cx="11944" cy="10478"/>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14"/>
                <p:cNvSpPr/>
                <p:nvPr/>
              </p:nvSpPr>
              <p:spPr>
                <a:xfrm rot="10800000" flipH="1">
                  <a:off x="6527358" y="4283255"/>
                  <a:ext cx="7767" cy="4653"/>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4"/>
                <p:cNvSpPr/>
                <p:nvPr/>
              </p:nvSpPr>
              <p:spPr>
                <a:xfrm rot="10800000" flipH="1">
                  <a:off x="8917039" y="4258598"/>
                  <a:ext cx="34329" cy="2945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4"/>
                <p:cNvSpPr/>
                <p:nvPr/>
              </p:nvSpPr>
              <p:spPr>
                <a:xfrm rot="10800000" flipH="1">
                  <a:off x="9379734" y="4152129"/>
                  <a:ext cx="95587" cy="140248"/>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4"/>
                <p:cNvSpPr/>
                <p:nvPr/>
              </p:nvSpPr>
              <p:spPr>
                <a:xfrm rot="10800000" flipH="1">
                  <a:off x="5955813" y="4295126"/>
                  <a:ext cx="37" cy="37"/>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4"/>
                <p:cNvSpPr/>
                <p:nvPr/>
              </p:nvSpPr>
              <p:spPr>
                <a:xfrm rot="10800000" flipH="1">
                  <a:off x="9164745" y="4261566"/>
                  <a:ext cx="39349" cy="33926"/>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4"/>
                <p:cNvSpPr/>
                <p:nvPr/>
              </p:nvSpPr>
              <p:spPr>
                <a:xfrm rot="10800000" flipH="1">
                  <a:off x="9243809" y="4260833"/>
                  <a:ext cx="42280" cy="36015"/>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4"/>
                <p:cNvSpPr/>
                <p:nvPr/>
              </p:nvSpPr>
              <p:spPr>
                <a:xfrm rot="10800000" flipH="1">
                  <a:off x="7871808" y="4280617"/>
                  <a:ext cx="22935" cy="19015"/>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4"/>
                <p:cNvSpPr/>
                <p:nvPr/>
              </p:nvSpPr>
              <p:spPr>
                <a:xfrm rot="10800000" flipH="1">
                  <a:off x="6622286" y="4295345"/>
                  <a:ext cx="8463" cy="5789"/>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4"/>
                <p:cNvSpPr/>
                <p:nvPr/>
              </p:nvSpPr>
              <p:spPr>
                <a:xfrm rot="10800000" flipH="1">
                  <a:off x="9463194" y="4262298"/>
                  <a:ext cx="49534" cy="42170"/>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4"/>
                <p:cNvSpPr/>
                <p:nvPr/>
              </p:nvSpPr>
              <p:spPr>
                <a:xfrm rot="10800000" flipH="1">
                  <a:off x="8823320" y="4277943"/>
                  <a:ext cx="33377" cy="27991"/>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4"/>
                <p:cNvSpPr/>
                <p:nvPr/>
              </p:nvSpPr>
              <p:spPr>
                <a:xfrm rot="10800000" flipH="1">
                  <a:off x="7487297" y="4293587"/>
                  <a:ext cx="17000" cy="14692"/>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4"/>
                <p:cNvSpPr/>
                <p:nvPr/>
              </p:nvSpPr>
              <p:spPr>
                <a:xfrm rot="10800000" flipH="1">
                  <a:off x="7103080" y="4300365"/>
                  <a:ext cx="12970" cy="8207"/>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4"/>
                <p:cNvSpPr/>
                <p:nvPr/>
              </p:nvSpPr>
              <p:spPr>
                <a:xfrm rot="10800000" flipH="1">
                  <a:off x="8997018" y="4280947"/>
                  <a:ext cx="36344" cy="30922"/>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4"/>
                <p:cNvSpPr/>
                <p:nvPr/>
              </p:nvSpPr>
              <p:spPr>
                <a:xfrm rot="10800000" flipH="1">
                  <a:off x="7970949" y="4296628"/>
                  <a:ext cx="18685" cy="18685"/>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4"/>
                <p:cNvSpPr/>
                <p:nvPr/>
              </p:nvSpPr>
              <p:spPr>
                <a:xfrm rot="10800000" flipH="1">
                  <a:off x="6717726" y="4307802"/>
                  <a:ext cx="8243" cy="897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4"/>
                <p:cNvSpPr/>
                <p:nvPr/>
              </p:nvSpPr>
              <p:spPr>
                <a:xfrm rot="10800000" flipH="1">
                  <a:off x="8729162" y="4293330"/>
                  <a:ext cx="31875" cy="27185"/>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4"/>
                <p:cNvSpPr/>
                <p:nvPr/>
              </p:nvSpPr>
              <p:spPr>
                <a:xfrm rot="10800000" flipH="1">
                  <a:off x="9074324" y="4292891"/>
                  <a:ext cx="38799" cy="33413"/>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4"/>
                <p:cNvSpPr/>
                <p:nvPr/>
              </p:nvSpPr>
              <p:spPr>
                <a:xfrm rot="10800000" flipH="1">
                  <a:off x="8061920" y="4307069"/>
                  <a:ext cx="23888" cy="20151"/>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4"/>
                <p:cNvSpPr/>
                <p:nvPr/>
              </p:nvSpPr>
              <p:spPr>
                <a:xfrm rot="10800000" flipH="1">
                  <a:off x="7579550" y="4313774"/>
                  <a:ext cx="18685" cy="16084"/>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4"/>
                <p:cNvSpPr/>
                <p:nvPr/>
              </p:nvSpPr>
              <p:spPr>
                <a:xfrm rot="10800000" flipH="1">
                  <a:off x="7197128" y="4317951"/>
                  <a:ext cx="13446" cy="13116"/>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4"/>
                <p:cNvSpPr/>
                <p:nvPr/>
              </p:nvSpPr>
              <p:spPr>
                <a:xfrm rot="10800000" flipH="1">
                  <a:off x="9148624" y="4297324"/>
                  <a:ext cx="47519" cy="34403"/>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4"/>
                <p:cNvSpPr/>
                <p:nvPr/>
              </p:nvSpPr>
              <p:spPr>
                <a:xfrm rot="10800000" flipH="1">
                  <a:off x="9372040" y="4290656"/>
                  <a:ext cx="48252" cy="41400"/>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4"/>
                <p:cNvSpPr/>
                <p:nvPr/>
              </p:nvSpPr>
              <p:spPr>
                <a:xfrm rot="10800000" flipH="1">
                  <a:off x="8635223" y="4306300"/>
                  <a:ext cx="29860" cy="261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4"/>
                <p:cNvSpPr/>
                <p:nvPr/>
              </p:nvSpPr>
              <p:spPr>
                <a:xfrm rot="10800000" flipH="1">
                  <a:off x="9545518" y="4290656"/>
                  <a:ext cx="51989" cy="44038"/>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4"/>
                <p:cNvSpPr/>
                <p:nvPr/>
              </p:nvSpPr>
              <p:spPr>
                <a:xfrm rot="10800000" flipH="1">
                  <a:off x="6811665" y="4325645"/>
                  <a:ext cx="10332" cy="9819"/>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4"/>
                <p:cNvSpPr/>
                <p:nvPr/>
              </p:nvSpPr>
              <p:spPr>
                <a:xfrm rot="10800000" flipH="1">
                  <a:off x="8904545" y="4305531"/>
                  <a:ext cx="35648" cy="30189"/>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4"/>
                <p:cNvSpPr/>
                <p:nvPr/>
              </p:nvSpPr>
              <p:spPr>
                <a:xfrm rot="10800000" flipH="1">
                  <a:off x="8157360" y="4316009"/>
                  <a:ext cx="24620" cy="20627"/>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4"/>
                <p:cNvSpPr/>
                <p:nvPr/>
              </p:nvSpPr>
              <p:spPr>
                <a:xfrm rot="10800000" flipH="1">
                  <a:off x="8539050" y="4315276"/>
                  <a:ext cx="29860" cy="25097"/>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4"/>
                <p:cNvSpPr/>
                <p:nvPr/>
              </p:nvSpPr>
              <p:spPr>
                <a:xfrm rot="10800000" flipH="1">
                  <a:off x="6135483" y="4338907"/>
                  <a:ext cx="3774" cy="3224"/>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4"/>
                <p:cNvSpPr/>
                <p:nvPr/>
              </p:nvSpPr>
              <p:spPr>
                <a:xfrm rot="10800000" flipH="1">
                  <a:off x="6231657" y="4338358"/>
                  <a:ext cx="4506" cy="4726"/>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4"/>
                <p:cNvSpPr/>
                <p:nvPr/>
              </p:nvSpPr>
              <p:spPr>
                <a:xfrm rot="10800000" flipH="1">
                  <a:off x="8252984" y="4321175"/>
                  <a:ext cx="25903" cy="21909"/>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4"/>
                <p:cNvSpPr/>
                <p:nvPr/>
              </p:nvSpPr>
              <p:spPr>
                <a:xfrm rot="10800000" flipH="1">
                  <a:off x="8351942" y="4323630"/>
                  <a:ext cx="23118" cy="21323"/>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4"/>
                <p:cNvSpPr/>
                <p:nvPr/>
              </p:nvSpPr>
              <p:spPr>
                <a:xfrm rot="10800000" flipH="1">
                  <a:off x="8443829" y="4321175"/>
                  <a:ext cx="28174" cy="23888"/>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4"/>
                <p:cNvSpPr/>
                <p:nvPr/>
              </p:nvSpPr>
              <p:spPr>
                <a:xfrm rot="10800000" flipH="1">
                  <a:off x="6040042" y="4343597"/>
                  <a:ext cx="3041" cy="2272"/>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4"/>
                <p:cNvSpPr/>
                <p:nvPr/>
              </p:nvSpPr>
              <p:spPr>
                <a:xfrm rot="10800000" flipH="1">
                  <a:off x="6326328" y="4342828"/>
                  <a:ext cx="6009" cy="5276"/>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4"/>
                <p:cNvSpPr/>
                <p:nvPr/>
              </p:nvSpPr>
              <p:spPr>
                <a:xfrm rot="10800000" flipH="1">
                  <a:off x="7676493" y="4332423"/>
                  <a:ext cx="17183" cy="16450"/>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4"/>
                <p:cNvSpPr/>
                <p:nvPr/>
              </p:nvSpPr>
              <p:spPr>
                <a:xfrm rot="10800000" flipH="1">
                  <a:off x="9451067" y="4310000"/>
                  <a:ext cx="50486" cy="42903"/>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4"/>
                <p:cNvSpPr/>
                <p:nvPr/>
              </p:nvSpPr>
              <p:spPr>
                <a:xfrm rot="10800000" flipH="1">
                  <a:off x="5944638" y="4351804"/>
                  <a:ext cx="1539" cy="1502"/>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4"/>
                <p:cNvSpPr/>
                <p:nvPr/>
              </p:nvSpPr>
              <p:spPr>
                <a:xfrm rot="10800000" flipH="1">
                  <a:off x="7288062" y="4340446"/>
                  <a:ext cx="16450" cy="13629"/>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4"/>
                <p:cNvSpPr/>
                <p:nvPr/>
              </p:nvSpPr>
              <p:spPr>
                <a:xfrm rot="10800000" flipH="1">
                  <a:off x="8983389" y="4322714"/>
                  <a:ext cx="38066" cy="32168"/>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4"/>
                <p:cNvSpPr/>
                <p:nvPr/>
              </p:nvSpPr>
              <p:spPr>
                <a:xfrm rot="10800000" flipH="1">
                  <a:off x="6904871" y="4344953"/>
                  <a:ext cx="11211" cy="10588"/>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4"/>
                <p:cNvSpPr/>
                <p:nvPr/>
              </p:nvSpPr>
              <p:spPr>
                <a:xfrm rot="10800000" flipH="1">
                  <a:off x="8812109" y="4327916"/>
                  <a:ext cx="33377" cy="28724"/>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4"/>
                <p:cNvSpPr/>
                <p:nvPr/>
              </p:nvSpPr>
              <p:spPr>
                <a:xfrm rot="10800000" flipH="1">
                  <a:off x="6422501" y="4352390"/>
                  <a:ext cx="6631" cy="4690"/>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4"/>
                <p:cNvSpPr/>
                <p:nvPr/>
              </p:nvSpPr>
              <p:spPr>
                <a:xfrm rot="10800000" flipH="1">
                  <a:off x="9275097" y="4223133"/>
                  <a:ext cx="100057" cy="139809"/>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4"/>
                <p:cNvSpPr/>
                <p:nvPr/>
              </p:nvSpPr>
              <p:spPr>
                <a:xfrm rot="10800000" flipH="1">
                  <a:off x="9065384" y="4331836"/>
                  <a:ext cx="33597" cy="3220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4"/>
                <p:cNvSpPr/>
                <p:nvPr/>
              </p:nvSpPr>
              <p:spPr>
                <a:xfrm rot="10800000" flipH="1">
                  <a:off x="5849967" y="4365946"/>
                  <a:ext cx="37" cy="37"/>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4"/>
                <p:cNvSpPr/>
                <p:nvPr/>
              </p:nvSpPr>
              <p:spPr>
                <a:xfrm rot="10800000" flipH="1">
                  <a:off x="7770432" y="4349569"/>
                  <a:ext cx="17916" cy="17916"/>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4"/>
                <p:cNvSpPr/>
                <p:nvPr/>
              </p:nvSpPr>
              <p:spPr>
                <a:xfrm rot="10800000" flipH="1">
                  <a:off x="9132211" y="4331617"/>
                  <a:ext cx="48545" cy="35868"/>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4"/>
                <p:cNvSpPr/>
                <p:nvPr/>
              </p:nvSpPr>
              <p:spPr>
                <a:xfrm rot="10800000" flipH="1">
                  <a:off x="6517209" y="4362612"/>
                  <a:ext cx="7474" cy="7108"/>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4"/>
                <p:cNvSpPr/>
                <p:nvPr/>
              </p:nvSpPr>
              <p:spPr>
                <a:xfrm rot="10800000" flipH="1">
                  <a:off x="8718170" y="4346528"/>
                  <a:ext cx="32644" cy="27991"/>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4"/>
                <p:cNvSpPr/>
                <p:nvPr/>
              </p:nvSpPr>
              <p:spPr>
                <a:xfrm rot="10800000" flipH="1">
                  <a:off x="9352622" y="4333888"/>
                  <a:ext cx="49021" cy="42206"/>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4"/>
                <p:cNvSpPr/>
                <p:nvPr/>
              </p:nvSpPr>
              <p:spPr>
                <a:xfrm rot="10800000" flipH="1">
                  <a:off x="7381268" y="4361476"/>
                  <a:ext cx="17183" cy="1483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4"/>
                <p:cNvSpPr/>
                <p:nvPr/>
              </p:nvSpPr>
              <p:spPr>
                <a:xfrm rot="10800000" flipH="1">
                  <a:off x="6997197" y="4368217"/>
                  <a:ext cx="13006" cy="8940"/>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4"/>
                <p:cNvSpPr/>
                <p:nvPr/>
              </p:nvSpPr>
              <p:spPr>
                <a:xfrm rot="10800000" flipH="1">
                  <a:off x="8891905" y="4350265"/>
                  <a:ext cx="36344" cy="30702"/>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4"/>
                <p:cNvSpPr/>
                <p:nvPr/>
              </p:nvSpPr>
              <p:spPr>
                <a:xfrm rot="10800000" flipH="1">
                  <a:off x="7864700" y="4364077"/>
                  <a:ext cx="19455" cy="18502"/>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4"/>
                <p:cNvSpPr/>
                <p:nvPr/>
              </p:nvSpPr>
              <p:spPr>
                <a:xfrm rot="10800000" flipH="1">
                  <a:off x="6611881" y="4377120"/>
                  <a:ext cx="8243" cy="8243"/>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4"/>
                <p:cNvSpPr/>
                <p:nvPr/>
              </p:nvSpPr>
              <p:spPr>
                <a:xfrm rot="10800000" flipH="1">
                  <a:off x="8623499" y="4362209"/>
                  <a:ext cx="31875" cy="2692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4"/>
                <p:cNvSpPr/>
                <p:nvPr/>
              </p:nvSpPr>
              <p:spPr>
                <a:xfrm rot="10800000" flipH="1">
                  <a:off x="9535810" y="4349532"/>
                  <a:ext cx="52758" cy="44808"/>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4"/>
                <p:cNvSpPr/>
                <p:nvPr/>
              </p:nvSpPr>
              <p:spPr>
                <a:xfrm rot="10800000" flipH="1">
                  <a:off x="7956990" y="4375618"/>
                  <a:ext cx="22972" cy="1971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4"/>
                <p:cNvSpPr/>
                <p:nvPr/>
              </p:nvSpPr>
              <p:spPr>
                <a:xfrm rot="10800000" flipH="1">
                  <a:off x="8969430" y="4362942"/>
                  <a:ext cx="38579" cy="32717"/>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4"/>
                <p:cNvSpPr/>
                <p:nvPr/>
              </p:nvSpPr>
              <p:spPr>
                <a:xfrm rot="10800000" flipH="1">
                  <a:off x="7474437" y="4381627"/>
                  <a:ext cx="18685" cy="16084"/>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4"/>
                <p:cNvSpPr/>
                <p:nvPr/>
              </p:nvSpPr>
              <p:spPr>
                <a:xfrm rot="10800000" flipH="1">
                  <a:off x="9184932" y="4293404"/>
                  <a:ext cx="85292" cy="104673"/>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14"/>
                <p:cNvSpPr/>
                <p:nvPr/>
              </p:nvSpPr>
              <p:spPr>
                <a:xfrm rot="10800000" flipH="1">
                  <a:off x="7091978" y="4386793"/>
                  <a:ext cx="15461" cy="12860"/>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4"/>
                <p:cNvSpPr/>
                <p:nvPr/>
              </p:nvSpPr>
              <p:spPr>
                <a:xfrm rot="10800000" flipH="1">
                  <a:off x="8528828" y="4374885"/>
                  <a:ext cx="30372" cy="25683"/>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4"/>
                <p:cNvSpPr/>
                <p:nvPr/>
              </p:nvSpPr>
              <p:spPr>
                <a:xfrm rot="10800000" flipH="1">
                  <a:off x="9049227" y="4367411"/>
                  <a:ext cx="40814" cy="3454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4"/>
                <p:cNvSpPr/>
                <p:nvPr/>
              </p:nvSpPr>
              <p:spPr>
                <a:xfrm rot="10800000" flipH="1">
                  <a:off x="9260918" y="4362209"/>
                  <a:ext cx="48288" cy="40997"/>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14"/>
                <p:cNvSpPr/>
                <p:nvPr/>
              </p:nvSpPr>
              <p:spPr>
                <a:xfrm rot="10800000" flipH="1">
                  <a:off x="6705819" y="4396392"/>
                  <a:ext cx="10259" cy="7621"/>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14"/>
                <p:cNvSpPr/>
                <p:nvPr/>
              </p:nvSpPr>
              <p:spPr>
                <a:xfrm rot="10800000" flipH="1">
                  <a:off x="8799432" y="4374885"/>
                  <a:ext cx="34879" cy="2945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4"/>
                <p:cNvSpPr/>
                <p:nvPr/>
              </p:nvSpPr>
              <p:spPr>
                <a:xfrm rot="10800000" flipH="1">
                  <a:off x="8052211" y="4383862"/>
                  <a:ext cx="24657" cy="21140"/>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4"/>
                <p:cNvSpPr/>
                <p:nvPr/>
              </p:nvSpPr>
              <p:spPr>
                <a:xfrm rot="10800000" flipH="1">
                  <a:off x="9433884" y="4362942"/>
                  <a:ext cx="52025" cy="44075"/>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4"/>
                <p:cNvSpPr/>
                <p:nvPr/>
              </p:nvSpPr>
              <p:spPr>
                <a:xfrm rot="10800000" flipH="1">
                  <a:off x="8433424" y="4383825"/>
                  <a:ext cx="29603" cy="24657"/>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4"/>
                <p:cNvSpPr/>
                <p:nvPr/>
              </p:nvSpPr>
              <p:spPr>
                <a:xfrm rot="10800000" flipH="1">
                  <a:off x="8146919" y="4389028"/>
                  <a:ext cx="26123" cy="21763"/>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4"/>
                <p:cNvSpPr/>
                <p:nvPr/>
              </p:nvSpPr>
              <p:spPr>
                <a:xfrm rot="10800000" flipH="1">
                  <a:off x="8341867" y="4388112"/>
                  <a:ext cx="25426" cy="23851"/>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4"/>
                <p:cNvSpPr/>
                <p:nvPr/>
              </p:nvSpPr>
              <p:spPr>
                <a:xfrm rot="10800000" flipH="1">
                  <a:off x="6029637" y="4408445"/>
                  <a:ext cx="3737" cy="3774"/>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4"/>
                <p:cNvSpPr/>
                <p:nvPr/>
              </p:nvSpPr>
              <p:spPr>
                <a:xfrm rot="10800000" flipH="1">
                  <a:off x="6125811" y="4408445"/>
                  <a:ext cx="4506" cy="4506"/>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4"/>
                <p:cNvSpPr/>
                <p:nvPr/>
              </p:nvSpPr>
              <p:spPr>
                <a:xfrm rot="10800000" flipH="1">
                  <a:off x="8242323" y="4390566"/>
                  <a:ext cx="27625" cy="23118"/>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4"/>
                <p:cNvSpPr/>
                <p:nvPr/>
              </p:nvSpPr>
              <p:spPr>
                <a:xfrm rot="10800000" flipH="1">
                  <a:off x="5934197" y="4413685"/>
                  <a:ext cx="3004" cy="2272"/>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4"/>
                <p:cNvSpPr/>
                <p:nvPr/>
              </p:nvSpPr>
              <p:spPr>
                <a:xfrm rot="10800000" flipH="1">
                  <a:off x="7567643" y="4400239"/>
                  <a:ext cx="20151" cy="17183"/>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4"/>
                <p:cNvSpPr/>
                <p:nvPr/>
              </p:nvSpPr>
              <p:spPr>
                <a:xfrm rot="10800000" flipH="1">
                  <a:off x="6221215" y="4412182"/>
                  <a:ext cx="5276" cy="545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4"/>
                <p:cNvSpPr/>
                <p:nvPr/>
              </p:nvSpPr>
              <p:spPr>
                <a:xfrm rot="10800000" flipH="1">
                  <a:off x="7182217" y="4408702"/>
                  <a:ext cx="16414" cy="13336"/>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4"/>
                <p:cNvSpPr/>
                <p:nvPr/>
              </p:nvSpPr>
              <p:spPr>
                <a:xfrm rot="10800000" flipH="1">
                  <a:off x="5838756" y="4422624"/>
                  <a:ext cx="1539" cy="1502"/>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4"/>
                <p:cNvSpPr/>
                <p:nvPr/>
              </p:nvSpPr>
              <p:spPr>
                <a:xfrm rot="10800000" flipH="1">
                  <a:off x="6798439" y="4413648"/>
                  <a:ext cx="12530" cy="10515"/>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4"/>
                <p:cNvSpPr/>
                <p:nvPr/>
              </p:nvSpPr>
              <p:spPr>
                <a:xfrm rot="10800000" flipH="1">
                  <a:off x="8878460" y="4392032"/>
                  <a:ext cx="37114" cy="32168"/>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4"/>
                <p:cNvSpPr/>
                <p:nvPr/>
              </p:nvSpPr>
              <p:spPr>
                <a:xfrm rot="10800000" flipH="1">
                  <a:off x="9347163" y="4381700"/>
                  <a:ext cx="44075" cy="43122"/>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4"/>
                <p:cNvSpPr/>
                <p:nvPr/>
              </p:nvSpPr>
              <p:spPr>
                <a:xfrm rot="10800000" flipH="1">
                  <a:off x="8706263" y="4396502"/>
                  <a:ext cx="34110" cy="28724"/>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4"/>
                <p:cNvSpPr/>
                <p:nvPr/>
              </p:nvSpPr>
              <p:spPr>
                <a:xfrm rot="10800000" flipH="1">
                  <a:off x="6315666" y="4421635"/>
                  <a:ext cx="7731" cy="4726"/>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4"/>
                <p:cNvSpPr/>
                <p:nvPr/>
              </p:nvSpPr>
              <p:spPr>
                <a:xfrm rot="10800000" flipH="1">
                  <a:off x="7663523" y="4417825"/>
                  <a:ext cx="21323" cy="14911"/>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4"/>
                <p:cNvSpPr/>
                <p:nvPr/>
              </p:nvSpPr>
              <p:spPr>
                <a:xfrm rot="10800000" flipH="1">
                  <a:off x="9170900" y="4394230"/>
                  <a:ext cx="46603" cy="39752"/>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4"/>
                <p:cNvSpPr/>
                <p:nvPr/>
              </p:nvSpPr>
              <p:spPr>
                <a:xfrm rot="10800000" flipH="1">
                  <a:off x="8959758" y="4400239"/>
                  <a:ext cx="40045" cy="34403"/>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4"/>
                <p:cNvSpPr/>
                <p:nvPr/>
              </p:nvSpPr>
              <p:spPr>
                <a:xfrm rot="10800000" flipH="1">
                  <a:off x="5744085" y="4436033"/>
                  <a:ext cx="769" cy="37"/>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4"/>
                <p:cNvSpPr/>
                <p:nvPr/>
              </p:nvSpPr>
              <p:spPr>
                <a:xfrm rot="10800000" flipH="1">
                  <a:off x="9033546" y="4401741"/>
                  <a:ext cx="42316" cy="35868"/>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4"/>
                <p:cNvSpPr/>
                <p:nvPr/>
              </p:nvSpPr>
              <p:spPr>
                <a:xfrm rot="10800000" flipH="1">
                  <a:off x="6411327" y="4431564"/>
                  <a:ext cx="7511" cy="7474"/>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4"/>
                <p:cNvSpPr/>
                <p:nvPr/>
              </p:nvSpPr>
              <p:spPr>
                <a:xfrm rot="10800000" flipH="1">
                  <a:off x="8612325" y="4415150"/>
                  <a:ext cx="32644" cy="27625"/>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4"/>
                <p:cNvSpPr/>
                <p:nvPr/>
              </p:nvSpPr>
              <p:spPr>
                <a:xfrm rot="10800000" flipH="1">
                  <a:off x="7275386" y="4429329"/>
                  <a:ext cx="17183" cy="15351"/>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4"/>
                <p:cNvSpPr/>
                <p:nvPr/>
              </p:nvSpPr>
              <p:spPr>
                <a:xfrm rot="10800000" flipH="1">
                  <a:off x="6892927" y="4433799"/>
                  <a:ext cx="11980" cy="11980"/>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4"/>
                <p:cNvSpPr/>
                <p:nvPr/>
              </p:nvSpPr>
              <p:spPr>
                <a:xfrm rot="10800000" flipH="1">
                  <a:off x="9253994" y="4405551"/>
                  <a:ext cx="49607" cy="41767"/>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4"/>
                <p:cNvSpPr/>
                <p:nvPr/>
              </p:nvSpPr>
              <p:spPr>
                <a:xfrm rot="10800000" flipH="1">
                  <a:off x="8786023" y="4419620"/>
                  <a:ext cx="36344" cy="30666"/>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4"/>
                <p:cNvSpPr/>
                <p:nvPr/>
              </p:nvSpPr>
              <p:spPr>
                <a:xfrm rot="10800000" flipH="1">
                  <a:off x="7756253" y="4432296"/>
                  <a:ext cx="22386" cy="18612"/>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4"/>
                <p:cNvSpPr/>
                <p:nvPr/>
              </p:nvSpPr>
              <p:spPr>
                <a:xfrm rot="10800000" flipH="1">
                  <a:off x="6505998" y="4445742"/>
                  <a:ext cx="8243" cy="897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4"/>
                <p:cNvSpPr/>
                <p:nvPr/>
              </p:nvSpPr>
              <p:spPr>
                <a:xfrm rot="10800000" flipH="1">
                  <a:off x="8521500" y="4431637"/>
                  <a:ext cx="28028" cy="26892"/>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4"/>
                <p:cNvSpPr/>
                <p:nvPr/>
              </p:nvSpPr>
              <p:spPr>
                <a:xfrm rot="10800000" flipH="1">
                  <a:off x="9526870" y="4414454"/>
                  <a:ext cx="54260" cy="4623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4"/>
                <p:cNvSpPr/>
                <p:nvPr/>
              </p:nvSpPr>
              <p:spPr>
                <a:xfrm rot="10800000" flipH="1">
                  <a:off x="7851144" y="4443434"/>
                  <a:ext cx="22935" cy="19931"/>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4"/>
                <p:cNvSpPr/>
                <p:nvPr/>
              </p:nvSpPr>
              <p:spPr>
                <a:xfrm rot="10800000" flipH="1">
                  <a:off x="7368775" y="4450139"/>
                  <a:ext cx="18465" cy="15388"/>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4"/>
                <p:cNvSpPr/>
                <p:nvPr/>
              </p:nvSpPr>
              <p:spPr>
                <a:xfrm rot="10800000" flipH="1">
                  <a:off x="8868787" y="4432296"/>
                  <a:ext cx="39349" cy="33303"/>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4"/>
                <p:cNvSpPr/>
                <p:nvPr/>
              </p:nvSpPr>
              <p:spPr>
                <a:xfrm rot="10800000" flipH="1">
                  <a:off x="9431429" y="4421855"/>
                  <a:ext cx="52758" cy="44808"/>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4"/>
                <p:cNvSpPr/>
                <p:nvPr/>
              </p:nvSpPr>
              <p:spPr>
                <a:xfrm rot="10800000" flipH="1">
                  <a:off x="9080772" y="4364041"/>
                  <a:ext cx="84889" cy="103904"/>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4"/>
                <p:cNvSpPr/>
                <p:nvPr/>
              </p:nvSpPr>
              <p:spPr>
                <a:xfrm rot="10800000" flipH="1">
                  <a:off x="6986133" y="4455305"/>
                  <a:ext cx="15241" cy="12933"/>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4"/>
                <p:cNvSpPr/>
                <p:nvPr/>
              </p:nvSpPr>
              <p:spPr>
                <a:xfrm rot="10800000" flipH="1">
                  <a:off x="8422762" y="4442738"/>
                  <a:ext cx="30592" cy="261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4"/>
                <p:cNvSpPr/>
                <p:nvPr/>
              </p:nvSpPr>
              <p:spPr>
                <a:xfrm rot="10800000" flipH="1">
                  <a:off x="8943345" y="4437462"/>
                  <a:ext cx="41547" cy="34586"/>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4"/>
                <p:cNvSpPr/>
                <p:nvPr/>
              </p:nvSpPr>
              <p:spPr>
                <a:xfrm rot="10800000" flipH="1">
                  <a:off x="6599570" y="4463438"/>
                  <a:ext cx="10478" cy="9159"/>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4"/>
                <p:cNvSpPr/>
                <p:nvPr/>
              </p:nvSpPr>
              <p:spPr>
                <a:xfrm rot="10800000" flipH="1">
                  <a:off x="7946365" y="4451678"/>
                  <a:ext cx="24620" cy="21176"/>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4"/>
                <p:cNvSpPr/>
                <p:nvPr/>
              </p:nvSpPr>
              <p:spPr>
                <a:xfrm rot="10800000" flipH="1">
                  <a:off x="8694319" y="4443471"/>
                  <a:ext cx="34879" cy="30189"/>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4"/>
                <p:cNvSpPr/>
                <p:nvPr/>
              </p:nvSpPr>
              <p:spPr>
                <a:xfrm rot="10800000" flipH="1">
                  <a:off x="9162547" y="4433762"/>
                  <a:ext cx="48252" cy="40704"/>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4"/>
                <p:cNvSpPr/>
                <p:nvPr/>
              </p:nvSpPr>
              <p:spPr>
                <a:xfrm rot="10800000" flipH="1">
                  <a:off x="8328054" y="4451678"/>
                  <a:ext cx="29127" cy="24950"/>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4"/>
                <p:cNvSpPr/>
                <p:nvPr/>
              </p:nvSpPr>
              <p:spPr>
                <a:xfrm rot="10800000" flipH="1">
                  <a:off x="8045506" y="4456917"/>
                  <a:ext cx="21653" cy="21030"/>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4"/>
                <p:cNvSpPr/>
                <p:nvPr/>
              </p:nvSpPr>
              <p:spPr>
                <a:xfrm rot="10800000" flipH="1">
                  <a:off x="9336758" y="4434898"/>
                  <a:ext cx="51073" cy="43745"/>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4"/>
                <p:cNvSpPr/>
                <p:nvPr/>
              </p:nvSpPr>
              <p:spPr>
                <a:xfrm rot="10800000" flipH="1">
                  <a:off x="8232650" y="4456917"/>
                  <a:ext cx="28357" cy="24181"/>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14"/>
                <p:cNvSpPr/>
                <p:nvPr/>
              </p:nvSpPr>
              <p:spPr>
                <a:xfrm rot="10800000" flipH="1">
                  <a:off x="8137429" y="4459115"/>
                  <a:ext cx="26672" cy="22422"/>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14"/>
                <p:cNvSpPr/>
                <p:nvPr/>
              </p:nvSpPr>
              <p:spPr>
                <a:xfrm rot="10800000" flipH="1">
                  <a:off x="5923755" y="4478533"/>
                  <a:ext cx="3774" cy="3774"/>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4"/>
                <p:cNvSpPr/>
                <p:nvPr/>
              </p:nvSpPr>
              <p:spPr>
                <a:xfrm rot="10800000" flipH="1">
                  <a:off x="6019928" y="4477800"/>
                  <a:ext cx="5276" cy="4506"/>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4"/>
                <p:cNvSpPr/>
                <p:nvPr/>
              </p:nvSpPr>
              <p:spPr>
                <a:xfrm rot="10800000" flipH="1">
                  <a:off x="7465131" y="4468824"/>
                  <a:ext cx="17183" cy="16267"/>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4"/>
                <p:cNvSpPr/>
                <p:nvPr/>
              </p:nvSpPr>
              <p:spPr>
                <a:xfrm rot="10800000" flipH="1">
                  <a:off x="5828021" y="4484065"/>
                  <a:ext cx="2748" cy="194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4"/>
                <p:cNvSpPr/>
                <p:nvPr/>
              </p:nvSpPr>
              <p:spPr>
                <a:xfrm rot="10800000" flipH="1">
                  <a:off x="6114600" y="4481501"/>
                  <a:ext cx="6741" cy="6009"/>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4"/>
                <p:cNvSpPr/>
                <p:nvPr/>
              </p:nvSpPr>
              <p:spPr>
                <a:xfrm rot="10800000" flipH="1">
                  <a:off x="7079302" y="4476298"/>
                  <a:ext cx="15717" cy="14179"/>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4"/>
                <p:cNvSpPr/>
                <p:nvPr/>
              </p:nvSpPr>
              <p:spPr>
                <a:xfrm rot="10800000" flipH="1">
                  <a:off x="6693875" y="4482123"/>
                  <a:ext cx="10478" cy="10625"/>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4"/>
                <p:cNvSpPr/>
                <p:nvPr/>
              </p:nvSpPr>
              <p:spPr>
                <a:xfrm rot="10800000" flipH="1">
                  <a:off x="8772394" y="4461387"/>
                  <a:ext cx="38066" cy="32168"/>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4"/>
                <p:cNvSpPr/>
                <p:nvPr/>
              </p:nvSpPr>
              <p:spPr>
                <a:xfrm rot="10800000" flipH="1">
                  <a:off x="5732910" y="4493444"/>
                  <a:ext cx="1539" cy="769"/>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4"/>
                <p:cNvSpPr/>
                <p:nvPr/>
              </p:nvSpPr>
              <p:spPr>
                <a:xfrm rot="10800000" flipH="1">
                  <a:off x="8600381" y="4465087"/>
                  <a:ext cx="34146" cy="29127"/>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4"/>
                <p:cNvSpPr/>
                <p:nvPr/>
              </p:nvSpPr>
              <p:spPr>
                <a:xfrm rot="10800000" flipH="1">
                  <a:off x="6209821" y="4490953"/>
                  <a:ext cx="7694" cy="4763"/>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4"/>
                <p:cNvSpPr/>
                <p:nvPr/>
              </p:nvSpPr>
              <p:spPr>
                <a:xfrm rot="10800000" flipH="1">
                  <a:off x="9242783" y="4453619"/>
                  <a:ext cx="44075" cy="42866"/>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4"/>
                <p:cNvSpPr/>
                <p:nvPr/>
              </p:nvSpPr>
              <p:spPr>
                <a:xfrm rot="10800000" flipH="1">
                  <a:off x="7554966" y="4484175"/>
                  <a:ext cx="22935" cy="18978"/>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4"/>
                <p:cNvSpPr/>
                <p:nvPr/>
              </p:nvSpPr>
              <p:spPr>
                <a:xfrm rot="10800000" flipH="1">
                  <a:off x="8853876" y="4470326"/>
                  <a:ext cx="40081" cy="34366"/>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4"/>
                <p:cNvSpPr/>
                <p:nvPr/>
              </p:nvSpPr>
              <p:spPr>
                <a:xfrm rot="10800000" flipH="1">
                  <a:off x="9066337" y="4465087"/>
                  <a:ext cx="46786" cy="40265"/>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4"/>
                <p:cNvSpPr/>
                <p:nvPr/>
              </p:nvSpPr>
              <p:spPr>
                <a:xfrm rot="10800000" flipH="1">
                  <a:off x="5638239" y="4506121"/>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4"/>
                <p:cNvSpPr/>
                <p:nvPr/>
              </p:nvSpPr>
              <p:spPr>
                <a:xfrm rot="10800000" flipH="1">
                  <a:off x="8928433" y="4471828"/>
                  <a:ext cx="42316" cy="35978"/>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4"/>
                <p:cNvSpPr/>
                <p:nvPr/>
              </p:nvSpPr>
              <p:spPr>
                <a:xfrm rot="10800000" flipH="1">
                  <a:off x="6303979" y="4500882"/>
                  <a:ext cx="8976" cy="7511"/>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4"/>
                <p:cNvSpPr/>
                <p:nvPr/>
              </p:nvSpPr>
              <p:spPr>
                <a:xfrm rot="10800000" flipH="1">
                  <a:off x="8507175" y="4483736"/>
                  <a:ext cx="32644" cy="27954"/>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4"/>
                <p:cNvSpPr/>
                <p:nvPr/>
              </p:nvSpPr>
              <p:spPr>
                <a:xfrm rot="10800000" flipH="1">
                  <a:off x="7170419" y="4497878"/>
                  <a:ext cx="17036" cy="14655"/>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4"/>
                <p:cNvSpPr/>
                <p:nvPr/>
              </p:nvSpPr>
              <p:spPr>
                <a:xfrm rot="10800000" flipH="1">
                  <a:off x="6787081" y="4502347"/>
                  <a:ext cx="14435" cy="11358"/>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4"/>
                <p:cNvSpPr/>
                <p:nvPr/>
              </p:nvSpPr>
              <p:spPr>
                <a:xfrm rot="10800000" flipH="1">
                  <a:off x="9150383" y="4476188"/>
                  <a:ext cx="43306" cy="42023"/>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4"/>
                <p:cNvSpPr/>
                <p:nvPr/>
              </p:nvSpPr>
              <p:spPr>
                <a:xfrm rot="10800000" flipH="1">
                  <a:off x="7651140" y="4500149"/>
                  <a:ext cx="21653" cy="18575"/>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4"/>
                <p:cNvSpPr/>
                <p:nvPr/>
              </p:nvSpPr>
              <p:spPr>
                <a:xfrm rot="10800000" flipH="1">
                  <a:off x="8680690" y="4488205"/>
                  <a:ext cx="36564" cy="30922"/>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4"/>
                <p:cNvSpPr/>
                <p:nvPr/>
              </p:nvSpPr>
              <p:spPr>
                <a:xfrm rot="10800000" flipH="1">
                  <a:off x="6400152" y="4516746"/>
                  <a:ext cx="8573" cy="6595"/>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4"/>
                <p:cNvSpPr/>
                <p:nvPr/>
              </p:nvSpPr>
              <p:spPr>
                <a:xfrm rot="10800000" flipH="1">
                  <a:off x="8412504" y="4499380"/>
                  <a:ext cx="31911" cy="26892"/>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4"/>
                <p:cNvSpPr/>
                <p:nvPr/>
              </p:nvSpPr>
              <p:spPr>
                <a:xfrm rot="10800000" flipH="1">
                  <a:off x="7745811" y="4511360"/>
                  <a:ext cx="23668" cy="19491"/>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4"/>
                <p:cNvSpPr/>
                <p:nvPr/>
              </p:nvSpPr>
              <p:spPr>
                <a:xfrm rot="10800000" flipH="1">
                  <a:off x="9422490" y="4487179"/>
                  <a:ext cx="53527" cy="45834"/>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4"/>
                <p:cNvSpPr/>
                <p:nvPr/>
              </p:nvSpPr>
              <p:spPr>
                <a:xfrm rot="10800000" flipH="1">
                  <a:off x="7263625" y="4517992"/>
                  <a:ext cx="17769" cy="1542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4"/>
                <p:cNvSpPr/>
                <p:nvPr/>
              </p:nvSpPr>
              <p:spPr>
                <a:xfrm rot="10800000" flipH="1">
                  <a:off x="9517930" y="4486776"/>
                  <a:ext cx="55726" cy="46969"/>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4"/>
                <p:cNvSpPr/>
                <p:nvPr/>
              </p:nvSpPr>
              <p:spPr>
                <a:xfrm rot="10800000" flipH="1">
                  <a:off x="8763674" y="4501651"/>
                  <a:ext cx="38579" cy="33303"/>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4"/>
                <p:cNvSpPr/>
                <p:nvPr/>
              </p:nvSpPr>
              <p:spPr>
                <a:xfrm rot="10800000" flipH="1">
                  <a:off x="6878015" y="4523817"/>
                  <a:ext cx="14948" cy="12164"/>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4"/>
                <p:cNvSpPr/>
                <p:nvPr/>
              </p:nvSpPr>
              <p:spPr>
                <a:xfrm rot="10800000" flipH="1">
                  <a:off x="8322119" y="4512239"/>
                  <a:ext cx="25353" cy="24144"/>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4"/>
                <p:cNvSpPr/>
                <p:nvPr/>
              </p:nvSpPr>
              <p:spPr>
                <a:xfrm rot="10800000" flipH="1">
                  <a:off x="8974670" y="4434641"/>
                  <a:ext cx="86061" cy="104344"/>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4"/>
                <p:cNvSpPr/>
                <p:nvPr/>
              </p:nvSpPr>
              <p:spPr>
                <a:xfrm rot="10800000" flipH="1">
                  <a:off x="9327049" y="4494214"/>
                  <a:ext cx="52795" cy="44771"/>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4"/>
                <p:cNvSpPr/>
                <p:nvPr/>
              </p:nvSpPr>
              <p:spPr>
                <a:xfrm rot="10800000" flipH="1">
                  <a:off x="7843853" y="4520263"/>
                  <a:ext cx="21653" cy="20737"/>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4"/>
                <p:cNvSpPr/>
                <p:nvPr/>
              </p:nvSpPr>
              <p:spPr>
                <a:xfrm rot="10800000" flipH="1">
                  <a:off x="6494091" y="4531474"/>
                  <a:ext cx="9709" cy="9709"/>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14"/>
                <p:cNvSpPr/>
                <p:nvPr/>
              </p:nvSpPr>
              <p:spPr>
                <a:xfrm rot="10800000" flipH="1">
                  <a:off x="8838232" y="4507550"/>
                  <a:ext cx="41547" cy="34586"/>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4"/>
                <p:cNvSpPr/>
                <p:nvPr/>
              </p:nvSpPr>
              <p:spPr>
                <a:xfrm rot="10800000" flipH="1">
                  <a:off x="8588474" y="4512789"/>
                  <a:ext cx="34842" cy="29493"/>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4"/>
                <p:cNvSpPr/>
                <p:nvPr/>
              </p:nvSpPr>
              <p:spPr>
                <a:xfrm rot="10800000" flipH="1">
                  <a:off x="8222392" y="4520263"/>
                  <a:ext cx="28907" cy="24914"/>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4"/>
                <p:cNvSpPr/>
                <p:nvPr/>
              </p:nvSpPr>
              <p:spPr>
                <a:xfrm rot="10800000" flipH="1">
                  <a:off x="9057947" y="4504692"/>
                  <a:ext cx="48252" cy="40997"/>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4"/>
                <p:cNvSpPr/>
                <p:nvPr/>
              </p:nvSpPr>
              <p:spPr>
                <a:xfrm rot="10800000" flipH="1">
                  <a:off x="7935923" y="4524770"/>
                  <a:ext cx="26123" cy="22386"/>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4"/>
                <p:cNvSpPr/>
                <p:nvPr/>
              </p:nvSpPr>
              <p:spPr>
                <a:xfrm rot="10800000" flipH="1">
                  <a:off x="8126988" y="4525466"/>
                  <a:ext cx="28138" cy="23485"/>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4"/>
                <p:cNvSpPr/>
                <p:nvPr/>
              </p:nvSpPr>
              <p:spPr>
                <a:xfrm rot="10800000" flipH="1">
                  <a:off x="8031547" y="4526968"/>
                  <a:ext cx="26672" cy="22972"/>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4"/>
                <p:cNvSpPr/>
                <p:nvPr/>
              </p:nvSpPr>
              <p:spPr>
                <a:xfrm rot="10800000" flipH="1">
                  <a:off x="9232378" y="4507184"/>
                  <a:ext cx="51256" cy="4370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4"/>
                <p:cNvSpPr/>
                <p:nvPr/>
              </p:nvSpPr>
              <p:spPr>
                <a:xfrm rot="10800000" flipH="1">
                  <a:off x="5817836" y="4549390"/>
                  <a:ext cx="3810" cy="252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4"/>
                <p:cNvSpPr/>
                <p:nvPr/>
              </p:nvSpPr>
              <p:spPr>
                <a:xfrm rot="10800000" flipH="1">
                  <a:off x="5914083" y="4547851"/>
                  <a:ext cx="4506" cy="4506"/>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4"/>
                <p:cNvSpPr/>
                <p:nvPr/>
              </p:nvSpPr>
              <p:spPr>
                <a:xfrm rot="10800000" flipH="1">
                  <a:off x="7359652" y="4536677"/>
                  <a:ext cx="16817" cy="16450"/>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4"/>
                <p:cNvSpPr/>
                <p:nvPr/>
              </p:nvSpPr>
              <p:spPr>
                <a:xfrm rot="10800000" flipH="1">
                  <a:off x="5722469" y="4553823"/>
                  <a:ext cx="2272" cy="2272"/>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4"/>
                <p:cNvSpPr/>
                <p:nvPr/>
              </p:nvSpPr>
              <p:spPr>
                <a:xfrm rot="10800000" flipH="1">
                  <a:off x="6008754" y="4551588"/>
                  <a:ext cx="6741" cy="5239"/>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4"/>
                <p:cNvSpPr/>
                <p:nvPr/>
              </p:nvSpPr>
              <p:spPr>
                <a:xfrm rot="10800000" flipH="1">
                  <a:off x="6973456" y="4544957"/>
                  <a:ext cx="15498" cy="13446"/>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4"/>
                <p:cNvSpPr/>
                <p:nvPr/>
              </p:nvSpPr>
              <p:spPr>
                <a:xfrm rot="10800000" flipH="1">
                  <a:off x="6588030" y="4550855"/>
                  <a:ext cx="10478" cy="10478"/>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4"/>
                <p:cNvSpPr/>
                <p:nvPr/>
              </p:nvSpPr>
              <p:spPr>
                <a:xfrm rot="10800000" flipH="1">
                  <a:off x="8499921" y="4532940"/>
                  <a:ext cx="29896" cy="29163"/>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4"/>
                <p:cNvSpPr/>
                <p:nvPr/>
              </p:nvSpPr>
              <p:spPr>
                <a:xfrm rot="10800000" flipH="1">
                  <a:off x="8671971" y="4530705"/>
                  <a:ext cx="37847" cy="32278"/>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4"/>
                <p:cNvSpPr/>
                <p:nvPr/>
              </p:nvSpPr>
              <p:spPr>
                <a:xfrm rot="10800000" flipH="1">
                  <a:off x="5627028" y="4562763"/>
                  <a:ext cx="1539" cy="1539"/>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4"/>
                <p:cNvSpPr/>
                <p:nvPr/>
              </p:nvSpPr>
              <p:spPr>
                <a:xfrm rot="10800000" flipH="1">
                  <a:off x="6104341" y="4558989"/>
                  <a:ext cx="7328" cy="6118"/>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4"/>
                <p:cNvSpPr/>
                <p:nvPr/>
              </p:nvSpPr>
              <p:spPr>
                <a:xfrm rot="10800000" flipH="1">
                  <a:off x="9138439" y="4525795"/>
                  <a:ext cx="50523" cy="43012"/>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4"/>
                <p:cNvSpPr/>
                <p:nvPr/>
              </p:nvSpPr>
              <p:spPr>
                <a:xfrm rot="10800000" flipH="1">
                  <a:off x="7450586" y="4553090"/>
                  <a:ext cx="20920" cy="17879"/>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4"/>
                <p:cNvSpPr/>
                <p:nvPr/>
              </p:nvSpPr>
              <p:spPr>
                <a:xfrm rot="10800000" flipH="1">
                  <a:off x="8748763" y="4540414"/>
                  <a:ext cx="40081" cy="34036"/>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4"/>
                <p:cNvSpPr/>
                <p:nvPr/>
              </p:nvSpPr>
              <p:spPr>
                <a:xfrm rot="10800000" flipH="1">
                  <a:off x="8967196" y="4536677"/>
                  <a:ext cx="47519" cy="40191"/>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4"/>
                <p:cNvSpPr/>
                <p:nvPr/>
              </p:nvSpPr>
              <p:spPr>
                <a:xfrm rot="10800000" flipH="1">
                  <a:off x="5532357" y="4576941"/>
                  <a:ext cx="37" cy="37"/>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4"/>
                <p:cNvSpPr/>
                <p:nvPr/>
              </p:nvSpPr>
              <p:spPr>
                <a:xfrm rot="10800000" flipH="1">
                  <a:off x="6199599" y="4569467"/>
                  <a:ext cx="7511" cy="7657"/>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4"/>
                <p:cNvSpPr/>
                <p:nvPr/>
              </p:nvSpPr>
              <p:spPr>
                <a:xfrm rot="10800000" flipH="1">
                  <a:off x="8823064" y="4542612"/>
                  <a:ext cx="36967" cy="35868"/>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4"/>
                <p:cNvSpPr/>
                <p:nvPr/>
              </p:nvSpPr>
              <p:spPr>
                <a:xfrm rot="10800000" flipH="1">
                  <a:off x="8401329" y="4552321"/>
                  <a:ext cx="32644" cy="27954"/>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4"/>
                <p:cNvSpPr/>
                <p:nvPr/>
              </p:nvSpPr>
              <p:spPr>
                <a:xfrm rot="10800000" flipH="1">
                  <a:off x="7063401" y="4565657"/>
                  <a:ext cx="18172" cy="15058"/>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4"/>
                <p:cNvSpPr/>
                <p:nvPr/>
              </p:nvSpPr>
              <p:spPr>
                <a:xfrm rot="10800000" flipH="1">
                  <a:off x="6679807" y="4573974"/>
                  <a:ext cx="13373" cy="8207"/>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4"/>
                <p:cNvSpPr/>
                <p:nvPr/>
              </p:nvSpPr>
              <p:spPr>
                <a:xfrm rot="10800000" flipH="1">
                  <a:off x="7545258" y="4568222"/>
                  <a:ext cx="21653" cy="1853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4"/>
                <p:cNvSpPr/>
                <p:nvPr/>
              </p:nvSpPr>
              <p:spPr>
                <a:xfrm rot="10800000" flipH="1">
                  <a:off x="8575101" y="4557523"/>
                  <a:ext cx="41767" cy="30702"/>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4"/>
                <p:cNvSpPr/>
                <p:nvPr/>
              </p:nvSpPr>
              <p:spPr>
                <a:xfrm rot="10800000" flipH="1">
                  <a:off x="9045270" y="4548144"/>
                  <a:ext cx="49021" cy="42280"/>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4"/>
                <p:cNvSpPr/>
                <p:nvPr/>
              </p:nvSpPr>
              <p:spPr>
                <a:xfrm rot="10800000" flipH="1">
                  <a:off x="6294270" y="4583646"/>
                  <a:ext cx="8903" cy="839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4"/>
                <p:cNvSpPr/>
                <p:nvPr/>
              </p:nvSpPr>
              <p:spPr>
                <a:xfrm rot="10800000" flipH="1">
                  <a:off x="8306658" y="4567965"/>
                  <a:ext cx="31875" cy="2674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4"/>
                <p:cNvSpPr/>
                <p:nvPr/>
              </p:nvSpPr>
              <p:spPr>
                <a:xfrm rot="10800000" flipH="1">
                  <a:off x="7643299" y="4579176"/>
                  <a:ext cx="20187" cy="19601"/>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4"/>
                <p:cNvSpPr/>
                <p:nvPr/>
              </p:nvSpPr>
              <p:spPr>
                <a:xfrm rot="10800000" flipH="1">
                  <a:off x="7159428" y="4586430"/>
                  <a:ext cx="16450" cy="15717"/>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4"/>
                <p:cNvSpPr/>
                <p:nvPr/>
              </p:nvSpPr>
              <p:spPr>
                <a:xfrm rot="10800000" flipH="1">
                  <a:off x="8658561" y="4571666"/>
                  <a:ext cx="38579" cy="32644"/>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4"/>
                <p:cNvSpPr/>
                <p:nvPr/>
              </p:nvSpPr>
              <p:spPr>
                <a:xfrm rot="10800000" flipH="1">
                  <a:off x="6772902" y="4591706"/>
                  <a:ext cx="14948" cy="12860"/>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4"/>
                <p:cNvSpPr/>
                <p:nvPr/>
              </p:nvSpPr>
              <p:spPr>
                <a:xfrm rot="10800000" flipH="1">
                  <a:off x="9318110" y="4559795"/>
                  <a:ext cx="54040" cy="45577"/>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4"/>
                <p:cNvSpPr/>
                <p:nvPr/>
              </p:nvSpPr>
              <p:spPr>
                <a:xfrm rot="10800000" flipH="1">
                  <a:off x="8215834" y="4579872"/>
                  <a:ext cx="26526" cy="25646"/>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4"/>
                <p:cNvSpPr/>
                <p:nvPr/>
              </p:nvSpPr>
              <p:spPr>
                <a:xfrm rot="10800000" flipH="1">
                  <a:off x="9413550" y="4559502"/>
                  <a:ext cx="55726" cy="47299"/>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4"/>
                <p:cNvSpPr/>
                <p:nvPr/>
              </p:nvSpPr>
              <p:spPr>
                <a:xfrm rot="10800000" flipH="1">
                  <a:off x="7735370" y="4587383"/>
                  <a:ext cx="24657" cy="21140"/>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4"/>
                <p:cNvSpPr/>
                <p:nvPr/>
              </p:nvSpPr>
              <p:spPr>
                <a:xfrm rot="10800000" flipH="1">
                  <a:off x="6388209" y="4600682"/>
                  <a:ext cx="10149" cy="9233"/>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4"/>
                <p:cNvSpPr/>
                <p:nvPr/>
              </p:nvSpPr>
              <p:spPr>
                <a:xfrm rot="10800000" flipH="1">
                  <a:off x="8878276" y="4504985"/>
                  <a:ext cx="77342" cy="105553"/>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4"/>
                <p:cNvSpPr/>
                <p:nvPr/>
              </p:nvSpPr>
              <p:spPr>
                <a:xfrm rot="10800000" flipH="1">
                  <a:off x="9221936" y="4566536"/>
                  <a:ext cx="52758" cy="44734"/>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4"/>
                <p:cNvSpPr/>
                <p:nvPr/>
              </p:nvSpPr>
              <p:spPr>
                <a:xfrm rot="10800000" flipH="1">
                  <a:off x="8482591" y="4581374"/>
                  <a:ext cx="35612" cy="30189"/>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14"/>
                <p:cNvSpPr/>
                <p:nvPr/>
              </p:nvSpPr>
              <p:spPr>
                <a:xfrm rot="10800000" flipH="1">
                  <a:off x="8733851" y="4577637"/>
                  <a:ext cx="40814" cy="3513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14"/>
                <p:cNvSpPr/>
                <p:nvPr/>
              </p:nvSpPr>
              <p:spPr>
                <a:xfrm rot="10800000" flipH="1">
                  <a:off x="8116546" y="4588079"/>
                  <a:ext cx="29640" cy="24950"/>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4"/>
                <p:cNvSpPr/>
                <p:nvPr/>
              </p:nvSpPr>
              <p:spPr>
                <a:xfrm rot="10800000" flipH="1">
                  <a:off x="9508991" y="4566243"/>
                  <a:ext cx="56275" cy="48068"/>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4"/>
                <p:cNvSpPr/>
                <p:nvPr/>
              </p:nvSpPr>
              <p:spPr>
                <a:xfrm rot="10800000" flipH="1">
                  <a:off x="7830041" y="4593282"/>
                  <a:ext cx="25903" cy="21726"/>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4"/>
                <p:cNvSpPr/>
                <p:nvPr/>
              </p:nvSpPr>
              <p:spPr>
                <a:xfrm rot="10800000" flipH="1">
                  <a:off x="8021142" y="4593318"/>
                  <a:ext cx="28138" cy="23851"/>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4"/>
                <p:cNvSpPr/>
                <p:nvPr/>
              </p:nvSpPr>
              <p:spPr>
                <a:xfrm rot="10800000" flipH="1">
                  <a:off x="8953566" y="4576978"/>
                  <a:ext cx="48068" cy="40338"/>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4"/>
                <p:cNvSpPr/>
                <p:nvPr/>
              </p:nvSpPr>
              <p:spPr>
                <a:xfrm rot="10800000" flipH="1">
                  <a:off x="7925701" y="4594784"/>
                  <a:ext cx="26672" cy="23155"/>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4"/>
                <p:cNvSpPr/>
                <p:nvPr/>
              </p:nvSpPr>
              <p:spPr>
                <a:xfrm rot="10800000" flipH="1">
                  <a:off x="7250802" y="4604529"/>
                  <a:ext cx="20151" cy="16817"/>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4"/>
                <p:cNvSpPr/>
                <p:nvPr/>
              </p:nvSpPr>
              <p:spPr>
                <a:xfrm rot="10800000" flipH="1">
                  <a:off x="5711990" y="4619477"/>
                  <a:ext cx="3810" cy="2235"/>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4"/>
                <p:cNvSpPr/>
                <p:nvPr/>
              </p:nvSpPr>
              <p:spPr>
                <a:xfrm rot="10800000" flipH="1">
                  <a:off x="5808200" y="4617939"/>
                  <a:ext cx="4506" cy="3774"/>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4"/>
                <p:cNvSpPr/>
                <p:nvPr/>
              </p:nvSpPr>
              <p:spPr>
                <a:xfrm rot="10800000" flipH="1">
                  <a:off x="9127265" y="4578956"/>
                  <a:ext cx="52025" cy="44258"/>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4"/>
                <p:cNvSpPr/>
                <p:nvPr/>
              </p:nvSpPr>
              <p:spPr>
                <a:xfrm rot="10800000" flipH="1">
                  <a:off x="5616623" y="4623801"/>
                  <a:ext cx="2272" cy="2381"/>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4"/>
                <p:cNvSpPr/>
                <p:nvPr/>
              </p:nvSpPr>
              <p:spPr>
                <a:xfrm rot="10800000" flipH="1">
                  <a:off x="5902872" y="4620906"/>
                  <a:ext cx="6009" cy="5276"/>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4"/>
                <p:cNvSpPr/>
                <p:nvPr/>
              </p:nvSpPr>
              <p:spPr>
                <a:xfrm rot="10800000" flipH="1">
                  <a:off x="6867574" y="4612736"/>
                  <a:ext cx="16743" cy="14289"/>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4"/>
                <p:cNvSpPr/>
                <p:nvPr/>
              </p:nvSpPr>
              <p:spPr>
                <a:xfrm rot="10800000" flipH="1">
                  <a:off x="6482147" y="4619294"/>
                  <a:ext cx="10478" cy="10625"/>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4"/>
                <p:cNvSpPr/>
                <p:nvPr/>
              </p:nvSpPr>
              <p:spPr>
                <a:xfrm rot="10800000" flipH="1">
                  <a:off x="8389422" y="4602991"/>
                  <a:ext cx="34110" cy="28760"/>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4"/>
                <p:cNvSpPr/>
                <p:nvPr/>
              </p:nvSpPr>
              <p:spPr>
                <a:xfrm rot="10800000" flipH="1">
                  <a:off x="8566858" y="4600060"/>
                  <a:ext cx="37847" cy="32241"/>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4"/>
                <p:cNvSpPr/>
                <p:nvPr/>
              </p:nvSpPr>
              <p:spPr>
                <a:xfrm rot="10800000" flipH="1">
                  <a:off x="5521182" y="4632850"/>
                  <a:ext cx="2272" cy="13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4"/>
                <p:cNvSpPr/>
                <p:nvPr/>
              </p:nvSpPr>
              <p:spPr>
                <a:xfrm rot="10800000" flipH="1">
                  <a:off x="5999045" y="4629736"/>
                  <a:ext cx="6631" cy="4690"/>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4"/>
                <p:cNvSpPr/>
                <p:nvPr/>
              </p:nvSpPr>
              <p:spPr>
                <a:xfrm rot="10800000" flipH="1">
                  <a:off x="7347305" y="4621859"/>
                  <a:ext cx="18685" cy="1795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4"/>
                <p:cNvSpPr/>
                <p:nvPr/>
              </p:nvSpPr>
              <p:spPr>
                <a:xfrm rot="10800000" flipH="1">
                  <a:off x="9034059" y="4597385"/>
                  <a:ext cx="49790" cy="42976"/>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4"/>
                <p:cNvSpPr/>
                <p:nvPr/>
              </p:nvSpPr>
              <p:spPr>
                <a:xfrm rot="10800000" flipH="1">
                  <a:off x="8644163" y="4610428"/>
                  <a:ext cx="40045" cy="33670"/>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4"/>
                <p:cNvSpPr/>
                <p:nvPr/>
              </p:nvSpPr>
              <p:spPr>
                <a:xfrm rot="10800000" flipH="1">
                  <a:off x="6093753" y="4638785"/>
                  <a:ext cx="8060" cy="7584"/>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4"/>
                <p:cNvSpPr/>
                <p:nvPr/>
              </p:nvSpPr>
              <p:spPr>
                <a:xfrm rot="10800000" flipH="1">
                  <a:off x="5426511" y="4647029"/>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4"/>
                <p:cNvSpPr/>
                <p:nvPr/>
              </p:nvSpPr>
              <p:spPr>
                <a:xfrm rot="10800000" flipH="1">
                  <a:off x="8862595" y="4607570"/>
                  <a:ext cx="47555" cy="40265"/>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4"/>
                <p:cNvSpPr/>
                <p:nvPr/>
              </p:nvSpPr>
              <p:spPr>
                <a:xfrm rot="10800000" flipH="1">
                  <a:off x="8712968" y="4612700"/>
                  <a:ext cx="41584" cy="35758"/>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4"/>
                <p:cNvSpPr/>
                <p:nvPr/>
              </p:nvSpPr>
              <p:spPr>
                <a:xfrm rot="10800000" flipH="1">
                  <a:off x="6958801" y="4634316"/>
                  <a:ext cx="16927" cy="14215"/>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4"/>
                <p:cNvSpPr/>
                <p:nvPr/>
              </p:nvSpPr>
              <p:spPr>
                <a:xfrm rot="10800000" flipH="1">
                  <a:off x="8295484" y="4620906"/>
                  <a:ext cx="32607" cy="27991"/>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4"/>
                <p:cNvSpPr/>
                <p:nvPr/>
              </p:nvSpPr>
              <p:spPr>
                <a:xfrm rot="10800000" flipH="1">
                  <a:off x="6573118" y="4638822"/>
                  <a:ext cx="16414" cy="11944"/>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4"/>
                <p:cNvSpPr/>
                <p:nvPr/>
              </p:nvSpPr>
              <p:spPr>
                <a:xfrm rot="10800000" flipH="1">
                  <a:off x="7439668" y="4635818"/>
                  <a:ext cx="22129" cy="18685"/>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4"/>
                <p:cNvSpPr/>
                <p:nvPr/>
              </p:nvSpPr>
              <p:spPr>
                <a:xfrm rot="10800000" flipH="1">
                  <a:off x="8474934" y="4626842"/>
                  <a:ext cx="35831" cy="30812"/>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4"/>
                <p:cNvSpPr/>
                <p:nvPr/>
              </p:nvSpPr>
              <p:spPr>
                <a:xfrm rot="10800000" flipH="1">
                  <a:off x="6188424" y="4652964"/>
                  <a:ext cx="9709" cy="8317"/>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4"/>
                <p:cNvSpPr/>
                <p:nvPr/>
              </p:nvSpPr>
              <p:spPr>
                <a:xfrm rot="10800000" flipH="1">
                  <a:off x="8940890" y="4620467"/>
                  <a:ext cx="48838" cy="41584"/>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4"/>
                <p:cNvSpPr/>
                <p:nvPr/>
              </p:nvSpPr>
              <p:spPr>
                <a:xfrm rot="10800000" flipH="1">
                  <a:off x="8201325" y="4635818"/>
                  <a:ext cx="31362" cy="2692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4"/>
                <p:cNvSpPr/>
                <p:nvPr/>
              </p:nvSpPr>
              <p:spPr>
                <a:xfrm rot="10800000" flipH="1">
                  <a:off x="7536684" y="4648128"/>
                  <a:ext cx="20920" cy="19638"/>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14"/>
                <p:cNvSpPr/>
                <p:nvPr/>
              </p:nvSpPr>
              <p:spPr>
                <a:xfrm rot="10800000" flipH="1">
                  <a:off x="7052483" y="4653734"/>
                  <a:ext cx="17916" cy="15681"/>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14"/>
                <p:cNvSpPr/>
                <p:nvPr/>
              </p:nvSpPr>
              <p:spPr>
                <a:xfrm rot="10800000" flipH="1">
                  <a:off x="6666544" y="4660402"/>
                  <a:ext cx="17439" cy="12017"/>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4"/>
                <p:cNvSpPr/>
                <p:nvPr/>
              </p:nvSpPr>
              <p:spPr>
                <a:xfrm rot="10800000" flipH="1">
                  <a:off x="8106654" y="4647762"/>
                  <a:ext cx="29860" cy="261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4"/>
                <p:cNvSpPr/>
                <p:nvPr/>
              </p:nvSpPr>
              <p:spPr>
                <a:xfrm rot="10800000" flipH="1">
                  <a:off x="8546487" y="4640947"/>
                  <a:ext cx="44038" cy="3297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4"/>
                <p:cNvSpPr/>
                <p:nvPr/>
              </p:nvSpPr>
              <p:spPr>
                <a:xfrm rot="10800000" flipH="1">
                  <a:off x="7629707" y="4655932"/>
                  <a:ext cx="24437" cy="20444"/>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4"/>
                <p:cNvSpPr/>
                <p:nvPr/>
              </p:nvSpPr>
              <p:spPr>
                <a:xfrm rot="10800000" flipH="1">
                  <a:off x="9213766" y="4632154"/>
                  <a:ext cx="54224" cy="4623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4"/>
                <p:cNvSpPr/>
                <p:nvPr/>
              </p:nvSpPr>
              <p:spPr>
                <a:xfrm rot="10800000" flipH="1">
                  <a:off x="6282363" y="4669378"/>
                  <a:ext cx="9709" cy="9123"/>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4"/>
                <p:cNvSpPr/>
                <p:nvPr/>
              </p:nvSpPr>
              <p:spPr>
                <a:xfrm rot="10800000" flipH="1">
                  <a:off x="9309170" y="4632154"/>
                  <a:ext cx="55762" cy="46969"/>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4"/>
                <p:cNvSpPr/>
                <p:nvPr/>
              </p:nvSpPr>
              <p:spPr>
                <a:xfrm rot="10800000" flipH="1">
                  <a:off x="8381985" y="4650693"/>
                  <a:ext cx="34842" cy="29823"/>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4"/>
                <p:cNvSpPr/>
                <p:nvPr/>
              </p:nvSpPr>
              <p:spPr>
                <a:xfrm rot="10800000" flipH="1">
                  <a:off x="8011213" y="4656371"/>
                  <a:ext cx="29640" cy="24987"/>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4"/>
                <p:cNvSpPr/>
                <p:nvPr/>
              </p:nvSpPr>
              <p:spPr>
                <a:xfrm rot="10800000" flipH="1">
                  <a:off x="8773127" y="4575183"/>
                  <a:ext cx="78844" cy="106175"/>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4"/>
                <p:cNvSpPr/>
                <p:nvPr/>
              </p:nvSpPr>
              <p:spPr>
                <a:xfrm rot="10800000" flipH="1">
                  <a:off x="8628006" y="4647029"/>
                  <a:ext cx="41547" cy="35099"/>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4"/>
                <p:cNvSpPr/>
                <p:nvPr/>
              </p:nvSpPr>
              <p:spPr>
                <a:xfrm rot="10800000" flipH="1">
                  <a:off x="7725148" y="4661134"/>
                  <a:ext cx="25170" cy="21726"/>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4"/>
                <p:cNvSpPr/>
                <p:nvPr/>
              </p:nvSpPr>
              <p:spPr>
                <a:xfrm rot="10800000" flipH="1">
                  <a:off x="9118325" y="4638822"/>
                  <a:ext cx="52758" cy="44771"/>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4"/>
                <p:cNvSpPr/>
                <p:nvPr/>
              </p:nvSpPr>
              <p:spPr>
                <a:xfrm rot="10800000" flipH="1">
                  <a:off x="7823739" y="4661904"/>
                  <a:ext cx="23888" cy="23008"/>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4"/>
                <p:cNvSpPr/>
                <p:nvPr/>
              </p:nvSpPr>
              <p:spPr>
                <a:xfrm rot="10800000" flipH="1">
                  <a:off x="7915809" y="4661171"/>
                  <a:ext cx="28357" cy="23888"/>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4"/>
                <p:cNvSpPr/>
                <p:nvPr/>
              </p:nvSpPr>
              <p:spPr>
                <a:xfrm rot="10800000" flipH="1">
                  <a:off x="9404611" y="4639298"/>
                  <a:ext cx="56495" cy="48032"/>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4"/>
                <p:cNvSpPr/>
                <p:nvPr/>
              </p:nvSpPr>
              <p:spPr>
                <a:xfrm rot="10800000" flipH="1">
                  <a:off x="8848453" y="4647798"/>
                  <a:ext cx="48288" cy="41034"/>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4"/>
                <p:cNvSpPr/>
                <p:nvPr/>
              </p:nvSpPr>
              <p:spPr>
                <a:xfrm rot="10800000" flipH="1">
                  <a:off x="7145652" y="4672382"/>
                  <a:ext cx="19455" cy="16817"/>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4"/>
                <p:cNvSpPr/>
                <p:nvPr/>
              </p:nvSpPr>
              <p:spPr>
                <a:xfrm rot="10800000" flipH="1">
                  <a:off x="5606181" y="4688576"/>
                  <a:ext cx="3737" cy="3224"/>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4"/>
                <p:cNvSpPr/>
                <p:nvPr/>
              </p:nvSpPr>
              <p:spPr>
                <a:xfrm rot="10800000" flipH="1">
                  <a:off x="5701549" y="4688283"/>
                  <a:ext cx="4726" cy="351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4"/>
                <p:cNvSpPr/>
                <p:nvPr/>
              </p:nvSpPr>
              <p:spPr>
                <a:xfrm rot="10800000" flipH="1">
                  <a:off x="6761728" y="4681322"/>
                  <a:ext cx="14215" cy="13446"/>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4"/>
                <p:cNvSpPr/>
                <p:nvPr/>
              </p:nvSpPr>
              <p:spPr>
                <a:xfrm rot="10800000" flipH="1">
                  <a:off x="5796293" y="4690261"/>
                  <a:ext cx="6741" cy="5239"/>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4"/>
                <p:cNvSpPr/>
                <p:nvPr/>
              </p:nvSpPr>
              <p:spPr>
                <a:xfrm rot="10800000" flipH="1">
                  <a:off x="9022885" y="4651499"/>
                  <a:ext cx="52025" cy="44038"/>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4"/>
                <p:cNvSpPr/>
                <p:nvPr/>
              </p:nvSpPr>
              <p:spPr>
                <a:xfrm rot="10800000" flipH="1">
                  <a:off x="5510741" y="4693998"/>
                  <a:ext cx="2272" cy="2272"/>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4"/>
                <p:cNvSpPr/>
                <p:nvPr/>
              </p:nvSpPr>
              <p:spPr>
                <a:xfrm rot="10800000" flipH="1">
                  <a:off x="6376301" y="4687477"/>
                  <a:ext cx="10478" cy="11028"/>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4"/>
                <p:cNvSpPr/>
                <p:nvPr/>
              </p:nvSpPr>
              <p:spPr>
                <a:xfrm rot="10800000" flipH="1">
                  <a:off x="8288779" y="4671576"/>
                  <a:ext cx="33377" cy="28614"/>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4"/>
                <p:cNvSpPr/>
                <p:nvPr/>
              </p:nvSpPr>
              <p:spPr>
                <a:xfrm rot="10800000" flipH="1">
                  <a:off x="8461745" y="4670074"/>
                  <a:ext cx="37077" cy="31545"/>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4"/>
                <p:cNvSpPr/>
                <p:nvPr/>
              </p:nvSpPr>
              <p:spPr>
                <a:xfrm rot="10800000" flipH="1">
                  <a:off x="9499282" y="4653477"/>
                  <a:ext cx="57228" cy="48765"/>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4"/>
                <p:cNvSpPr/>
                <p:nvPr/>
              </p:nvSpPr>
              <p:spPr>
                <a:xfrm rot="10800000" flipH="1">
                  <a:off x="5892430" y="4697699"/>
                  <a:ext cx="6778" cy="6009"/>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4"/>
                <p:cNvSpPr/>
                <p:nvPr/>
              </p:nvSpPr>
              <p:spPr>
                <a:xfrm rot="10800000" flipH="1">
                  <a:off x="5415300" y="4703670"/>
                  <a:ext cx="1539" cy="1539"/>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4"/>
                <p:cNvSpPr/>
                <p:nvPr/>
              </p:nvSpPr>
              <p:spPr>
                <a:xfrm rot="10800000" flipH="1">
                  <a:off x="7239591" y="4688759"/>
                  <a:ext cx="20920" cy="17916"/>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4"/>
                <p:cNvSpPr/>
                <p:nvPr/>
              </p:nvSpPr>
              <p:spPr>
                <a:xfrm rot="10800000" flipH="1">
                  <a:off x="8928946" y="4668975"/>
                  <a:ext cx="50523" cy="42976"/>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4"/>
                <p:cNvSpPr/>
                <p:nvPr/>
              </p:nvSpPr>
              <p:spPr>
                <a:xfrm rot="10800000" flipH="1">
                  <a:off x="8538537" y="4679819"/>
                  <a:ext cx="40045" cy="34036"/>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4"/>
                <p:cNvSpPr/>
                <p:nvPr/>
              </p:nvSpPr>
              <p:spPr>
                <a:xfrm rot="10800000" flipH="1">
                  <a:off x="5987028" y="4709935"/>
                  <a:ext cx="8500" cy="5715"/>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14"/>
                <p:cNvSpPr/>
                <p:nvPr/>
              </p:nvSpPr>
              <p:spPr>
                <a:xfrm rot="10800000" flipH="1">
                  <a:off x="6854934" y="4702168"/>
                  <a:ext cx="14911" cy="14325"/>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4"/>
                <p:cNvSpPr/>
                <p:nvPr/>
              </p:nvSpPr>
              <p:spPr>
                <a:xfrm rot="10800000" flipH="1">
                  <a:off x="5320629" y="471708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4"/>
                <p:cNvSpPr/>
                <p:nvPr/>
              </p:nvSpPr>
              <p:spPr>
                <a:xfrm rot="10800000" flipH="1">
                  <a:off x="8194108" y="4689455"/>
                  <a:ext cx="33340" cy="27881"/>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4"/>
                <p:cNvSpPr/>
                <p:nvPr/>
              </p:nvSpPr>
              <p:spPr>
                <a:xfrm rot="10800000" flipH="1">
                  <a:off x="8758252" y="4678720"/>
                  <a:ext cx="46603" cy="39972"/>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4"/>
                <p:cNvSpPr/>
                <p:nvPr/>
              </p:nvSpPr>
              <p:spPr>
                <a:xfrm rot="10800000" flipH="1">
                  <a:off x="8607818" y="4682787"/>
                  <a:ext cx="41620" cy="36125"/>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4"/>
                <p:cNvSpPr/>
                <p:nvPr/>
              </p:nvSpPr>
              <p:spPr>
                <a:xfrm rot="10800000" flipH="1">
                  <a:off x="6469471" y="4708323"/>
                  <a:ext cx="11980" cy="11028"/>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4"/>
                <p:cNvSpPr/>
                <p:nvPr/>
              </p:nvSpPr>
              <p:spPr>
                <a:xfrm rot="10800000" flipH="1">
                  <a:off x="7333529" y="4703670"/>
                  <a:ext cx="22422" cy="18612"/>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4"/>
                <p:cNvSpPr/>
                <p:nvPr/>
              </p:nvSpPr>
              <p:spPr>
                <a:xfrm rot="10800000" flipH="1">
                  <a:off x="8364325" y="4696160"/>
                  <a:ext cx="41803" cy="30666"/>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4"/>
                <p:cNvSpPr/>
                <p:nvPr/>
              </p:nvSpPr>
              <p:spPr>
                <a:xfrm rot="10800000" flipH="1">
                  <a:off x="6082542" y="4721586"/>
                  <a:ext cx="9013" cy="8207"/>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4"/>
                <p:cNvSpPr/>
                <p:nvPr/>
              </p:nvSpPr>
              <p:spPr>
                <a:xfrm rot="10800000" flipH="1">
                  <a:off x="8095699" y="4704403"/>
                  <a:ext cx="36088" cy="26892"/>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4"/>
                <p:cNvSpPr/>
                <p:nvPr/>
              </p:nvSpPr>
              <p:spPr>
                <a:xfrm rot="10800000" flipH="1">
                  <a:off x="8836510" y="4692056"/>
                  <a:ext cx="48838" cy="41547"/>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4"/>
                <p:cNvSpPr/>
                <p:nvPr/>
              </p:nvSpPr>
              <p:spPr>
                <a:xfrm rot="10800000" flipH="1">
                  <a:off x="7428970" y="4714552"/>
                  <a:ext cx="23155" cy="19821"/>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4"/>
                <p:cNvSpPr/>
                <p:nvPr/>
              </p:nvSpPr>
              <p:spPr>
                <a:xfrm rot="10800000" flipH="1">
                  <a:off x="6945868" y="4721586"/>
                  <a:ext cx="18685" cy="16047"/>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4"/>
                <p:cNvSpPr/>
                <p:nvPr/>
              </p:nvSpPr>
              <p:spPr>
                <a:xfrm rot="10800000" flipH="1">
                  <a:off x="6563409" y="4728437"/>
                  <a:ext cx="12713" cy="12567"/>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4"/>
                <p:cNvSpPr/>
                <p:nvPr/>
              </p:nvSpPr>
              <p:spPr>
                <a:xfrm rot="10800000" flipH="1">
                  <a:off x="8004728" y="4716347"/>
                  <a:ext cx="30372" cy="25683"/>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4"/>
                <p:cNvSpPr/>
                <p:nvPr/>
              </p:nvSpPr>
              <p:spPr>
                <a:xfrm rot="10800000" flipH="1">
                  <a:off x="8448079" y="4711071"/>
                  <a:ext cx="38066" cy="32168"/>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4"/>
                <p:cNvSpPr/>
                <p:nvPr/>
              </p:nvSpPr>
              <p:spPr>
                <a:xfrm rot="10800000" flipH="1">
                  <a:off x="7527378" y="4723565"/>
                  <a:ext cx="23704" cy="20444"/>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4"/>
                <p:cNvSpPr/>
                <p:nvPr/>
              </p:nvSpPr>
              <p:spPr>
                <a:xfrm rot="10800000" flipH="1">
                  <a:off x="6175931" y="4737926"/>
                  <a:ext cx="10295" cy="9819"/>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4"/>
                <p:cNvSpPr/>
                <p:nvPr/>
              </p:nvSpPr>
              <p:spPr>
                <a:xfrm rot="10800000" flipH="1">
                  <a:off x="8276615" y="4719351"/>
                  <a:ext cx="35099" cy="30006"/>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4"/>
                <p:cNvSpPr/>
                <p:nvPr/>
              </p:nvSpPr>
              <p:spPr>
                <a:xfrm rot="10800000" flipH="1">
                  <a:off x="7905551" y="4724517"/>
                  <a:ext cx="28907" cy="24950"/>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4"/>
                <p:cNvSpPr/>
                <p:nvPr/>
              </p:nvSpPr>
              <p:spPr>
                <a:xfrm rot="10800000" flipH="1">
                  <a:off x="7622306" y="4729024"/>
                  <a:ext cx="25866" cy="21689"/>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4"/>
                <p:cNvSpPr/>
                <p:nvPr/>
              </p:nvSpPr>
              <p:spPr>
                <a:xfrm rot="10800000" flipH="1">
                  <a:off x="9109386" y="4704843"/>
                  <a:ext cx="54224" cy="4587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4"/>
                <p:cNvSpPr/>
                <p:nvPr/>
              </p:nvSpPr>
              <p:spPr>
                <a:xfrm rot="10800000" flipH="1">
                  <a:off x="8668783" y="4646076"/>
                  <a:ext cx="76169" cy="105626"/>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4"/>
                <p:cNvSpPr/>
                <p:nvPr/>
              </p:nvSpPr>
              <p:spPr>
                <a:xfrm rot="10800000" flipH="1">
                  <a:off x="9204790" y="4704879"/>
                  <a:ext cx="55762" cy="47299"/>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4"/>
                <p:cNvSpPr/>
                <p:nvPr/>
              </p:nvSpPr>
              <p:spPr>
                <a:xfrm rot="10800000" flipH="1">
                  <a:off x="8523625" y="4717080"/>
                  <a:ext cx="41547" cy="35282"/>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4"/>
                <p:cNvSpPr/>
                <p:nvPr/>
              </p:nvSpPr>
              <p:spPr>
                <a:xfrm rot="10800000" flipH="1">
                  <a:off x="7813884" y="4729683"/>
                  <a:ext cx="28138" cy="2359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4"/>
                <p:cNvSpPr/>
                <p:nvPr/>
              </p:nvSpPr>
              <p:spPr>
                <a:xfrm rot="10800000" flipH="1">
                  <a:off x="7718223" y="4731185"/>
                  <a:ext cx="26892" cy="22495"/>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4"/>
                <p:cNvSpPr/>
                <p:nvPr/>
              </p:nvSpPr>
              <p:spPr>
                <a:xfrm rot="10800000" flipH="1">
                  <a:off x="9013945" y="4711144"/>
                  <a:ext cx="52758" cy="44771"/>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4"/>
                <p:cNvSpPr/>
                <p:nvPr/>
              </p:nvSpPr>
              <p:spPr>
                <a:xfrm rot="10800000" flipH="1">
                  <a:off x="7042774" y="4740198"/>
                  <a:ext cx="16450" cy="16560"/>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4"/>
                <p:cNvSpPr/>
                <p:nvPr/>
              </p:nvSpPr>
              <p:spPr>
                <a:xfrm rot="10800000" flipH="1">
                  <a:off x="8744073" y="4719388"/>
                  <a:ext cx="48068" cy="40301"/>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4"/>
                <p:cNvSpPr/>
                <p:nvPr/>
              </p:nvSpPr>
              <p:spPr>
                <a:xfrm rot="10800000" flipH="1">
                  <a:off x="9300230" y="4712170"/>
                  <a:ext cx="56275" cy="47519"/>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4"/>
                <p:cNvSpPr/>
                <p:nvPr/>
              </p:nvSpPr>
              <p:spPr>
                <a:xfrm rot="10800000" flipH="1">
                  <a:off x="5596472" y="4758004"/>
                  <a:ext cx="4103" cy="3187"/>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4"/>
                <p:cNvSpPr/>
                <p:nvPr/>
              </p:nvSpPr>
              <p:spPr>
                <a:xfrm rot="10800000" flipH="1">
                  <a:off x="5500299" y="4758114"/>
                  <a:ext cx="3774" cy="3737"/>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4"/>
                <p:cNvSpPr/>
                <p:nvPr/>
              </p:nvSpPr>
              <p:spPr>
                <a:xfrm rot="10800000" flipH="1">
                  <a:off x="6654380" y="4749138"/>
                  <a:ext cx="15681" cy="14142"/>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4"/>
                <p:cNvSpPr/>
                <p:nvPr/>
              </p:nvSpPr>
              <p:spPr>
                <a:xfrm rot="10800000" flipH="1">
                  <a:off x="5691913" y="4759579"/>
                  <a:ext cx="5239" cy="6009"/>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4"/>
                <p:cNvSpPr/>
                <p:nvPr/>
              </p:nvSpPr>
              <p:spPr>
                <a:xfrm rot="10800000" flipH="1">
                  <a:off x="5404858" y="4764049"/>
                  <a:ext cx="2308" cy="2272"/>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4"/>
                <p:cNvSpPr/>
                <p:nvPr/>
              </p:nvSpPr>
              <p:spPr>
                <a:xfrm rot="10800000" flipH="1">
                  <a:off x="6269467" y="4759066"/>
                  <a:ext cx="11614" cy="7401"/>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4"/>
                <p:cNvSpPr/>
                <p:nvPr/>
              </p:nvSpPr>
              <p:spPr>
                <a:xfrm rot="10800000" flipH="1">
                  <a:off x="8918504" y="4723418"/>
                  <a:ext cx="52025" cy="43672"/>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4"/>
                <p:cNvSpPr/>
                <p:nvPr/>
              </p:nvSpPr>
              <p:spPr>
                <a:xfrm rot="10800000" flipH="1">
                  <a:off x="8182933" y="4740198"/>
                  <a:ext cx="34073" cy="28980"/>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4"/>
                <p:cNvSpPr/>
                <p:nvPr/>
              </p:nvSpPr>
              <p:spPr>
                <a:xfrm rot="10800000" flipH="1">
                  <a:off x="8356412" y="4739392"/>
                  <a:ext cx="37297" cy="31582"/>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4"/>
                <p:cNvSpPr/>
                <p:nvPr/>
              </p:nvSpPr>
              <p:spPr>
                <a:xfrm rot="10800000" flipH="1">
                  <a:off x="5786291" y="4768592"/>
                  <a:ext cx="7218" cy="4653"/>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4"/>
                <p:cNvSpPr/>
                <p:nvPr/>
              </p:nvSpPr>
              <p:spPr>
                <a:xfrm rot="10800000" flipH="1">
                  <a:off x="5309454" y="4773758"/>
                  <a:ext cx="1539" cy="1539"/>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4"/>
                <p:cNvSpPr/>
                <p:nvPr/>
              </p:nvSpPr>
              <p:spPr>
                <a:xfrm rot="10800000" flipH="1">
                  <a:off x="9394902" y="4726019"/>
                  <a:ext cx="57228" cy="49277"/>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4"/>
                <p:cNvSpPr/>
                <p:nvPr/>
              </p:nvSpPr>
              <p:spPr>
                <a:xfrm rot="10800000" flipH="1">
                  <a:off x="7135943" y="4757528"/>
                  <a:ext cx="19088" cy="1795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4"/>
                <p:cNvSpPr/>
                <p:nvPr/>
              </p:nvSpPr>
              <p:spPr>
                <a:xfrm rot="10800000" flipH="1">
                  <a:off x="8433424" y="4749834"/>
                  <a:ext cx="40045" cy="33853"/>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4"/>
                <p:cNvSpPr/>
                <p:nvPr/>
              </p:nvSpPr>
              <p:spPr>
                <a:xfrm rot="10800000" flipH="1">
                  <a:off x="8824602" y="4741260"/>
                  <a:ext cx="50523" cy="42976"/>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4"/>
                <p:cNvSpPr/>
                <p:nvPr/>
              </p:nvSpPr>
              <p:spPr>
                <a:xfrm rot="10800000" flipH="1">
                  <a:off x="5882025" y="4777275"/>
                  <a:ext cx="7474" cy="7108"/>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4"/>
                <p:cNvSpPr/>
                <p:nvPr/>
              </p:nvSpPr>
              <p:spPr>
                <a:xfrm rot="10800000" flipH="1">
                  <a:off x="6746523" y="4769948"/>
                  <a:ext cx="18209" cy="15021"/>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4"/>
                <p:cNvSpPr/>
                <p:nvPr/>
              </p:nvSpPr>
              <p:spPr>
                <a:xfrm rot="10800000" flipH="1">
                  <a:off x="8083792" y="4758077"/>
                  <a:ext cx="38323" cy="28394"/>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4"/>
                <p:cNvSpPr/>
                <p:nvPr/>
              </p:nvSpPr>
              <p:spPr>
                <a:xfrm rot="10800000" flipH="1">
                  <a:off x="6364358" y="4775993"/>
                  <a:ext cx="11211" cy="1132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4"/>
                <p:cNvSpPr/>
                <p:nvPr/>
              </p:nvSpPr>
              <p:spPr>
                <a:xfrm rot="10800000" flipH="1">
                  <a:off x="5214783" y="4787937"/>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4"/>
                <p:cNvSpPr/>
                <p:nvPr/>
              </p:nvSpPr>
              <p:spPr>
                <a:xfrm rot="10800000" flipH="1">
                  <a:off x="8502705" y="4753607"/>
                  <a:ext cx="41584" cy="35758"/>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4"/>
                <p:cNvSpPr/>
                <p:nvPr/>
              </p:nvSpPr>
              <p:spPr>
                <a:xfrm rot="10800000" flipH="1">
                  <a:off x="8653872" y="4749944"/>
                  <a:ext cx="46603" cy="39568"/>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4"/>
                <p:cNvSpPr/>
                <p:nvPr/>
              </p:nvSpPr>
              <p:spPr>
                <a:xfrm rot="10800000" flipH="1">
                  <a:off x="7228416" y="4771523"/>
                  <a:ext cx="21653" cy="18832"/>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4"/>
                <p:cNvSpPr/>
                <p:nvPr/>
              </p:nvSpPr>
              <p:spPr>
                <a:xfrm rot="10800000" flipH="1">
                  <a:off x="8264195" y="4764818"/>
                  <a:ext cx="36308" cy="31252"/>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4"/>
                <p:cNvSpPr/>
                <p:nvPr/>
              </p:nvSpPr>
              <p:spPr>
                <a:xfrm rot="10800000" flipH="1">
                  <a:off x="9488108" y="4746903"/>
                  <a:ext cx="58730" cy="50010"/>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4"/>
                <p:cNvSpPr/>
                <p:nvPr/>
              </p:nvSpPr>
              <p:spPr>
                <a:xfrm rot="10800000" flipH="1">
                  <a:off x="5976696" y="4792480"/>
                  <a:ext cx="9086" cy="6668"/>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4"/>
                <p:cNvSpPr/>
                <p:nvPr/>
              </p:nvSpPr>
              <p:spPr>
                <a:xfrm rot="10800000" flipH="1">
                  <a:off x="7994067" y="4773025"/>
                  <a:ext cx="27625" cy="2692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4"/>
                <p:cNvSpPr/>
                <p:nvPr/>
              </p:nvSpPr>
              <p:spPr>
                <a:xfrm rot="10800000" flipH="1">
                  <a:off x="7326092" y="4782771"/>
                  <a:ext cx="22935" cy="19381"/>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4"/>
                <p:cNvSpPr/>
                <p:nvPr/>
              </p:nvSpPr>
              <p:spPr>
                <a:xfrm rot="10800000" flipH="1">
                  <a:off x="6840938" y="4790098"/>
                  <a:ext cx="17733" cy="1542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4"/>
                <p:cNvSpPr/>
                <p:nvPr/>
              </p:nvSpPr>
              <p:spPr>
                <a:xfrm rot="10800000" flipH="1">
                  <a:off x="8731397" y="4763609"/>
                  <a:ext cx="49058" cy="42243"/>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4"/>
                <p:cNvSpPr/>
                <p:nvPr/>
              </p:nvSpPr>
              <p:spPr>
                <a:xfrm rot="10800000" flipH="1">
                  <a:off x="6455329" y="4796730"/>
                  <a:ext cx="14948" cy="12200"/>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4"/>
                <p:cNvSpPr/>
                <p:nvPr/>
              </p:nvSpPr>
              <p:spPr>
                <a:xfrm rot="10800000" flipH="1">
                  <a:off x="7899396" y="4784200"/>
                  <a:ext cx="29860" cy="26049"/>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4"/>
                <p:cNvSpPr/>
                <p:nvPr/>
              </p:nvSpPr>
              <p:spPr>
                <a:xfrm rot="10800000" flipH="1">
                  <a:off x="7421496" y="4791564"/>
                  <a:ext cx="24657" cy="20554"/>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4"/>
                <p:cNvSpPr/>
                <p:nvPr/>
              </p:nvSpPr>
              <p:spPr>
                <a:xfrm rot="10800000" flipH="1">
                  <a:off x="8337250" y="4780426"/>
                  <a:ext cx="38579" cy="32754"/>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4"/>
                <p:cNvSpPr/>
                <p:nvPr/>
              </p:nvSpPr>
              <p:spPr>
                <a:xfrm rot="10800000" flipH="1">
                  <a:off x="6069133" y="4806549"/>
                  <a:ext cx="12713" cy="974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4"/>
                <p:cNvSpPr/>
                <p:nvPr/>
              </p:nvSpPr>
              <p:spPr>
                <a:xfrm rot="10800000" flipH="1">
                  <a:off x="7800438" y="4793103"/>
                  <a:ext cx="28907" cy="24401"/>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4"/>
                <p:cNvSpPr/>
                <p:nvPr/>
              </p:nvSpPr>
              <p:spPr>
                <a:xfrm rot="10800000" flipH="1">
                  <a:off x="7516937" y="4796876"/>
                  <a:ext cx="25207" cy="21689"/>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4"/>
                <p:cNvSpPr/>
                <p:nvPr/>
              </p:nvSpPr>
              <p:spPr>
                <a:xfrm rot="10800000" flipH="1">
                  <a:off x="8170989" y="4788596"/>
                  <a:ext cx="35612" cy="30116"/>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4"/>
                <p:cNvSpPr/>
                <p:nvPr/>
              </p:nvSpPr>
              <p:spPr>
                <a:xfrm rot="10800000" flipH="1">
                  <a:off x="7609593" y="4799074"/>
                  <a:ext cx="25903" cy="22422"/>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4"/>
                <p:cNvSpPr/>
                <p:nvPr/>
              </p:nvSpPr>
              <p:spPr>
                <a:xfrm rot="10800000" flipH="1">
                  <a:off x="7704997" y="4797572"/>
                  <a:ext cx="27441" cy="23924"/>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4"/>
                <p:cNvSpPr/>
                <p:nvPr/>
              </p:nvSpPr>
              <p:spPr>
                <a:xfrm rot="10800000" flipH="1">
                  <a:off x="8563633" y="4716457"/>
                  <a:ext cx="77195" cy="106102"/>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4"/>
                <p:cNvSpPr/>
                <p:nvPr/>
              </p:nvSpPr>
              <p:spPr>
                <a:xfrm rot="10800000" flipH="1">
                  <a:off x="8413053" y="4787167"/>
                  <a:ext cx="41034" cy="35428"/>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4"/>
                <p:cNvSpPr/>
                <p:nvPr/>
              </p:nvSpPr>
              <p:spPr>
                <a:xfrm rot="10800000" flipH="1">
                  <a:off x="9004712" y="4777458"/>
                  <a:ext cx="54004" cy="45907"/>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4"/>
                <p:cNvSpPr/>
                <p:nvPr/>
              </p:nvSpPr>
              <p:spPr>
                <a:xfrm rot="10800000" flipH="1">
                  <a:off x="8492080" y="4787277"/>
                  <a:ext cx="43818" cy="37224"/>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4"/>
                <p:cNvSpPr/>
                <p:nvPr/>
              </p:nvSpPr>
              <p:spPr>
                <a:xfrm rot="10800000" flipH="1">
                  <a:off x="9100666" y="4777495"/>
                  <a:ext cx="54956" cy="47189"/>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4"/>
                <p:cNvSpPr/>
                <p:nvPr/>
              </p:nvSpPr>
              <p:spPr>
                <a:xfrm rot="10800000" flipH="1">
                  <a:off x="6935426" y="4808783"/>
                  <a:ext cx="18685" cy="16450"/>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4"/>
                <p:cNvSpPr/>
                <p:nvPr/>
              </p:nvSpPr>
              <p:spPr>
                <a:xfrm rot="10800000" flipH="1">
                  <a:off x="8909821" y="4783394"/>
                  <a:ext cx="52721" cy="45211"/>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4"/>
                <p:cNvSpPr/>
                <p:nvPr/>
              </p:nvSpPr>
              <p:spPr>
                <a:xfrm rot="10800000" flipH="1">
                  <a:off x="5489857" y="4826699"/>
                  <a:ext cx="4506" cy="4506"/>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4"/>
                <p:cNvSpPr/>
                <p:nvPr/>
              </p:nvSpPr>
              <p:spPr>
                <a:xfrm rot="10800000" flipH="1">
                  <a:off x="6548498" y="4817576"/>
                  <a:ext cx="16230" cy="13629"/>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4"/>
                <p:cNvSpPr/>
                <p:nvPr/>
              </p:nvSpPr>
              <p:spPr>
                <a:xfrm rot="10800000" flipH="1">
                  <a:off x="5394453" y="4828165"/>
                  <a:ext cx="3737" cy="3774"/>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4"/>
                <p:cNvSpPr/>
                <p:nvPr/>
              </p:nvSpPr>
              <p:spPr>
                <a:xfrm rot="10800000" flipH="1">
                  <a:off x="8638924" y="4791454"/>
                  <a:ext cx="41803" cy="40887"/>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4"/>
                <p:cNvSpPr/>
                <p:nvPr/>
              </p:nvSpPr>
              <p:spPr>
                <a:xfrm rot="10800000" flipH="1">
                  <a:off x="9196070" y="4784896"/>
                  <a:ext cx="56495" cy="47995"/>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4"/>
                <p:cNvSpPr/>
                <p:nvPr/>
              </p:nvSpPr>
              <p:spPr>
                <a:xfrm rot="10800000" flipH="1">
                  <a:off x="5585444" y="4829630"/>
                  <a:ext cx="5862" cy="5349"/>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4"/>
                <p:cNvSpPr/>
                <p:nvPr/>
              </p:nvSpPr>
              <p:spPr>
                <a:xfrm rot="10800000" flipH="1">
                  <a:off x="6163584" y="4827652"/>
                  <a:ext cx="12200" cy="7401"/>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4"/>
                <p:cNvSpPr/>
                <p:nvPr/>
              </p:nvSpPr>
              <p:spPr>
                <a:xfrm rot="10800000" flipH="1">
                  <a:off x="5299012" y="4834137"/>
                  <a:ext cx="2272" cy="2272"/>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4"/>
                <p:cNvSpPr/>
                <p:nvPr/>
              </p:nvSpPr>
              <p:spPr>
                <a:xfrm rot="10800000" flipH="1">
                  <a:off x="8077564" y="4808783"/>
                  <a:ext cx="33597" cy="29310"/>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4"/>
                <p:cNvSpPr/>
                <p:nvPr/>
              </p:nvSpPr>
              <p:spPr>
                <a:xfrm rot="10800000" flipH="1">
                  <a:off x="8814381" y="4795374"/>
                  <a:ext cx="51989" cy="44075"/>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4"/>
                <p:cNvSpPr/>
                <p:nvPr/>
              </p:nvSpPr>
              <p:spPr>
                <a:xfrm rot="10800000" flipH="1">
                  <a:off x="8246279" y="4808783"/>
                  <a:ext cx="37077" cy="31435"/>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4"/>
                <p:cNvSpPr/>
                <p:nvPr/>
              </p:nvSpPr>
              <p:spPr>
                <a:xfrm rot="10800000" flipH="1">
                  <a:off x="5680482" y="4837617"/>
                  <a:ext cx="6998" cy="4763"/>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4"/>
                <p:cNvSpPr/>
                <p:nvPr/>
              </p:nvSpPr>
              <p:spPr>
                <a:xfrm rot="10800000" flipH="1">
                  <a:off x="7030867" y="4824831"/>
                  <a:ext cx="18319" cy="17659"/>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4"/>
                <p:cNvSpPr/>
                <p:nvPr/>
              </p:nvSpPr>
              <p:spPr>
                <a:xfrm rot="10800000" flipH="1">
                  <a:off x="5203572" y="4843845"/>
                  <a:ext cx="1539" cy="1502"/>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4"/>
                <p:cNvSpPr/>
                <p:nvPr/>
              </p:nvSpPr>
              <p:spPr>
                <a:xfrm rot="10800000" flipH="1">
                  <a:off x="9290228" y="4799074"/>
                  <a:ext cx="57741" cy="48691"/>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4"/>
                <p:cNvSpPr/>
                <p:nvPr/>
              </p:nvSpPr>
              <p:spPr>
                <a:xfrm rot="10800000" flipH="1">
                  <a:off x="6641704" y="4837874"/>
                  <a:ext cx="17183" cy="14875"/>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4"/>
                <p:cNvSpPr/>
                <p:nvPr/>
              </p:nvSpPr>
              <p:spPr>
                <a:xfrm rot="10800000" flipH="1">
                  <a:off x="5775410" y="4846080"/>
                  <a:ext cx="8243" cy="7474"/>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4"/>
                <p:cNvSpPr/>
                <p:nvPr/>
              </p:nvSpPr>
              <p:spPr>
                <a:xfrm rot="10800000" flipH="1">
                  <a:off x="8323072" y="4819958"/>
                  <a:ext cx="39312" cy="33597"/>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4"/>
                <p:cNvSpPr/>
                <p:nvPr/>
              </p:nvSpPr>
              <p:spPr>
                <a:xfrm rot="10800000" flipH="1">
                  <a:off x="7978643" y="4826663"/>
                  <a:ext cx="32607" cy="28028"/>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4"/>
                <p:cNvSpPr/>
                <p:nvPr/>
              </p:nvSpPr>
              <p:spPr>
                <a:xfrm rot="10800000" flipH="1">
                  <a:off x="6258512" y="4844761"/>
                  <a:ext cx="11944" cy="11028"/>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4"/>
                <p:cNvSpPr/>
                <p:nvPr/>
              </p:nvSpPr>
              <p:spPr>
                <a:xfrm rot="10800000" flipH="1">
                  <a:off x="8720442" y="4813217"/>
                  <a:ext cx="50486" cy="42903"/>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4"/>
                <p:cNvSpPr/>
                <p:nvPr/>
              </p:nvSpPr>
              <p:spPr>
                <a:xfrm rot="10800000" flipH="1">
                  <a:off x="7122571" y="4839376"/>
                  <a:ext cx="22386" cy="18832"/>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4"/>
                <p:cNvSpPr/>
                <p:nvPr/>
              </p:nvSpPr>
              <p:spPr>
                <a:xfrm rot="10800000" flipH="1">
                  <a:off x="5108900" y="4858757"/>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4"/>
                <p:cNvSpPr/>
                <p:nvPr/>
              </p:nvSpPr>
              <p:spPr>
                <a:xfrm rot="10800000" flipH="1">
                  <a:off x="8402612" y="4823622"/>
                  <a:ext cx="42353" cy="35941"/>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4"/>
                <p:cNvSpPr/>
                <p:nvPr/>
              </p:nvSpPr>
              <p:spPr>
                <a:xfrm rot="10800000" flipH="1">
                  <a:off x="8548759" y="4821313"/>
                  <a:ext cx="46786" cy="39715"/>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4"/>
                <p:cNvSpPr/>
                <p:nvPr/>
              </p:nvSpPr>
              <p:spPr>
                <a:xfrm rot="10800000" flipH="1">
                  <a:off x="8153806" y="4834137"/>
                  <a:ext cx="36381" cy="30922"/>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4"/>
                <p:cNvSpPr/>
                <p:nvPr/>
              </p:nvSpPr>
              <p:spPr>
                <a:xfrm rot="10800000" flipH="1">
                  <a:off x="5870081" y="4859453"/>
                  <a:ext cx="9562" cy="8317"/>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4"/>
                <p:cNvSpPr/>
                <p:nvPr/>
              </p:nvSpPr>
              <p:spPr>
                <a:xfrm rot="10800000" flipH="1">
                  <a:off x="7888954" y="4841537"/>
                  <a:ext cx="26892" cy="2692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4"/>
                <p:cNvSpPr/>
                <p:nvPr/>
              </p:nvSpPr>
              <p:spPr>
                <a:xfrm rot="10800000" flipH="1">
                  <a:off x="9383434" y="4819958"/>
                  <a:ext cx="59243" cy="49900"/>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4"/>
                <p:cNvSpPr/>
                <p:nvPr/>
              </p:nvSpPr>
              <p:spPr>
                <a:xfrm rot="10800000" flipH="1">
                  <a:off x="7220283" y="4850843"/>
                  <a:ext cx="23631" cy="19198"/>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4"/>
                <p:cNvSpPr/>
                <p:nvPr/>
              </p:nvSpPr>
              <p:spPr>
                <a:xfrm rot="10800000" flipH="1">
                  <a:off x="6735129" y="4857988"/>
                  <a:ext cx="20664" cy="15717"/>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4"/>
                <p:cNvSpPr/>
                <p:nvPr/>
              </p:nvSpPr>
              <p:spPr>
                <a:xfrm rot="10800000" flipH="1">
                  <a:off x="8627236" y="4835602"/>
                  <a:ext cx="49021" cy="41437"/>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4"/>
                <p:cNvSpPr/>
                <p:nvPr/>
              </p:nvSpPr>
              <p:spPr>
                <a:xfrm rot="10800000" flipH="1">
                  <a:off x="6351681" y="4864692"/>
                  <a:ext cx="14215" cy="12713"/>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4"/>
                <p:cNvSpPr/>
                <p:nvPr/>
              </p:nvSpPr>
              <p:spPr>
                <a:xfrm rot="10800000" flipH="1">
                  <a:off x="7793916" y="4852126"/>
                  <a:ext cx="26892" cy="25500"/>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4"/>
                <p:cNvSpPr/>
                <p:nvPr/>
              </p:nvSpPr>
              <p:spPr>
                <a:xfrm rot="10800000" flipH="1">
                  <a:off x="7315650" y="4859233"/>
                  <a:ext cx="24437" cy="20444"/>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4"/>
                <p:cNvSpPr/>
                <p:nvPr/>
              </p:nvSpPr>
              <p:spPr>
                <a:xfrm rot="10800000" flipH="1">
                  <a:off x="8237120" y="4849927"/>
                  <a:ext cx="38579" cy="32717"/>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4"/>
                <p:cNvSpPr/>
                <p:nvPr/>
              </p:nvSpPr>
              <p:spPr>
                <a:xfrm rot="10800000" flipH="1">
                  <a:off x="5964423" y="4875757"/>
                  <a:ext cx="10075" cy="9269"/>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4"/>
                <p:cNvSpPr/>
                <p:nvPr/>
              </p:nvSpPr>
              <p:spPr>
                <a:xfrm rot="10800000" flipH="1">
                  <a:off x="7698109" y="4860699"/>
                  <a:ext cx="29640" cy="24950"/>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4"/>
                <p:cNvSpPr/>
                <p:nvPr/>
              </p:nvSpPr>
              <p:spPr>
                <a:xfrm rot="10800000" flipH="1">
                  <a:off x="7411311" y="4864692"/>
                  <a:ext cx="25903" cy="21726"/>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4"/>
                <p:cNvSpPr/>
                <p:nvPr/>
              </p:nvSpPr>
              <p:spPr>
                <a:xfrm rot="10800000" flipH="1">
                  <a:off x="8060637" y="4857218"/>
                  <a:ext cx="35612" cy="30189"/>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4"/>
                <p:cNvSpPr/>
                <p:nvPr/>
              </p:nvSpPr>
              <p:spPr>
                <a:xfrm rot="10800000" flipH="1">
                  <a:off x="7602668" y="4865462"/>
                  <a:ext cx="27625" cy="23888"/>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4"/>
                <p:cNvSpPr/>
                <p:nvPr/>
              </p:nvSpPr>
              <p:spPr>
                <a:xfrm rot="10800000" flipH="1">
                  <a:off x="7506861" y="4866927"/>
                  <a:ext cx="23192" cy="22715"/>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4"/>
                <p:cNvSpPr/>
                <p:nvPr/>
              </p:nvSpPr>
              <p:spPr>
                <a:xfrm rot="10800000" flipH="1">
                  <a:off x="8459290" y="4821240"/>
                  <a:ext cx="61404" cy="71663"/>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4"/>
                <p:cNvSpPr/>
                <p:nvPr/>
              </p:nvSpPr>
              <p:spPr>
                <a:xfrm rot="10800000" flipH="1">
                  <a:off x="6831046" y="4876636"/>
                  <a:ext cx="17183" cy="16450"/>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4"/>
                <p:cNvSpPr/>
                <p:nvPr/>
              </p:nvSpPr>
              <p:spPr>
                <a:xfrm rot="10800000" flipH="1">
                  <a:off x="8313143" y="4858207"/>
                  <a:ext cx="41071" cy="34879"/>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4"/>
                <p:cNvSpPr/>
                <p:nvPr/>
              </p:nvSpPr>
              <p:spPr>
                <a:xfrm rot="10800000" flipH="1">
                  <a:off x="8386967" y="4857768"/>
                  <a:ext cx="43818" cy="37553"/>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4"/>
                <p:cNvSpPr/>
                <p:nvPr/>
              </p:nvSpPr>
              <p:spPr>
                <a:xfrm rot="10800000" flipH="1">
                  <a:off x="9474918" y="4846776"/>
                  <a:ext cx="60195" cy="50999"/>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4"/>
                <p:cNvSpPr/>
                <p:nvPr/>
              </p:nvSpPr>
              <p:spPr>
                <a:xfrm rot="10800000" flipH="1">
                  <a:off x="6442652" y="4885832"/>
                  <a:ext cx="16194" cy="13336"/>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4"/>
                <p:cNvSpPr/>
                <p:nvPr/>
              </p:nvSpPr>
              <p:spPr>
                <a:xfrm rot="10800000" flipH="1">
                  <a:off x="5384011" y="4896750"/>
                  <a:ext cx="4506" cy="3993"/>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4"/>
                <p:cNvSpPr/>
                <p:nvPr/>
              </p:nvSpPr>
              <p:spPr>
                <a:xfrm rot="10800000" flipH="1">
                  <a:off x="5288571" y="489825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4"/>
                <p:cNvSpPr/>
                <p:nvPr/>
              </p:nvSpPr>
              <p:spPr>
                <a:xfrm rot="10800000" flipH="1">
                  <a:off x="8534800" y="4861725"/>
                  <a:ext cx="48288" cy="41071"/>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4"/>
                <p:cNvSpPr/>
                <p:nvPr/>
              </p:nvSpPr>
              <p:spPr>
                <a:xfrm rot="10800000" flipH="1">
                  <a:off x="6059460" y="4893636"/>
                  <a:ext cx="10442" cy="10039"/>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4"/>
                <p:cNvSpPr/>
                <p:nvPr/>
              </p:nvSpPr>
              <p:spPr>
                <a:xfrm rot="10800000" flipH="1">
                  <a:off x="5480185" y="4898252"/>
                  <a:ext cx="5239" cy="545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4"/>
                <p:cNvSpPr/>
                <p:nvPr/>
              </p:nvSpPr>
              <p:spPr>
                <a:xfrm rot="10800000" flipH="1">
                  <a:off x="5193130" y="4904224"/>
                  <a:ext cx="2308" cy="2272"/>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4"/>
                <p:cNvSpPr/>
                <p:nvPr/>
              </p:nvSpPr>
              <p:spPr>
                <a:xfrm rot="10800000" flipH="1">
                  <a:off x="7971718" y="4877808"/>
                  <a:ext cx="34110" cy="28724"/>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4"/>
                <p:cNvSpPr/>
                <p:nvPr/>
              </p:nvSpPr>
              <p:spPr>
                <a:xfrm rot="10800000" flipH="1">
                  <a:off x="8145416" y="4878065"/>
                  <a:ext cx="37114" cy="31435"/>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4"/>
                <p:cNvSpPr/>
                <p:nvPr/>
              </p:nvSpPr>
              <p:spPr>
                <a:xfrm rot="10800000" flipH="1">
                  <a:off x="6922750" y="4892280"/>
                  <a:ext cx="20920" cy="17916"/>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4"/>
                <p:cNvSpPr/>
                <p:nvPr/>
              </p:nvSpPr>
              <p:spPr>
                <a:xfrm rot="10800000" flipH="1">
                  <a:off x="5575039" y="4905653"/>
                  <a:ext cx="6558" cy="6118"/>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4"/>
                <p:cNvSpPr/>
                <p:nvPr/>
              </p:nvSpPr>
              <p:spPr>
                <a:xfrm rot="10800000" flipH="1">
                  <a:off x="5097726" y="4914666"/>
                  <a:ext cx="1539" cy="769"/>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4"/>
                <p:cNvSpPr/>
                <p:nvPr/>
              </p:nvSpPr>
              <p:spPr>
                <a:xfrm rot="10800000" flipH="1">
                  <a:off x="6536041" y="4906422"/>
                  <a:ext cx="16963" cy="14655"/>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4"/>
                <p:cNvSpPr/>
                <p:nvPr/>
              </p:nvSpPr>
              <p:spPr>
                <a:xfrm rot="10800000" flipH="1">
                  <a:off x="5669527" y="4917084"/>
                  <a:ext cx="8243" cy="5203"/>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4"/>
                <p:cNvSpPr/>
                <p:nvPr/>
              </p:nvSpPr>
              <p:spPr>
                <a:xfrm rot="10800000" flipH="1">
                  <a:off x="7877779" y="4895285"/>
                  <a:ext cx="32644" cy="27625"/>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4"/>
                <p:cNvSpPr/>
                <p:nvPr/>
              </p:nvSpPr>
              <p:spPr>
                <a:xfrm rot="10800000" flipH="1">
                  <a:off x="8222941" y="4889679"/>
                  <a:ext cx="39568" cy="3396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4"/>
                <p:cNvSpPr/>
                <p:nvPr/>
              </p:nvSpPr>
              <p:spPr>
                <a:xfrm rot="10800000" flipH="1">
                  <a:off x="6152630" y="4913054"/>
                  <a:ext cx="11980" cy="1132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4"/>
                <p:cNvSpPr/>
                <p:nvPr/>
              </p:nvSpPr>
              <p:spPr>
                <a:xfrm rot="10800000" flipH="1">
                  <a:off x="7020022" y="4907009"/>
                  <a:ext cx="19455" cy="18795"/>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4"/>
                <p:cNvSpPr/>
                <p:nvPr/>
              </p:nvSpPr>
              <p:spPr>
                <a:xfrm rot="10800000" flipH="1">
                  <a:off x="5003055" y="492880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4"/>
                <p:cNvSpPr/>
                <p:nvPr/>
              </p:nvSpPr>
              <p:spPr>
                <a:xfrm rot="10800000" flipH="1">
                  <a:off x="8297499" y="4893856"/>
                  <a:ext cx="42316" cy="35758"/>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4"/>
                <p:cNvSpPr/>
                <p:nvPr/>
              </p:nvSpPr>
              <p:spPr>
                <a:xfrm rot="10800000" flipH="1">
                  <a:off x="8437161" y="4892280"/>
                  <a:ext cx="54443" cy="39605"/>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4"/>
                <p:cNvSpPr/>
                <p:nvPr/>
              </p:nvSpPr>
              <p:spPr>
                <a:xfrm rot="10800000" flipH="1">
                  <a:off x="8052980" y="4903418"/>
                  <a:ext cx="36344" cy="30702"/>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4"/>
                <p:cNvSpPr/>
                <p:nvPr/>
              </p:nvSpPr>
              <p:spPr>
                <a:xfrm rot="10800000" flipH="1">
                  <a:off x="7783108" y="4909427"/>
                  <a:ext cx="31838" cy="26892"/>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4"/>
                <p:cNvSpPr/>
                <p:nvPr/>
              </p:nvSpPr>
              <p:spPr>
                <a:xfrm rot="10800000" flipH="1">
                  <a:off x="5764345" y="4930310"/>
                  <a:ext cx="9599" cy="6741"/>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4"/>
                <p:cNvSpPr/>
                <p:nvPr/>
              </p:nvSpPr>
              <p:spPr>
                <a:xfrm rot="10800000" flipH="1">
                  <a:off x="7115097" y="4919722"/>
                  <a:ext cx="21653" cy="18832"/>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14"/>
                <p:cNvSpPr/>
                <p:nvPr/>
              </p:nvSpPr>
              <p:spPr>
                <a:xfrm rot="10800000" flipH="1">
                  <a:off x="6631995" y="4925840"/>
                  <a:ext cx="17952" cy="15754"/>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14"/>
                <p:cNvSpPr/>
                <p:nvPr/>
              </p:nvSpPr>
              <p:spPr>
                <a:xfrm rot="10800000" flipH="1">
                  <a:off x="6245835" y="4934047"/>
                  <a:ext cx="12713" cy="11944"/>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4"/>
                <p:cNvSpPr/>
                <p:nvPr/>
              </p:nvSpPr>
              <p:spPr>
                <a:xfrm rot="10800000" flipH="1">
                  <a:off x="7688400" y="4921077"/>
                  <a:ext cx="29676" cy="25720"/>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14"/>
                <p:cNvSpPr/>
                <p:nvPr/>
              </p:nvSpPr>
              <p:spPr>
                <a:xfrm rot="10800000" flipH="1">
                  <a:off x="7210537" y="4927306"/>
                  <a:ext cx="23521" cy="20334"/>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14"/>
                <p:cNvSpPr/>
                <p:nvPr/>
              </p:nvSpPr>
              <p:spPr>
                <a:xfrm rot="10800000" flipH="1">
                  <a:off x="8132007" y="4919465"/>
                  <a:ext cx="38579" cy="32534"/>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4"/>
                <p:cNvSpPr/>
                <p:nvPr/>
              </p:nvSpPr>
              <p:spPr>
                <a:xfrm rot="10800000" flipH="1">
                  <a:off x="5858430" y="4946504"/>
                  <a:ext cx="10368" cy="6961"/>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4"/>
                <p:cNvSpPr/>
                <p:nvPr/>
              </p:nvSpPr>
              <p:spPr>
                <a:xfrm rot="10800000" flipH="1">
                  <a:off x="7592996" y="4929248"/>
                  <a:ext cx="29090" cy="24950"/>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4"/>
                <p:cNvSpPr/>
                <p:nvPr/>
              </p:nvSpPr>
              <p:spPr>
                <a:xfrm rot="10800000" flipH="1">
                  <a:off x="7305941" y="4932545"/>
                  <a:ext cx="25170" cy="21689"/>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4"/>
                <p:cNvSpPr/>
                <p:nvPr/>
              </p:nvSpPr>
              <p:spPr>
                <a:xfrm rot="10800000" flipH="1">
                  <a:off x="7959774" y="4926280"/>
                  <a:ext cx="35612" cy="2945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4"/>
                <p:cNvSpPr/>
                <p:nvPr/>
              </p:nvSpPr>
              <p:spPr>
                <a:xfrm rot="10800000" flipH="1">
                  <a:off x="7496823" y="4933754"/>
                  <a:ext cx="28138" cy="23485"/>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4"/>
                <p:cNvSpPr/>
                <p:nvPr/>
              </p:nvSpPr>
              <p:spPr>
                <a:xfrm rot="10800000" flipH="1">
                  <a:off x="7401382" y="4934780"/>
                  <a:ext cx="26123" cy="23155"/>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4"/>
                <p:cNvSpPr/>
                <p:nvPr/>
              </p:nvSpPr>
              <p:spPr>
                <a:xfrm rot="10800000" flipH="1">
                  <a:off x="6723149" y="4944452"/>
                  <a:ext cx="19235" cy="16450"/>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4"/>
                <p:cNvSpPr/>
                <p:nvPr/>
              </p:nvSpPr>
              <p:spPr>
                <a:xfrm rot="10800000" flipH="1">
                  <a:off x="8208030" y="4927745"/>
                  <a:ext cx="40851" cy="34696"/>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4"/>
                <p:cNvSpPr/>
                <p:nvPr/>
              </p:nvSpPr>
              <p:spPr>
                <a:xfrm rot="10800000" flipH="1">
                  <a:off x="8346959" y="4892244"/>
                  <a:ext cx="68622" cy="7239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4"/>
                <p:cNvSpPr/>
                <p:nvPr/>
              </p:nvSpPr>
              <p:spPr>
                <a:xfrm rot="10800000" flipH="1">
                  <a:off x="8281854" y="4928185"/>
                  <a:ext cx="43635" cy="37297"/>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4"/>
                <p:cNvSpPr/>
                <p:nvPr/>
              </p:nvSpPr>
              <p:spPr>
                <a:xfrm rot="10800000" flipH="1">
                  <a:off x="6339004" y="4953245"/>
                  <a:ext cx="14985" cy="15131"/>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4"/>
                <p:cNvSpPr/>
                <p:nvPr/>
              </p:nvSpPr>
              <p:spPr>
                <a:xfrm rot="10800000" flipH="1">
                  <a:off x="5278898" y="4966105"/>
                  <a:ext cx="5239" cy="4506"/>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4"/>
                <p:cNvSpPr/>
                <p:nvPr/>
              </p:nvSpPr>
              <p:spPr>
                <a:xfrm rot="10800000" flipH="1">
                  <a:off x="5182725" y="4968340"/>
                  <a:ext cx="3737" cy="3004"/>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4"/>
                <p:cNvSpPr/>
                <p:nvPr/>
              </p:nvSpPr>
              <p:spPr>
                <a:xfrm rot="10800000" flipH="1">
                  <a:off x="5951343" y="4962368"/>
                  <a:ext cx="14215" cy="974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4"/>
                <p:cNvSpPr/>
                <p:nvPr/>
              </p:nvSpPr>
              <p:spPr>
                <a:xfrm rot="10800000" flipH="1">
                  <a:off x="5374302" y="4968340"/>
                  <a:ext cx="5276" cy="5239"/>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4"/>
                <p:cNvSpPr/>
                <p:nvPr/>
              </p:nvSpPr>
              <p:spPr>
                <a:xfrm rot="10800000" flipH="1">
                  <a:off x="7865433" y="4947456"/>
                  <a:ext cx="30263" cy="28834"/>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4"/>
                <p:cNvSpPr/>
                <p:nvPr/>
              </p:nvSpPr>
              <p:spPr>
                <a:xfrm rot="10800000" flipH="1">
                  <a:off x="5087284" y="4974312"/>
                  <a:ext cx="2272" cy="2272"/>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4"/>
                <p:cNvSpPr/>
                <p:nvPr/>
              </p:nvSpPr>
              <p:spPr>
                <a:xfrm rot="10800000" flipH="1">
                  <a:off x="6817087" y="4960829"/>
                  <a:ext cx="20700" cy="17403"/>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4"/>
                <p:cNvSpPr/>
                <p:nvPr/>
              </p:nvSpPr>
              <p:spPr>
                <a:xfrm rot="10800000" flipH="1">
                  <a:off x="8040303" y="4947383"/>
                  <a:ext cx="37077" cy="31435"/>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4"/>
                <p:cNvSpPr/>
                <p:nvPr/>
              </p:nvSpPr>
              <p:spPr>
                <a:xfrm rot="10800000" flipH="1">
                  <a:off x="5469743" y="4974861"/>
                  <a:ext cx="6009" cy="6192"/>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4"/>
                <p:cNvSpPr/>
                <p:nvPr/>
              </p:nvSpPr>
              <p:spPr>
                <a:xfrm rot="10800000" flipH="1">
                  <a:off x="4991844" y="4984973"/>
                  <a:ext cx="1356" cy="1282"/>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4"/>
                <p:cNvSpPr/>
                <p:nvPr/>
              </p:nvSpPr>
              <p:spPr>
                <a:xfrm rot="10800000" flipH="1">
                  <a:off x="6432577" y="4974678"/>
                  <a:ext cx="14948" cy="14032"/>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4"/>
                <p:cNvSpPr/>
                <p:nvPr/>
              </p:nvSpPr>
              <p:spPr>
                <a:xfrm rot="10800000" flipH="1">
                  <a:off x="7772666" y="4963870"/>
                  <a:ext cx="31875" cy="27661"/>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4"/>
                <p:cNvSpPr/>
                <p:nvPr/>
              </p:nvSpPr>
              <p:spPr>
                <a:xfrm rot="10800000" flipH="1">
                  <a:off x="5564414" y="4984607"/>
                  <a:ext cx="7511" cy="703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4"/>
                <p:cNvSpPr/>
                <p:nvPr/>
              </p:nvSpPr>
              <p:spPr>
                <a:xfrm rot="10800000" flipH="1">
                  <a:off x="6045904" y="4984021"/>
                  <a:ext cx="12823" cy="8940"/>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4"/>
                <p:cNvSpPr/>
                <p:nvPr/>
              </p:nvSpPr>
              <p:spPr>
                <a:xfrm rot="10800000" flipH="1">
                  <a:off x="6914543" y="4974385"/>
                  <a:ext cx="22202" cy="18612"/>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4"/>
                <p:cNvSpPr/>
                <p:nvPr/>
              </p:nvSpPr>
              <p:spPr>
                <a:xfrm rot="10800000" flipH="1">
                  <a:off x="8117828" y="4959400"/>
                  <a:ext cx="39349" cy="33597"/>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4"/>
                <p:cNvSpPr/>
                <p:nvPr/>
              </p:nvSpPr>
              <p:spPr>
                <a:xfrm rot="10800000" flipH="1">
                  <a:off x="4897172" y="4999665"/>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4"/>
                <p:cNvSpPr/>
                <p:nvPr/>
              </p:nvSpPr>
              <p:spPr>
                <a:xfrm rot="10800000" flipH="1">
                  <a:off x="8193118" y="4964273"/>
                  <a:ext cx="41584" cy="35428"/>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4"/>
                <p:cNvSpPr/>
                <p:nvPr/>
              </p:nvSpPr>
              <p:spPr>
                <a:xfrm rot="10800000" flipH="1">
                  <a:off x="8265661" y="4962368"/>
                  <a:ext cx="43818" cy="37810"/>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4"/>
                <p:cNvSpPr/>
                <p:nvPr/>
              </p:nvSpPr>
              <p:spPr>
                <a:xfrm rot="10800000" flipH="1">
                  <a:off x="7947867" y="4972700"/>
                  <a:ext cx="35612" cy="30739"/>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4"/>
                <p:cNvSpPr/>
                <p:nvPr/>
              </p:nvSpPr>
              <p:spPr>
                <a:xfrm rot="10800000" flipH="1">
                  <a:off x="7677226" y="4978159"/>
                  <a:ext cx="31875" cy="26782"/>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4"/>
                <p:cNvSpPr/>
                <p:nvPr/>
              </p:nvSpPr>
              <p:spPr>
                <a:xfrm rot="10800000" flipH="1">
                  <a:off x="5658353" y="4997430"/>
                  <a:ext cx="8976" cy="8207"/>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4"/>
                <p:cNvSpPr/>
                <p:nvPr/>
              </p:nvSpPr>
              <p:spPr>
                <a:xfrm rot="10800000" flipH="1">
                  <a:off x="7009251" y="4986512"/>
                  <a:ext cx="23118" cy="19894"/>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4"/>
                <p:cNvSpPr/>
                <p:nvPr/>
              </p:nvSpPr>
              <p:spPr>
                <a:xfrm rot="10800000" flipH="1">
                  <a:off x="6526369" y="4993693"/>
                  <a:ext cx="18429" cy="16121"/>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4"/>
                <p:cNvSpPr/>
                <p:nvPr/>
              </p:nvSpPr>
              <p:spPr>
                <a:xfrm rot="10800000" flipH="1">
                  <a:off x="6138487" y="5001863"/>
                  <a:ext cx="16414" cy="12017"/>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4"/>
                <p:cNvSpPr/>
                <p:nvPr/>
              </p:nvSpPr>
              <p:spPr>
                <a:xfrm rot="10800000" flipH="1">
                  <a:off x="7582555" y="4989699"/>
                  <a:ext cx="29860" cy="25646"/>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4"/>
                <p:cNvSpPr/>
                <p:nvPr/>
              </p:nvSpPr>
              <p:spPr>
                <a:xfrm rot="10800000" flipH="1">
                  <a:off x="7104655" y="4995488"/>
                  <a:ext cx="24437" cy="20627"/>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4"/>
                <p:cNvSpPr/>
                <p:nvPr/>
              </p:nvSpPr>
              <p:spPr>
                <a:xfrm rot="10800000" flipH="1">
                  <a:off x="5753794" y="5012781"/>
                  <a:ext cx="9709" cy="9269"/>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4"/>
                <p:cNvSpPr/>
                <p:nvPr/>
              </p:nvSpPr>
              <p:spPr>
                <a:xfrm rot="10800000" flipH="1">
                  <a:off x="7200096" y="5000727"/>
                  <a:ext cx="25207" cy="21360"/>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4"/>
                <p:cNvSpPr/>
                <p:nvPr/>
              </p:nvSpPr>
              <p:spPr>
                <a:xfrm rot="10800000" flipH="1">
                  <a:off x="7487114" y="4997137"/>
                  <a:ext cx="28907" cy="24950"/>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4"/>
                <p:cNvSpPr/>
                <p:nvPr/>
              </p:nvSpPr>
              <p:spPr>
                <a:xfrm rot="10800000" flipH="1">
                  <a:off x="8026894" y="4989186"/>
                  <a:ext cx="37847" cy="32900"/>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4"/>
                <p:cNvSpPr/>
                <p:nvPr/>
              </p:nvSpPr>
              <p:spPr>
                <a:xfrm rot="10800000" flipH="1">
                  <a:off x="7854661" y="4995598"/>
                  <a:ext cx="34879" cy="2945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4"/>
                <p:cNvSpPr/>
                <p:nvPr/>
              </p:nvSpPr>
              <p:spPr>
                <a:xfrm rot="10800000" flipH="1">
                  <a:off x="7295536" y="5002816"/>
                  <a:ext cx="26855" cy="22972"/>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4"/>
                <p:cNvSpPr/>
                <p:nvPr/>
              </p:nvSpPr>
              <p:spPr>
                <a:xfrm rot="10800000" flipH="1">
                  <a:off x="7391710" y="5001900"/>
                  <a:ext cx="27588" cy="23888"/>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4"/>
                <p:cNvSpPr/>
                <p:nvPr/>
              </p:nvSpPr>
              <p:spPr>
                <a:xfrm rot="10800000" flipH="1">
                  <a:off x="6617852" y="5012341"/>
                  <a:ext cx="19418" cy="16377"/>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4"/>
                <p:cNvSpPr/>
                <p:nvPr/>
              </p:nvSpPr>
              <p:spPr>
                <a:xfrm rot="10800000" flipH="1">
                  <a:off x="8102917" y="4997796"/>
                  <a:ext cx="40851" cy="347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4"/>
                <p:cNvSpPr/>
                <p:nvPr/>
              </p:nvSpPr>
              <p:spPr>
                <a:xfrm rot="10800000" flipH="1">
                  <a:off x="6231657" y="5022270"/>
                  <a:ext cx="16194" cy="13189"/>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4"/>
                <p:cNvSpPr/>
                <p:nvPr/>
              </p:nvSpPr>
              <p:spPr>
                <a:xfrm rot="10800000" flipH="1">
                  <a:off x="8176961" y="4999592"/>
                  <a:ext cx="43782" cy="37114"/>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4"/>
                <p:cNvSpPr/>
                <p:nvPr/>
              </p:nvSpPr>
              <p:spPr>
                <a:xfrm rot="10800000" flipH="1">
                  <a:off x="5172283" y="5036192"/>
                  <a:ext cx="4506" cy="3957"/>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4"/>
                <p:cNvSpPr/>
                <p:nvPr/>
              </p:nvSpPr>
              <p:spPr>
                <a:xfrm rot="10800000" flipH="1">
                  <a:off x="5846743" y="5033408"/>
                  <a:ext cx="11431" cy="7437"/>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4"/>
                <p:cNvSpPr/>
                <p:nvPr/>
              </p:nvSpPr>
              <p:spPr>
                <a:xfrm rot="10800000" flipH="1">
                  <a:off x="5076843" y="5038427"/>
                  <a:ext cx="3004" cy="3004"/>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4"/>
                <p:cNvSpPr/>
                <p:nvPr/>
              </p:nvSpPr>
              <p:spPr>
                <a:xfrm rot="10800000" flipH="1">
                  <a:off x="5267834" y="5038354"/>
                  <a:ext cx="5129" cy="5386"/>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4"/>
                <p:cNvSpPr/>
                <p:nvPr/>
              </p:nvSpPr>
              <p:spPr>
                <a:xfrm rot="10800000" flipH="1">
                  <a:off x="7760723" y="5015309"/>
                  <a:ext cx="34329" cy="29090"/>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4"/>
                <p:cNvSpPr/>
                <p:nvPr/>
              </p:nvSpPr>
              <p:spPr>
                <a:xfrm rot="10800000" flipH="1">
                  <a:off x="6714026" y="5029451"/>
                  <a:ext cx="17916" cy="16560"/>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4"/>
                <p:cNvSpPr/>
                <p:nvPr/>
              </p:nvSpPr>
              <p:spPr>
                <a:xfrm rot="10800000" flipH="1">
                  <a:off x="4981402" y="5044399"/>
                  <a:ext cx="2308" cy="2272"/>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4"/>
                <p:cNvSpPr/>
                <p:nvPr/>
              </p:nvSpPr>
              <p:spPr>
                <a:xfrm rot="10800000" flipH="1">
                  <a:off x="7934421" y="5016738"/>
                  <a:ext cx="37847" cy="31435"/>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4"/>
                <p:cNvSpPr/>
                <p:nvPr/>
              </p:nvSpPr>
              <p:spPr>
                <a:xfrm rot="10800000" flipH="1">
                  <a:off x="5362395" y="5044399"/>
                  <a:ext cx="8207" cy="5972"/>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4"/>
                <p:cNvSpPr/>
                <p:nvPr/>
              </p:nvSpPr>
              <p:spPr>
                <a:xfrm rot="10800000" flipH="1">
                  <a:off x="4885998" y="5054804"/>
                  <a:ext cx="769" cy="1539"/>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4"/>
                <p:cNvSpPr/>
                <p:nvPr/>
              </p:nvSpPr>
              <p:spPr>
                <a:xfrm rot="10800000" flipH="1">
                  <a:off x="6324862" y="5042421"/>
                  <a:ext cx="17183" cy="14655"/>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4"/>
                <p:cNvSpPr/>
                <p:nvPr/>
              </p:nvSpPr>
              <p:spPr>
                <a:xfrm rot="10800000" flipH="1">
                  <a:off x="7666784" y="5032455"/>
                  <a:ext cx="32644" cy="27661"/>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4"/>
                <p:cNvSpPr/>
                <p:nvPr/>
              </p:nvSpPr>
              <p:spPr>
                <a:xfrm rot="10800000" flipH="1">
                  <a:off x="5457653" y="5055427"/>
                  <a:ext cx="8573" cy="5386"/>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4"/>
                <p:cNvSpPr/>
                <p:nvPr/>
              </p:nvSpPr>
              <p:spPr>
                <a:xfrm rot="10800000" flipH="1">
                  <a:off x="6808697" y="5042384"/>
                  <a:ext cx="22166" cy="18465"/>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4"/>
                <p:cNvSpPr/>
                <p:nvPr/>
              </p:nvSpPr>
              <p:spPr>
                <a:xfrm rot="10800000" flipH="1">
                  <a:off x="5940059" y="5052606"/>
                  <a:ext cx="12823" cy="8317"/>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4"/>
                <p:cNvSpPr/>
                <p:nvPr/>
              </p:nvSpPr>
              <p:spPr>
                <a:xfrm rot="10800000" flipH="1">
                  <a:off x="8011543" y="5030184"/>
                  <a:ext cx="35099" cy="33633"/>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4"/>
                <p:cNvSpPr/>
                <p:nvPr/>
              </p:nvSpPr>
              <p:spPr>
                <a:xfrm rot="10800000" flipH="1">
                  <a:off x="4791327" y="5069716"/>
                  <a:ext cx="769" cy="37"/>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4"/>
                <p:cNvSpPr/>
                <p:nvPr/>
              </p:nvSpPr>
              <p:spPr>
                <a:xfrm rot="10800000" flipH="1">
                  <a:off x="8087493" y="5033957"/>
                  <a:ext cx="42316" cy="35831"/>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4"/>
                <p:cNvSpPr/>
                <p:nvPr/>
              </p:nvSpPr>
              <p:spPr>
                <a:xfrm rot="10800000" flipH="1">
                  <a:off x="7841985" y="5041835"/>
                  <a:ext cx="36564" cy="30922"/>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4"/>
                <p:cNvSpPr/>
                <p:nvPr/>
              </p:nvSpPr>
              <p:spPr>
                <a:xfrm rot="10800000" flipH="1">
                  <a:off x="7572113" y="5046597"/>
                  <a:ext cx="31142" cy="2692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4"/>
                <p:cNvSpPr/>
                <p:nvPr/>
              </p:nvSpPr>
              <p:spPr>
                <a:xfrm rot="10800000" flipH="1">
                  <a:off x="6903735" y="5054071"/>
                  <a:ext cx="20554" cy="19894"/>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4"/>
                <p:cNvSpPr/>
                <p:nvPr/>
              </p:nvSpPr>
              <p:spPr>
                <a:xfrm rot="10800000" flipH="1">
                  <a:off x="5552507" y="5066015"/>
                  <a:ext cx="8976" cy="8207"/>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4"/>
                <p:cNvSpPr/>
                <p:nvPr/>
              </p:nvSpPr>
              <p:spPr>
                <a:xfrm rot="10800000" flipH="1">
                  <a:off x="6418215" y="5062242"/>
                  <a:ext cx="18502" cy="15351"/>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4"/>
                <p:cNvSpPr/>
                <p:nvPr/>
              </p:nvSpPr>
              <p:spPr>
                <a:xfrm rot="10800000" flipH="1">
                  <a:off x="6034840" y="5069716"/>
                  <a:ext cx="14948" cy="12713"/>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4"/>
                <p:cNvSpPr/>
                <p:nvPr/>
              </p:nvSpPr>
              <p:spPr>
                <a:xfrm rot="10800000" flipH="1">
                  <a:off x="7476672" y="5057735"/>
                  <a:ext cx="30409" cy="25463"/>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4"/>
                <p:cNvSpPr/>
                <p:nvPr/>
              </p:nvSpPr>
              <p:spPr>
                <a:xfrm rot="10800000" flipH="1">
                  <a:off x="6998809" y="5063304"/>
                  <a:ext cx="24437" cy="20664"/>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4"/>
                <p:cNvSpPr/>
                <p:nvPr/>
              </p:nvSpPr>
              <p:spPr>
                <a:xfrm rot="10800000" flipH="1">
                  <a:off x="7094213" y="5068580"/>
                  <a:ext cx="25939" cy="21360"/>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4"/>
                <p:cNvSpPr/>
                <p:nvPr/>
              </p:nvSpPr>
              <p:spPr>
                <a:xfrm rot="10800000" flipH="1">
                  <a:off x="7381268" y="5065502"/>
                  <a:ext cx="28870" cy="24437"/>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4"/>
                <p:cNvSpPr/>
                <p:nvPr/>
              </p:nvSpPr>
              <p:spPr>
                <a:xfrm rot="10800000" flipH="1">
                  <a:off x="5647911" y="5081660"/>
                  <a:ext cx="11211" cy="9709"/>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4"/>
                <p:cNvSpPr/>
                <p:nvPr/>
              </p:nvSpPr>
              <p:spPr>
                <a:xfrm rot="10800000" flipH="1">
                  <a:off x="7921012" y="5058688"/>
                  <a:ext cx="38616" cy="32717"/>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4"/>
                <p:cNvSpPr/>
                <p:nvPr/>
              </p:nvSpPr>
              <p:spPr>
                <a:xfrm rot="10800000" flipH="1">
                  <a:off x="7285827" y="5069789"/>
                  <a:ext cx="24291" cy="23155"/>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4"/>
                <p:cNvSpPr/>
                <p:nvPr/>
              </p:nvSpPr>
              <p:spPr>
                <a:xfrm rot="10800000" flipH="1">
                  <a:off x="7190387" y="5071218"/>
                  <a:ext cx="25939" cy="22422"/>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4"/>
                <p:cNvSpPr/>
                <p:nvPr/>
              </p:nvSpPr>
              <p:spPr>
                <a:xfrm rot="10800000" flipH="1">
                  <a:off x="7749548" y="5064220"/>
                  <a:ext cx="34146" cy="29420"/>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4"/>
                <p:cNvSpPr/>
                <p:nvPr/>
              </p:nvSpPr>
              <p:spPr>
                <a:xfrm rot="10800000" flipH="1">
                  <a:off x="6512190" y="5080157"/>
                  <a:ext cx="21946" cy="16487"/>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4"/>
                <p:cNvSpPr/>
                <p:nvPr/>
              </p:nvSpPr>
              <p:spPr>
                <a:xfrm rot="10800000" flipH="1">
                  <a:off x="7998024" y="5067481"/>
                  <a:ext cx="40814" cy="35099"/>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4"/>
                <p:cNvSpPr/>
                <p:nvPr/>
              </p:nvSpPr>
              <p:spPr>
                <a:xfrm rot="10800000" flipH="1">
                  <a:off x="6125811" y="5090453"/>
                  <a:ext cx="15681" cy="13593"/>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4"/>
                <p:cNvSpPr/>
                <p:nvPr/>
              </p:nvSpPr>
              <p:spPr>
                <a:xfrm rot="10800000" flipH="1">
                  <a:off x="5741850" y="5099392"/>
                  <a:ext cx="10478" cy="10039"/>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4"/>
                <p:cNvSpPr/>
                <p:nvPr/>
              </p:nvSpPr>
              <p:spPr>
                <a:xfrm rot="10800000" flipH="1">
                  <a:off x="7655610" y="5084297"/>
                  <a:ext cx="33377" cy="28724"/>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4"/>
                <p:cNvSpPr/>
                <p:nvPr/>
              </p:nvSpPr>
              <p:spPr>
                <a:xfrm rot="10800000" flipH="1">
                  <a:off x="6606092" y="5096534"/>
                  <a:ext cx="20737" cy="1736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4"/>
                <p:cNvSpPr/>
                <p:nvPr/>
              </p:nvSpPr>
              <p:spPr>
                <a:xfrm rot="10800000" flipH="1">
                  <a:off x="7829308" y="5086056"/>
                  <a:ext cx="37114" cy="31435"/>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4"/>
                <p:cNvSpPr/>
                <p:nvPr/>
              </p:nvSpPr>
              <p:spPr>
                <a:xfrm rot="10800000" flipH="1">
                  <a:off x="6218980" y="5110750"/>
                  <a:ext cx="17183" cy="14289"/>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4"/>
                <p:cNvSpPr/>
                <p:nvPr/>
              </p:nvSpPr>
              <p:spPr>
                <a:xfrm rot="10800000" flipH="1">
                  <a:off x="7561158" y="5101041"/>
                  <a:ext cx="32607" cy="275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4"/>
                <p:cNvSpPr/>
                <p:nvPr/>
              </p:nvSpPr>
              <p:spPr>
                <a:xfrm rot="10800000" flipH="1">
                  <a:off x="6703584" y="5110237"/>
                  <a:ext cx="21653" cy="18429"/>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4"/>
                <p:cNvSpPr/>
                <p:nvPr/>
              </p:nvSpPr>
              <p:spPr>
                <a:xfrm rot="10800000" flipH="1">
                  <a:off x="5835788" y="5118187"/>
                  <a:ext cx="11211" cy="11211"/>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4"/>
                <p:cNvSpPr/>
                <p:nvPr/>
              </p:nvSpPr>
              <p:spPr>
                <a:xfrm rot="10800000" flipH="1">
                  <a:off x="7907053" y="5098806"/>
                  <a:ext cx="40081" cy="34036"/>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4"/>
                <p:cNvSpPr/>
                <p:nvPr/>
              </p:nvSpPr>
              <p:spPr>
                <a:xfrm rot="10800000" flipH="1">
                  <a:off x="7466633" y="5113864"/>
                  <a:ext cx="27661" cy="26635"/>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4"/>
                <p:cNvSpPr/>
                <p:nvPr/>
              </p:nvSpPr>
              <p:spPr>
                <a:xfrm rot="10800000" flipH="1">
                  <a:off x="7736872" y="5110860"/>
                  <a:ext cx="35612" cy="30482"/>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4"/>
                <p:cNvSpPr/>
                <p:nvPr/>
              </p:nvSpPr>
              <p:spPr>
                <a:xfrm rot="10800000" flipH="1">
                  <a:off x="6797853" y="5121924"/>
                  <a:ext cx="20554" cy="19894"/>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4"/>
                <p:cNvSpPr/>
                <p:nvPr/>
              </p:nvSpPr>
              <p:spPr>
                <a:xfrm rot="10800000" flipH="1">
                  <a:off x="6312186" y="5130131"/>
                  <a:ext cx="18648" cy="15351"/>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4"/>
                <p:cNvSpPr/>
                <p:nvPr/>
              </p:nvSpPr>
              <p:spPr>
                <a:xfrm rot="10800000" flipH="1">
                  <a:off x="5927492" y="5138155"/>
                  <a:ext cx="14179" cy="12237"/>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4"/>
                <p:cNvSpPr/>
                <p:nvPr/>
              </p:nvSpPr>
              <p:spPr>
                <a:xfrm rot="10800000" flipH="1">
                  <a:off x="7371559" y="5126101"/>
                  <a:ext cx="29676" cy="25683"/>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4"/>
                <p:cNvSpPr/>
                <p:nvPr/>
              </p:nvSpPr>
              <p:spPr>
                <a:xfrm rot="10800000" flipH="1">
                  <a:off x="6893696" y="5131157"/>
                  <a:ext cx="23704" cy="20664"/>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4"/>
                <p:cNvSpPr/>
                <p:nvPr/>
              </p:nvSpPr>
              <p:spPr>
                <a:xfrm rot="10800000" flipH="1">
                  <a:off x="7276118" y="5133575"/>
                  <a:ext cx="28944" cy="24950"/>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4"/>
                <p:cNvSpPr/>
                <p:nvPr/>
              </p:nvSpPr>
              <p:spPr>
                <a:xfrm rot="10800000" flipH="1">
                  <a:off x="6987928" y="5135773"/>
                  <a:ext cx="23998" cy="23301"/>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4"/>
                <p:cNvSpPr/>
                <p:nvPr/>
              </p:nvSpPr>
              <p:spPr>
                <a:xfrm rot="10800000" flipH="1">
                  <a:off x="7816119" y="5128556"/>
                  <a:ext cx="38579" cy="32644"/>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4"/>
                <p:cNvSpPr/>
                <p:nvPr/>
              </p:nvSpPr>
              <p:spPr>
                <a:xfrm rot="10800000" flipH="1">
                  <a:off x="7084541" y="5139070"/>
                  <a:ext cx="26672" cy="22422"/>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4"/>
                <p:cNvSpPr/>
                <p:nvPr/>
              </p:nvSpPr>
              <p:spPr>
                <a:xfrm rot="10800000" flipH="1">
                  <a:off x="7179982" y="5138008"/>
                  <a:ext cx="28138" cy="23485"/>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4"/>
                <p:cNvSpPr/>
                <p:nvPr/>
              </p:nvSpPr>
              <p:spPr>
                <a:xfrm rot="10800000" flipH="1">
                  <a:off x="7643666" y="5133502"/>
                  <a:ext cx="34879" cy="29493"/>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14"/>
                <p:cNvSpPr/>
                <p:nvPr/>
              </p:nvSpPr>
              <p:spPr>
                <a:xfrm rot="10800000" flipH="1">
                  <a:off x="6409092" y="5148010"/>
                  <a:ext cx="19418" cy="16633"/>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4"/>
                <p:cNvSpPr/>
                <p:nvPr/>
              </p:nvSpPr>
              <p:spPr>
                <a:xfrm rot="10800000" flipH="1">
                  <a:off x="6019928" y="5158452"/>
                  <a:ext cx="16230" cy="13446"/>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4"/>
                <p:cNvSpPr/>
                <p:nvPr/>
              </p:nvSpPr>
              <p:spPr>
                <a:xfrm rot="10800000" flipH="1">
                  <a:off x="7549727" y="5152883"/>
                  <a:ext cx="33413" cy="28724"/>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4"/>
                <p:cNvSpPr/>
                <p:nvPr/>
              </p:nvSpPr>
              <p:spPr>
                <a:xfrm rot="10800000" flipH="1">
                  <a:off x="6503031" y="5164753"/>
                  <a:ext cx="20920" cy="17586"/>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4"/>
                <p:cNvSpPr/>
                <p:nvPr/>
              </p:nvSpPr>
              <p:spPr>
                <a:xfrm rot="10800000" flipH="1">
                  <a:off x="7719176" y="5155447"/>
                  <a:ext cx="37114" cy="3198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4"/>
                <p:cNvSpPr/>
                <p:nvPr/>
              </p:nvSpPr>
              <p:spPr>
                <a:xfrm rot="10800000" flipH="1">
                  <a:off x="6113867" y="5178566"/>
                  <a:ext cx="16450" cy="14618"/>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4"/>
                <p:cNvSpPr/>
                <p:nvPr/>
              </p:nvSpPr>
              <p:spPr>
                <a:xfrm rot="10800000" flipH="1">
                  <a:off x="6597702" y="5178089"/>
                  <a:ext cx="21653" cy="18429"/>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4"/>
                <p:cNvSpPr/>
                <p:nvPr/>
              </p:nvSpPr>
              <p:spPr>
                <a:xfrm rot="10800000" flipH="1">
                  <a:off x="7455422" y="5170066"/>
                  <a:ext cx="29127" cy="27771"/>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4"/>
                <p:cNvSpPr/>
                <p:nvPr/>
              </p:nvSpPr>
              <p:spPr>
                <a:xfrm rot="10800000" flipH="1">
                  <a:off x="6692410" y="5191096"/>
                  <a:ext cx="22386" cy="18832"/>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4"/>
                <p:cNvSpPr/>
                <p:nvPr/>
              </p:nvSpPr>
              <p:spPr>
                <a:xfrm rot="10800000" flipH="1">
                  <a:off x="7361117" y="5183768"/>
                  <a:ext cx="31142" cy="26196"/>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4"/>
                <p:cNvSpPr/>
                <p:nvPr/>
              </p:nvSpPr>
              <p:spPr>
                <a:xfrm rot="10800000" flipH="1">
                  <a:off x="7631246" y="5179995"/>
                  <a:ext cx="36308" cy="30849"/>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14"/>
                <p:cNvSpPr/>
                <p:nvPr/>
              </p:nvSpPr>
              <p:spPr>
                <a:xfrm rot="10800000" flipH="1">
                  <a:off x="6207073" y="5197947"/>
                  <a:ext cx="17916" cy="15388"/>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14"/>
                <p:cNvSpPr/>
                <p:nvPr/>
              </p:nvSpPr>
              <p:spPr>
                <a:xfrm rot="10800000" flipH="1">
                  <a:off x="7265713" y="5194540"/>
                  <a:ext cx="29640" cy="25097"/>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4"/>
                <p:cNvSpPr/>
                <p:nvPr/>
              </p:nvSpPr>
              <p:spPr>
                <a:xfrm rot="10800000" flipH="1">
                  <a:off x="6787814" y="5198716"/>
                  <a:ext cx="25646" cy="20957"/>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4"/>
                <p:cNvSpPr/>
                <p:nvPr/>
              </p:nvSpPr>
              <p:spPr>
                <a:xfrm rot="10800000" flipH="1">
                  <a:off x="6883255" y="5204652"/>
                  <a:ext cx="25390" cy="21689"/>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4"/>
                <p:cNvSpPr/>
                <p:nvPr/>
              </p:nvSpPr>
              <p:spPr>
                <a:xfrm rot="10800000" flipH="1">
                  <a:off x="7170273" y="5201684"/>
                  <a:ext cx="29127" cy="24950"/>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4"/>
                <p:cNvSpPr/>
                <p:nvPr/>
              </p:nvSpPr>
              <p:spPr>
                <a:xfrm rot="10800000" flipH="1">
                  <a:off x="6979428" y="5206923"/>
                  <a:ext cx="22386" cy="216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4"/>
                <p:cNvSpPr/>
                <p:nvPr/>
              </p:nvSpPr>
              <p:spPr>
                <a:xfrm rot="10800000" flipH="1">
                  <a:off x="7074832" y="5206190"/>
                  <a:ext cx="27405" cy="23155"/>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4"/>
                <p:cNvSpPr/>
                <p:nvPr/>
              </p:nvSpPr>
              <p:spPr>
                <a:xfrm rot="10800000" flipH="1">
                  <a:off x="7538040" y="5201684"/>
                  <a:ext cx="34842" cy="3004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4"/>
                <p:cNvSpPr/>
                <p:nvPr/>
              </p:nvSpPr>
              <p:spPr>
                <a:xfrm rot="10800000" flipH="1">
                  <a:off x="6300242" y="5215863"/>
                  <a:ext cx="22898" cy="16450"/>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4"/>
                <p:cNvSpPr/>
                <p:nvPr/>
              </p:nvSpPr>
              <p:spPr>
                <a:xfrm rot="10800000" flipH="1">
                  <a:off x="6397405" y="5232240"/>
                  <a:ext cx="20664" cy="1795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4"/>
                <p:cNvSpPr/>
                <p:nvPr/>
              </p:nvSpPr>
              <p:spPr>
                <a:xfrm rot="10800000" flipH="1">
                  <a:off x="7444101" y="5221798"/>
                  <a:ext cx="34110" cy="28577"/>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4"/>
                <p:cNvSpPr/>
                <p:nvPr/>
              </p:nvSpPr>
              <p:spPr>
                <a:xfrm rot="10800000" flipH="1">
                  <a:off x="6488119" y="5246418"/>
                  <a:ext cx="25866" cy="18685"/>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4"/>
                <p:cNvSpPr/>
                <p:nvPr/>
              </p:nvSpPr>
              <p:spPr>
                <a:xfrm rot="10800000" flipH="1">
                  <a:off x="7350163" y="5238212"/>
                  <a:ext cx="32607" cy="2810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4"/>
                <p:cNvSpPr/>
                <p:nvPr/>
              </p:nvSpPr>
              <p:spPr>
                <a:xfrm rot="10800000" flipH="1">
                  <a:off x="6587260" y="5257593"/>
                  <a:ext cx="21653" cy="18868"/>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4"/>
                <p:cNvSpPr/>
                <p:nvPr/>
              </p:nvSpPr>
              <p:spPr>
                <a:xfrm rot="10800000" flipH="1">
                  <a:off x="7255272" y="5252317"/>
                  <a:ext cx="31325" cy="26379"/>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4"/>
                <p:cNvSpPr/>
                <p:nvPr/>
              </p:nvSpPr>
              <p:spPr>
                <a:xfrm rot="10800000" flipH="1">
                  <a:off x="6682188" y="5267302"/>
                  <a:ext cx="24401" cy="20444"/>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4"/>
                <p:cNvSpPr/>
                <p:nvPr/>
              </p:nvSpPr>
              <p:spPr>
                <a:xfrm rot="10800000" flipH="1">
                  <a:off x="7160051" y="5262759"/>
                  <a:ext cx="30372" cy="25610"/>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4"/>
                <p:cNvSpPr/>
                <p:nvPr/>
              </p:nvSpPr>
              <p:spPr>
                <a:xfrm rot="10800000" flipH="1">
                  <a:off x="6777629" y="5272504"/>
                  <a:ext cx="25133" cy="21689"/>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4"/>
                <p:cNvSpPr/>
                <p:nvPr/>
              </p:nvSpPr>
              <p:spPr>
                <a:xfrm rot="10800000" flipH="1">
                  <a:off x="7064647" y="5270196"/>
                  <a:ext cx="28870" cy="24291"/>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4"/>
                <p:cNvSpPr/>
                <p:nvPr/>
              </p:nvSpPr>
              <p:spPr>
                <a:xfrm rot="10800000" flipH="1">
                  <a:off x="6968986" y="5274006"/>
                  <a:ext cx="27625" cy="23741"/>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4"/>
                <p:cNvSpPr/>
                <p:nvPr/>
              </p:nvSpPr>
              <p:spPr>
                <a:xfrm rot="10800000" flipH="1">
                  <a:off x="6873033" y="5274739"/>
                  <a:ext cx="26635" cy="23045"/>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37" name="Google Shape;6437;p14"/>
            <p:cNvSpPr/>
            <p:nvPr/>
          </p:nvSpPr>
          <p:spPr>
            <a:xfrm>
              <a:off x="4592425" y="-201050"/>
              <a:ext cx="4520975" cy="898600"/>
            </a:xfrm>
            <a:custGeom>
              <a:avLst/>
              <a:gdLst/>
              <a:ahLst/>
              <a:cxnLst/>
              <a:rect l="l" t="t" r="r" b="b"/>
              <a:pathLst>
                <a:path w="180839" h="35944" extrusionOk="0">
                  <a:moveTo>
                    <a:pt x="0" y="0"/>
                  </a:moveTo>
                  <a:cubicBezTo>
                    <a:pt x="4162" y="4559"/>
                    <a:pt x="10963" y="23770"/>
                    <a:pt x="24972" y="27351"/>
                  </a:cubicBezTo>
                  <a:cubicBezTo>
                    <a:pt x="38981" y="30932"/>
                    <a:pt x="64779" y="20088"/>
                    <a:pt x="84054" y="21485"/>
                  </a:cubicBezTo>
                  <a:cubicBezTo>
                    <a:pt x="103329" y="22882"/>
                    <a:pt x="124491" y="37896"/>
                    <a:pt x="140622" y="35731"/>
                  </a:cubicBezTo>
                  <a:cubicBezTo>
                    <a:pt x="156753" y="33566"/>
                    <a:pt x="174136" y="13034"/>
                    <a:pt x="180839" y="8495"/>
                  </a:cubicBezTo>
                </a:path>
              </a:pathLst>
            </a:custGeom>
            <a:noFill/>
            <a:ln w="19050" cap="flat" cmpd="sng">
              <a:solidFill>
                <a:schemeClr val="dk2"/>
              </a:solidFill>
              <a:prstDash val="solid"/>
              <a:round/>
              <a:headEnd type="none" w="med" len="med"/>
              <a:tailEnd type="none" w="med" len="med"/>
            </a:ln>
          </p:spPr>
        </p:sp>
      </p:grpSp>
      <p:sp>
        <p:nvSpPr>
          <p:cNvPr id="6438" name="Google Shape;6438;p14"/>
          <p:cNvSpPr txBox="1">
            <a:spLocks noGrp="1"/>
          </p:cNvSpPr>
          <p:nvPr>
            <p:ph type="subTitle" idx="1"/>
          </p:nvPr>
        </p:nvSpPr>
        <p:spPr>
          <a:xfrm>
            <a:off x="2232000" y="2610280"/>
            <a:ext cx="4680000" cy="946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6439" name="Google Shape;6439;p14"/>
          <p:cNvSpPr txBox="1">
            <a:spLocks noGrp="1"/>
          </p:cNvSpPr>
          <p:nvPr>
            <p:ph type="title"/>
          </p:nvPr>
        </p:nvSpPr>
        <p:spPr>
          <a:xfrm>
            <a:off x="2232000" y="1429336"/>
            <a:ext cx="4680000" cy="108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500"/>
              <a:buNone/>
              <a:defRPr sz="9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18_1_1">
    <p:spTree>
      <p:nvGrpSpPr>
        <p:cNvPr id="1" name="Shape 6440"/>
        <p:cNvGrpSpPr/>
        <p:nvPr/>
      </p:nvGrpSpPr>
      <p:grpSpPr>
        <a:xfrm>
          <a:off x="0" y="0"/>
          <a:ext cx="0" cy="0"/>
          <a:chOff x="0" y="0"/>
          <a:chExt cx="0" cy="0"/>
        </a:xfrm>
      </p:grpSpPr>
      <p:sp>
        <p:nvSpPr>
          <p:cNvPr id="6441" name="Google Shape;6441;p15"/>
          <p:cNvSpPr txBox="1">
            <a:spLocks noGrp="1"/>
          </p:cNvSpPr>
          <p:nvPr>
            <p:ph type="title"/>
          </p:nvPr>
        </p:nvSpPr>
        <p:spPr>
          <a:xfrm>
            <a:off x="4376425" y="3028153"/>
            <a:ext cx="4045200" cy="402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6442" name="Google Shape;6442;p15"/>
          <p:cNvSpPr txBox="1">
            <a:spLocks noGrp="1"/>
          </p:cNvSpPr>
          <p:nvPr>
            <p:ph type="subTitle" idx="1"/>
          </p:nvPr>
        </p:nvSpPr>
        <p:spPr>
          <a:xfrm>
            <a:off x="4376425" y="1633303"/>
            <a:ext cx="4045200" cy="1436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20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a:endParaRPr/>
          </a:p>
        </p:txBody>
      </p:sp>
      <p:grpSp>
        <p:nvGrpSpPr>
          <p:cNvPr id="6443" name="Google Shape;6443;p15"/>
          <p:cNvGrpSpPr/>
          <p:nvPr/>
        </p:nvGrpSpPr>
        <p:grpSpPr>
          <a:xfrm>
            <a:off x="3469727" y="-732034"/>
            <a:ext cx="6438832" cy="6607567"/>
            <a:chOff x="3469727" y="-820262"/>
            <a:chExt cx="6438832" cy="6607567"/>
          </a:xfrm>
        </p:grpSpPr>
        <p:grpSp>
          <p:nvGrpSpPr>
            <p:cNvPr id="6444" name="Google Shape;6444;p15"/>
            <p:cNvGrpSpPr/>
            <p:nvPr/>
          </p:nvGrpSpPr>
          <p:grpSpPr>
            <a:xfrm>
              <a:off x="6247751" y="-820262"/>
              <a:ext cx="3660807" cy="2240462"/>
              <a:chOff x="6247751" y="-820262"/>
              <a:chExt cx="3660807" cy="2240462"/>
            </a:xfrm>
          </p:grpSpPr>
          <p:sp>
            <p:nvSpPr>
              <p:cNvPr id="6445" name="Google Shape;6445;p15"/>
              <p:cNvSpPr/>
              <p:nvPr/>
            </p:nvSpPr>
            <p:spPr>
              <a:xfrm>
                <a:off x="7353338" y="-568325"/>
                <a:ext cx="2555221" cy="1988524"/>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5"/>
              <p:cNvSpPr/>
              <p:nvPr/>
            </p:nvSpPr>
            <p:spPr>
              <a:xfrm>
                <a:off x="6247751" y="-820262"/>
                <a:ext cx="2417753" cy="1640529"/>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7" name="Google Shape;6447;p15"/>
            <p:cNvGrpSpPr/>
            <p:nvPr/>
          </p:nvGrpSpPr>
          <p:grpSpPr>
            <a:xfrm>
              <a:off x="3469727" y="4103298"/>
              <a:ext cx="5910876" cy="1684007"/>
              <a:chOff x="4791327" y="3919371"/>
              <a:chExt cx="4838238" cy="1378413"/>
            </a:xfrm>
          </p:grpSpPr>
          <p:sp>
            <p:nvSpPr>
              <p:cNvPr id="6448" name="Google Shape;6448;p15"/>
              <p:cNvSpPr/>
              <p:nvPr/>
            </p:nvSpPr>
            <p:spPr>
              <a:xfrm rot="10800000" flipH="1">
                <a:off x="6771400" y="3919371"/>
                <a:ext cx="3774" cy="3774"/>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5"/>
              <p:cNvSpPr/>
              <p:nvPr/>
            </p:nvSpPr>
            <p:spPr>
              <a:xfrm rot="10800000" flipH="1">
                <a:off x="6675263" y="3922376"/>
                <a:ext cx="3004" cy="3004"/>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5"/>
              <p:cNvSpPr/>
              <p:nvPr/>
            </p:nvSpPr>
            <p:spPr>
              <a:xfrm rot="10800000" flipH="1">
                <a:off x="6866255" y="3921899"/>
                <a:ext cx="5276" cy="3481"/>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5"/>
              <p:cNvSpPr/>
              <p:nvPr/>
            </p:nvSpPr>
            <p:spPr>
              <a:xfrm rot="10800000" flipH="1">
                <a:off x="6962282" y="3925343"/>
                <a:ext cx="5972" cy="6009"/>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5"/>
              <p:cNvSpPr/>
              <p:nvPr/>
            </p:nvSpPr>
            <p:spPr>
              <a:xfrm rot="10800000" flipH="1">
                <a:off x="6580556" y="3930583"/>
                <a:ext cx="1539" cy="1502"/>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5"/>
              <p:cNvSpPr/>
              <p:nvPr/>
            </p:nvSpPr>
            <p:spPr>
              <a:xfrm rot="10800000" flipH="1">
                <a:off x="7056696" y="3936298"/>
                <a:ext cx="7731" cy="5496"/>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15"/>
              <p:cNvSpPr/>
              <p:nvPr/>
            </p:nvSpPr>
            <p:spPr>
              <a:xfrm rot="10800000" flipH="1">
                <a:off x="6485151" y="3943259"/>
                <a:ext cx="769" cy="37"/>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5"/>
              <p:cNvSpPr/>
              <p:nvPr/>
            </p:nvSpPr>
            <p:spPr>
              <a:xfrm rot="10800000" flipH="1">
                <a:off x="7152394" y="3947729"/>
                <a:ext cx="7474" cy="7474"/>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5"/>
              <p:cNvSpPr/>
              <p:nvPr/>
            </p:nvSpPr>
            <p:spPr>
              <a:xfrm rot="10800000" flipH="1">
                <a:off x="7245709" y="3965608"/>
                <a:ext cx="9782" cy="6155"/>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5"/>
              <p:cNvSpPr/>
              <p:nvPr/>
            </p:nvSpPr>
            <p:spPr>
              <a:xfrm rot="10800000" flipH="1">
                <a:off x="7340234" y="3981875"/>
                <a:ext cx="10845" cy="10002"/>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5"/>
              <p:cNvSpPr/>
              <p:nvPr/>
            </p:nvSpPr>
            <p:spPr>
              <a:xfrm rot="10800000" flipH="1">
                <a:off x="6665555" y="3989459"/>
                <a:ext cx="3774" cy="3224"/>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5"/>
              <p:cNvSpPr/>
              <p:nvPr/>
            </p:nvSpPr>
            <p:spPr>
              <a:xfrm rot="10800000" flipH="1">
                <a:off x="6760226" y="3990228"/>
                <a:ext cx="5276" cy="4506"/>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5"/>
              <p:cNvSpPr/>
              <p:nvPr/>
            </p:nvSpPr>
            <p:spPr>
              <a:xfrm rot="10800000" flipH="1">
                <a:off x="6569381" y="3992463"/>
                <a:ext cx="3004" cy="3004"/>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5"/>
              <p:cNvSpPr/>
              <p:nvPr/>
            </p:nvSpPr>
            <p:spPr>
              <a:xfrm rot="10800000" flipH="1">
                <a:off x="6856399" y="3995431"/>
                <a:ext cx="6009" cy="5239"/>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5"/>
              <p:cNvSpPr/>
              <p:nvPr/>
            </p:nvSpPr>
            <p:spPr>
              <a:xfrm rot="10800000" flipH="1">
                <a:off x="6474710" y="4000633"/>
                <a:ext cx="1502" cy="1539"/>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5"/>
              <p:cNvSpPr/>
              <p:nvPr/>
            </p:nvSpPr>
            <p:spPr>
              <a:xfrm rot="10800000" flipH="1">
                <a:off x="6951840" y="4004370"/>
                <a:ext cx="6741" cy="6741"/>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5"/>
              <p:cNvSpPr/>
              <p:nvPr/>
            </p:nvSpPr>
            <p:spPr>
              <a:xfrm rot="10800000" flipH="1">
                <a:off x="7433440" y="4002026"/>
                <a:ext cx="12713" cy="10588"/>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5"/>
              <p:cNvSpPr/>
              <p:nvPr/>
            </p:nvSpPr>
            <p:spPr>
              <a:xfrm rot="10800000" flipH="1">
                <a:off x="6379269" y="401331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5"/>
              <p:cNvSpPr/>
              <p:nvPr/>
            </p:nvSpPr>
            <p:spPr>
              <a:xfrm rot="10800000" flipH="1">
                <a:off x="9585746" y="3981948"/>
                <a:ext cx="40081" cy="33707"/>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5"/>
              <p:cNvSpPr/>
              <p:nvPr/>
            </p:nvSpPr>
            <p:spPr>
              <a:xfrm rot="10800000" flipH="1">
                <a:off x="7046511" y="4017047"/>
                <a:ext cx="7511" cy="7511"/>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5"/>
              <p:cNvSpPr/>
              <p:nvPr/>
            </p:nvSpPr>
            <p:spPr>
              <a:xfrm rot="10800000" flipH="1">
                <a:off x="7526646" y="4023019"/>
                <a:ext cx="12713" cy="11944"/>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5"/>
              <p:cNvSpPr/>
              <p:nvPr/>
            </p:nvSpPr>
            <p:spPr>
              <a:xfrm rot="10800000" flipH="1">
                <a:off x="7140450" y="4032545"/>
                <a:ext cx="8976" cy="839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5"/>
              <p:cNvSpPr/>
              <p:nvPr/>
            </p:nvSpPr>
            <p:spPr>
              <a:xfrm rot="10800000" flipH="1">
                <a:off x="9495545" y="4015069"/>
                <a:ext cx="39349" cy="32644"/>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5"/>
              <p:cNvSpPr/>
              <p:nvPr/>
            </p:nvSpPr>
            <p:spPr>
              <a:xfrm rot="10800000" flipH="1">
                <a:off x="9569553" y="4016278"/>
                <a:ext cx="41584" cy="35245"/>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5"/>
              <p:cNvSpPr/>
              <p:nvPr/>
            </p:nvSpPr>
            <p:spPr>
              <a:xfrm rot="10800000" flipH="1">
                <a:off x="7617580" y="4045221"/>
                <a:ext cx="15681" cy="12860"/>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5"/>
              <p:cNvSpPr/>
              <p:nvPr/>
            </p:nvSpPr>
            <p:spPr>
              <a:xfrm rot="10800000" flipH="1">
                <a:off x="7234388" y="4050607"/>
                <a:ext cx="10478" cy="9709"/>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5"/>
              <p:cNvSpPr/>
              <p:nvPr/>
            </p:nvSpPr>
            <p:spPr>
              <a:xfrm rot="10800000" flipH="1">
                <a:off x="6559672" y="4058814"/>
                <a:ext cx="3774" cy="3737"/>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5"/>
              <p:cNvSpPr/>
              <p:nvPr/>
            </p:nvSpPr>
            <p:spPr>
              <a:xfrm rot="10800000" flipH="1">
                <a:off x="6655113" y="4059547"/>
                <a:ext cx="4506" cy="4506"/>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5"/>
              <p:cNvSpPr/>
              <p:nvPr/>
            </p:nvSpPr>
            <p:spPr>
              <a:xfrm rot="10800000" flipH="1">
                <a:off x="6463389" y="4063174"/>
                <a:ext cx="3151" cy="194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5"/>
              <p:cNvSpPr/>
              <p:nvPr/>
            </p:nvSpPr>
            <p:spPr>
              <a:xfrm rot="10800000" flipH="1">
                <a:off x="6750554" y="4064749"/>
                <a:ext cx="5972" cy="5276"/>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15"/>
              <p:cNvSpPr/>
              <p:nvPr/>
            </p:nvSpPr>
            <p:spPr>
              <a:xfrm rot="10800000" flipH="1">
                <a:off x="6368095" y="4070721"/>
                <a:ext cx="2272" cy="1832"/>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15"/>
              <p:cNvSpPr/>
              <p:nvPr/>
            </p:nvSpPr>
            <p:spPr>
              <a:xfrm rot="10800000" flipH="1">
                <a:off x="9405343" y="4045368"/>
                <a:ext cx="41803" cy="32094"/>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5"/>
              <p:cNvSpPr/>
              <p:nvPr/>
            </p:nvSpPr>
            <p:spPr>
              <a:xfrm rot="10800000" flipH="1">
                <a:off x="6845958" y="4073725"/>
                <a:ext cx="6741" cy="6741"/>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5"/>
              <p:cNvSpPr/>
              <p:nvPr/>
            </p:nvSpPr>
            <p:spPr>
              <a:xfrm rot="10800000" flipH="1">
                <a:off x="7326825" y="4070721"/>
                <a:ext cx="13446" cy="10478"/>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5"/>
              <p:cNvSpPr/>
              <p:nvPr/>
            </p:nvSpPr>
            <p:spPr>
              <a:xfrm rot="10800000" flipH="1">
                <a:off x="7710786" y="4067277"/>
                <a:ext cx="16414" cy="13922"/>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5"/>
              <p:cNvSpPr/>
              <p:nvPr/>
            </p:nvSpPr>
            <p:spPr>
              <a:xfrm rot="10800000" flipH="1">
                <a:off x="6273423" y="4083398"/>
                <a:ext cx="37" cy="769"/>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15"/>
              <p:cNvSpPr/>
              <p:nvPr/>
            </p:nvSpPr>
            <p:spPr>
              <a:xfrm rot="10800000" flipH="1">
                <a:off x="9480853" y="4052072"/>
                <a:ext cx="39349" cy="33926"/>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15"/>
              <p:cNvSpPr/>
              <p:nvPr/>
            </p:nvSpPr>
            <p:spPr>
              <a:xfrm rot="10800000" flipH="1">
                <a:off x="9553176" y="4050570"/>
                <a:ext cx="42316" cy="35758"/>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5"/>
              <p:cNvSpPr/>
              <p:nvPr/>
            </p:nvSpPr>
            <p:spPr>
              <a:xfrm rot="10800000" flipH="1">
                <a:off x="6940666" y="4085632"/>
                <a:ext cx="8976" cy="7511"/>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5"/>
              <p:cNvSpPr/>
              <p:nvPr/>
            </p:nvSpPr>
            <p:spPr>
              <a:xfrm rot="10800000" flipH="1">
                <a:off x="7419921" y="4094609"/>
                <a:ext cx="13006" cy="897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5"/>
              <p:cNvSpPr/>
              <p:nvPr/>
            </p:nvSpPr>
            <p:spPr>
              <a:xfrm rot="10800000" flipH="1">
                <a:off x="7803222" y="4088893"/>
                <a:ext cx="17916" cy="1542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5"/>
              <p:cNvSpPr/>
              <p:nvPr/>
            </p:nvSpPr>
            <p:spPr>
              <a:xfrm rot="10800000" flipH="1">
                <a:off x="9313640" y="4073542"/>
                <a:ext cx="36344" cy="30812"/>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15"/>
              <p:cNvSpPr/>
              <p:nvPr/>
            </p:nvSpPr>
            <p:spPr>
              <a:xfrm rot="10800000" flipH="1">
                <a:off x="7033835" y="4101240"/>
                <a:ext cx="10295" cy="9086"/>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15"/>
              <p:cNvSpPr/>
              <p:nvPr/>
            </p:nvSpPr>
            <p:spPr>
              <a:xfrm rot="10800000" flipH="1">
                <a:off x="9390432" y="4084130"/>
                <a:ext cx="38799" cy="33450"/>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5"/>
              <p:cNvSpPr/>
              <p:nvPr/>
            </p:nvSpPr>
            <p:spPr>
              <a:xfrm rot="10800000" flipH="1">
                <a:off x="9464440" y="4087098"/>
                <a:ext cx="41584" cy="35025"/>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5"/>
              <p:cNvSpPr/>
              <p:nvPr/>
            </p:nvSpPr>
            <p:spPr>
              <a:xfrm rot="10800000" flipH="1">
                <a:off x="7897893" y="4109483"/>
                <a:ext cx="20957" cy="15901"/>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5"/>
              <p:cNvSpPr/>
              <p:nvPr/>
            </p:nvSpPr>
            <p:spPr>
              <a:xfrm rot="10800000" flipH="1">
                <a:off x="7513969" y="4113514"/>
                <a:ext cx="13446" cy="13153"/>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5"/>
              <p:cNvSpPr/>
              <p:nvPr/>
            </p:nvSpPr>
            <p:spPr>
              <a:xfrm rot="10800000" flipH="1">
                <a:off x="7128506" y="4119192"/>
                <a:ext cx="10478" cy="9709"/>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15"/>
              <p:cNvSpPr/>
              <p:nvPr/>
            </p:nvSpPr>
            <p:spPr>
              <a:xfrm rot="10800000" flipH="1">
                <a:off x="9221203" y="4098895"/>
                <a:ext cx="35612" cy="30006"/>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15"/>
              <p:cNvSpPr/>
              <p:nvPr/>
            </p:nvSpPr>
            <p:spPr>
              <a:xfrm rot="10800000" flipH="1">
                <a:off x="6453094" y="4128865"/>
                <a:ext cx="3737" cy="3774"/>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15"/>
              <p:cNvSpPr/>
              <p:nvPr/>
            </p:nvSpPr>
            <p:spPr>
              <a:xfrm rot="10800000" flipH="1">
                <a:off x="6549267" y="4129561"/>
                <a:ext cx="5056" cy="4653"/>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5"/>
              <p:cNvSpPr/>
              <p:nvPr/>
            </p:nvSpPr>
            <p:spPr>
              <a:xfrm rot="10800000" flipH="1">
                <a:off x="6357653" y="413260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5"/>
              <p:cNvSpPr/>
              <p:nvPr/>
            </p:nvSpPr>
            <p:spPr>
              <a:xfrm rot="10800000" flipH="1">
                <a:off x="6644671" y="4134104"/>
                <a:ext cx="6009" cy="545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5"/>
              <p:cNvSpPr/>
              <p:nvPr/>
            </p:nvSpPr>
            <p:spPr>
              <a:xfrm rot="10800000" flipH="1">
                <a:off x="6262212" y="4141798"/>
                <a:ext cx="2088" cy="1282"/>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15"/>
              <p:cNvSpPr/>
              <p:nvPr/>
            </p:nvSpPr>
            <p:spPr>
              <a:xfrm rot="10800000" flipH="1">
                <a:off x="7990330" y="4128865"/>
                <a:ext cx="19967" cy="16560"/>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15"/>
              <p:cNvSpPr/>
              <p:nvPr/>
            </p:nvSpPr>
            <p:spPr>
              <a:xfrm rot="10800000" flipH="1">
                <a:off x="9299681" y="4114686"/>
                <a:ext cx="37847" cy="32168"/>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5"/>
              <p:cNvSpPr/>
              <p:nvPr/>
            </p:nvSpPr>
            <p:spPr>
              <a:xfrm rot="10800000" flipH="1">
                <a:off x="6740112" y="4142311"/>
                <a:ext cx="6741" cy="6741"/>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5"/>
              <p:cNvSpPr/>
              <p:nvPr/>
            </p:nvSpPr>
            <p:spPr>
              <a:xfrm rot="10800000" flipH="1">
                <a:off x="7604903" y="4135093"/>
                <a:ext cx="16450" cy="13959"/>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5"/>
              <p:cNvSpPr/>
              <p:nvPr/>
            </p:nvSpPr>
            <p:spPr>
              <a:xfrm rot="10800000" flipH="1">
                <a:off x="7221455" y="4141798"/>
                <a:ext cx="11651" cy="7987"/>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5"/>
              <p:cNvSpPr/>
              <p:nvPr/>
            </p:nvSpPr>
            <p:spPr>
              <a:xfrm rot="10800000" flipH="1">
                <a:off x="9127998" y="4121244"/>
                <a:ext cx="34329" cy="29310"/>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15"/>
              <p:cNvSpPr/>
              <p:nvPr/>
            </p:nvSpPr>
            <p:spPr>
              <a:xfrm rot="10800000" flipH="1">
                <a:off x="6167541" y="4154218"/>
                <a:ext cx="37" cy="37"/>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15"/>
              <p:cNvSpPr/>
              <p:nvPr/>
            </p:nvSpPr>
            <p:spPr>
              <a:xfrm rot="10800000" flipH="1">
                <a:off x="9375520" y="4121940"/>
                <a:ext cx="39568" cy="33853"/>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5"/>
              <p:cNvSpPr/>
              <p:nvPr/>
            </p:nvSpPr>
            <p:spPr>
              <a:xfrm rot="10800000" flipH="1">
                <a:off x="9447843" y="4120695"/>
                <a:ext cx="42536" cy="36454"/>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5"/>
              <p:cNvSpPr/>
              <p:nvPr/>
            </p:nvSpPr>
            <p:spPr>
              <a:xfrm rot="10800000" flipH="1">
                <a:off x="6833940" y="4156746"/>
                <a:ext cx="8500" cy="5715"/>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5"/>
              <p:cNvSpPr/>
              <p:nvPr/>
            </p:nvSpPr>
            <p:spPr>
              <a:xfrm rot="10800000" flipH="1">
                <a:off x="8087273" y="4145791"/>
                <a:ext cx="19894" cy="1795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5"/>
              <p:cNvSpPr/>
              <p:nvPr/>
            </p:nvSpPr>
            <p:spPr>
              <a:xfrm rot="10800000" flipH="1">
                <a:off x="9034828" y="4140918"/>
                <a:ext cx="32607" cy="27588"/>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15"/>
              <p:cNvSpPr/>
              <p:nvPr/>
            </p:nvSpPr>
            <p:spPr>
              <a:xfrm rot="10800000" flipH="1">
                <a:off x="7315650" y="4162644"/>
                <a:ext cx="12970" cy="9526"/>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15"/>
              <p:cNvSpPr/>
              <p:nvPr/>
            </p:nvSpPr>
            <p:spPr>
              <a:xfrm rot="10800000" flipH="1">
                <a:off x="7700344" y="4157002"/>
                <a:ext cx="15314" cy="15168"/>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5"/>
              <p:cNvSpPr/>
              <p:nvPr/>
            </p:nvSpPr>
            <p:spPr>
              <a:xfrm rot="10800000" flipH="1">
                <a:off x="9208014" y="4142274"/>
                <a:ext cx="36344" cy="30922"/>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5"/>
              <p:cNvSpPr/>
              <p:nvPr/>
            </p:nvSpPr>
            <p:spPr>
              <a:xfrm rot="10800000" flipH="1">
                <a:off x="6928722" y="4169899"/>
                <a:ext cx="8976" cy="897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5"/>
              <p:cNvSpPr/>
              <p:nvPr/>
            </p:nvSpPr>
            <p:spPr>
              <a:xfrm rot="10800000" flipH="1">
                <a:off x="8178976" y="4160446"/>
                <a:ext cx="21653" cy="18502"/>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5"/>
              <p:cNvSpPr/>
              <p:nvPr/>
            </p:nvSpPr>
            <p:spPr>
              <a:xfrm rot="10800000" flipH="1">
                <a:off x="8940157" y="4157039"/>
                <a:ext cx="31875" cy="27038"/>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15"/>
              <p:cNvSpPr/>
              <p:nvPr/>
            </p:nvSpPr>
            <p:spPr>
              <a:xfrm rot="10800000" flipH="1">
                <a:off x="9285539" y="4154218"/>
                <a:ext cx="38579" cy="32900"/>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15"/>
              <p:cNvSpPr/>
              <p:nvPr/>
            </p:nvSpPr>
            <p:spPr>
              <a:xfrm rot="10800000" flipH="1">
                <a:off x="9581277" y="4147989"/>
                <a:ext cx="48288" cy="41327"/>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5"/>
              <p:cNvSpPr/>
              <p:nvPr/>
            </p:nvSpPr>
            <p:spPr>
              <a:xfrm rot="10800000" flipH="1">
                <a:off x="8273648" y="4171804"/>
                <a:ext cx="23668" cy="19821"/>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5"/>
              <p:cNvSpPr/>
              <p:nvPr/>
            </p:nvSpPr>
            <p:spPr>
              <a:xfrm rot="10800000" flipH="1">
                <a:off x="9359327" y="4156453"/>
                <a:ext cx="40851" cy="35209"/>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5"/>
              <p:cNvSpPr/>
              <p:nvPr/>
            </p:nvSpPr>
            <p:spPr>
              <a:xfrm rot="10800000" flipH="1">
                <a:off x="7791278" y="4178069"/>
                <a:ext cx="18685" cy="15937"/>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5"/>
              <p:cNvSpPr/>
              <p:nvPr/>
            </p:nvSpPr>
            <p:spPr>
              <a:xfrm rot="10800000" flipH="1">
                <a:off x="7406585" y="4181806"/>
                <a:ext cx="14948" cy="12823"/>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15"/>
              <p:cNvSpPr/>
              <p:nvPr/>
            </p:nvSpPr>
            <p:spPr>
              <a:xfrm rot="10800000" flipH="1">
                <a:off x="8845449" y="4169569"/>
                <a:ext cx="30629" cy="2575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15"/>
              <p:cNvSpPr/>
              <p:nvPr/>
            </p:nvSpPr>
            <p:spPr>
              <a:xfrm rot="10800000" flipH="1">
                <a:off x="7022660" y="4189243"/>
                <a:ext cx="9709" cy="8243"/>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5"/>
              <p:cNvSpPr/>
              <p:nvPr/>
            </p:nvSpPr>
            <p:spPr>
              <a:xfrm rot="10800000" flipH="1">
                <a:off x="9115541" y="4167627"/>
                <a:ext cx="35612" cy="30189"/>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5"/>
              <p:cNvSpPr/>
              <p:nvPr/>
            </p:nvSpPr>
            <p:spPr>
              <a:xfrm rot="10800000" flipH="1">
                <a:off x="8368319" y="4180267"/>
                <a:ext cx="25170" cy="20957"/>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5"/>
              <p:cNvSpPr/>
              <p:nvPr/>
            </p:nvSpPr>
            <p:spPr>
              <a:xfrm rot="10800000" flipH="1">
                <a:off x="6347211" y="4198952"/>
                <a:ext cx="3774" cy="3774"/>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5"/>
              <p:cNvSpPr/>
              <p:nvPr/>
            </p:nvSpPr>
            <p:spPr>
              <a:xfrm rot="10800000" flipH="1">
                <a:off x="6443385" y="4200344"/>
                <a:ext cx="4836" cy="3187"/>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15"/>
              <p:cNvSpPr/>
              <p:nvPr/>
            </p:nvSpPr>
            <p:spPr>
              <a:xfrm rot="10800000" flipH="1">
                <a:off x="8750045" y="4179241"/>
                <a:ext cx="29603" cy="24987"/>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15"/>
              <p:cNvSpPr/>
              <p:nvPr/>
            </p:nvSpPr>
            <p:spPr>
              <a:xfrm rot="10800000" flipH="1">
                <a:off x="6251807" y="4202689"/>
                <a:ext cx="3004" cy="3004"/>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5"/>
              <p:cNvSpPr/>
              <p:nvPr/>
            </p:nvSpPr>
            <p:spPr>
              <a:xfrm rot="10800000" flipH="1">
                <a:off x="8463760" y="4185506"/>
                <a:ext cx="26123" cy="21689"/>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5"/>
              <p:cNvSpPr/>
              <p:nvPr/>
            </p:nvSpPr>
            <p:spPr>
              <a:xfrm rot="10800000" flipH="1">
                <a:off x="8659074" y="4184810"/>
                <a:ext cx="27441" cy="23924"/>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5"/>
              <p:cNvSpPr/>
              <p:nvPr/>
            </p:nvSpPr>
            <p:spPr>
              <a:xfrm rot="10800000" flipH="1">
                <a:off x="6538825" y="4203972"/>
                <a:ext cx="5825" cy="5532"/>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5"/>
              <p:cNvSpPr/>
              <p:nvPr/>
            </p:nvSpPr>
            <p:spPr>
              <a:xfrm rot="10800000" flipH="1">
                <a:off x="8559164" y="4187008"/>
                <a:ext cx="27405" cy="22495"/>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15"/>
              <p:cNvSpPr/>
              <p:nvPr/>
            </p:nvSpPr>
            <p:spPr>
              <a:xfrm rot="10800000" flipH="1">
                <a:off x="6156367" y="4211629"/>
                <a:ext cx="2272" cy="1539"/>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15"/>
              <p:cNvSpPr/>
              <p:nvPr/>
            </p:nvSpPr>
            <p:spPr>
              <a:xfrm rot="10800000" flipH="1">
                <a:off x="7884484" y="4196717"/>
                <a:ext cx="20151" cy="16817"/>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15"/>
              <p:cNvSpPr/>
              <p:nvPr/>
            </p:nvSpPr>
            <p:spPr>
              <a:xfrm rot="10800000" flipH="1">
                <a:off x="9194568" y="4184041"/>
                <a:ext cx="37114" cy="32168"/>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5"/>
              <p:cNvSpPr/>
              <p:nvPr/>
            </p:nvSpPr>
            <p:spPr>
              <a:xfrm rot="10800000" flipH="1">
                <a:off x="7501293" y="4204045"/>
                <a:ext cx="15681" cy="13593"/>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5"/>
              <p:cNvSpPr/>
              <p:nvPr/>
            </p:nvSpPr>
            <p:spPr>
              <a:xfrm rot="10800000" flipH="1">
                <a:off x="7115097" y="4207855"/>
                <a:ext cx="14215" cy="10515"/>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5"/>
              <p:cNvSpPr/>
              <p:nvPr/>
            </p:nvSpPr>
            <p:spPr>
              <a:xfrm rot="10800000" flipH="1">
                <a:off x="6634229" y="4211995"/>
                <a:ext cx="6741" cy="6595"/>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15"/>
              <p:cNvSpPr/>
              <p:nvPr/>
            </p:nvSpPr>
            <p:spPr>
              <a:xfrm rot="10800000" flipH="1">
                <a:off x="9023104" y="4189976"/>
                <a:ext cx="33377" cy="28724"/>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15"/>
              <p:cNvSpPr/>
              <p:nvPr/>
            </p:nvSpPr>
            <p:spPr>
              <a:xfrm rot="10800000" flipH="1">
                <a:off x="9484590" y="4082555"/>
                <a:ext cx="95257" cy="13874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5"/>
              <p:cNvSpPr/>
              <p:nvPr/>
            </p:nvSpPr>
            <p:spPr>
              <a:xfrm rot="10800000" flipH="1">
                <a:off x="6061695" y="422503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5"/>
              <p:cNvSpPr/>
              <p:nvPr/>
            </p:nvSpPr>
            <p:spPr>
              <a:xfrm rot="10800000" flipH="1">
                <a:off x="9269858" y="4191478"/>
                <a:ext cx="40081" cy="3396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5"/>
              <p:cNvSpPr/>
              <p:nvPr/>
            </p:nvSpPr>
            <p:spPr>
              <a:xfrm rot="10800000" flipH="1">
                <a:off x="9342950" y="4190745"/>
                <a:ext cx="42316" cy="36454"/>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5"/>
              <p:cNvSpPr/>
              <p:nvPr/>
            </p:nvSpPr>
            <p:spPr>
              <a:xfrm rot="10800000" flipH="1">
                <a:off x="6727435" y="4224305"/>
                <a:ext cx="8976" cy="7511"/>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15"/>
              <p:cNvSpPr/>
              <p:nvPr/>
            </p:nvSpPr>
            <p:spPr>
              <a:xfrm rot="10800000" flipH="1">
                <a:off x="7977873" y="4213827"/>
                <a:ext cx="21470" cy="18648"/>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15"/>
              <p:cNvSpPr/>
              <p:nvPr/>
            </p:nvSpPr>
            <p:spPr>
              <a:xfrm rot="10800000" flipH="1">
                <a:off x="9567867" y="4190855"/>
                <a:ext cx="49790" cy="41693"/>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5"/>
              <p:cNvSpPr/>
              <p:nvPr/>
            </p:nvSpPr>
            <p:spPr>
              <a:xfrm rot="10800000" flipH="1">
                <a:off x="8928946" y="4208661"/>
                <a:ext cx="32864" cy="28357"/>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5"/>
              <p:cNvSpPr/>
              <p:nvPr/>
            </p:nvSpPr>
            <p:spPr>
              <a:xfrm rot="10800000" flipH="1">
                <a:off x="7591238" y="4224965"/>
                <a:ext cx="18942" cy="15058"/>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5"/>
              <p:cNvSpPr/>
              <p:nvPr/>
            </p:nvSpPr>
            <p:spPr>
              <a:xfrm rot="10800000" flipH="1">
                <a:off x="7209768" y="4229325"/>
                <a:ext cx="11980" cy="10808"/>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5"/>
              <p:cNvSpPr/>
              <p:nvPr/>
            </p:nvSpPr>
            <p:spPr>
              <a:xfrm rot="10800000" flipH="1">
                <a:off x="9102864" y="4211592"/>
                <a:ext cx="36381" cy="31288"/>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15"/>
              <p:cNvSpPr/>
              <p:nvPr/>
            </p:nvSpPr>
            <p:spPr>
              <a:xfrm rot="10800000" flipH="1">
                <a:off x="8073094" y="4228775"/>
                <a:ext cx="22422" cy="18429"/>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15"/>
              <p:cNvSpPr/>
              <p:nvPr/>
            </p:nvSpPr>
            <p:spPr>
              <a:xfrm rot="10800000" flipH="1">
                <a:off x="6822436" y="4241452"/>
                <a:ext cx="10149" cy="6155"/>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5"/>
              <p:cNvSpPr/>
              <p:nvPr/>
            </p:nvSpPr>
            <p:spPr>
              <a:xfrm rot="10800000" flipH="1">
                <a:off x="8835007" y="4225038"/>
                <a:ext cx="31362" cy="27148"/>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5"/>
              <p:cNvSpPr/>
              <p:nvPr/>
            </p:nvSpPr>
            <p:spPr>
              <a:xfrm rot="10800000" flipH="1">
                <a:off x="9179656" y="4223536"/>
                <a:ext cx="39349" cy="33230"/>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5"/>
              <p:cNvSpPr/>
              <p:nvPr/>
            </p:nvSpPr>
            <p:spPr>
              <a:xfrm rot="10800000" flipH="1">
                <a:off x="8171502" y="4240426"/>
                <a:ext cx="19418" cy="18502"/>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5"/>
              <p:cNvSpPr/>
              <p:nvPr/>
            </p:nvSpPr>
            <p:spPr>
              <a:xfrm rot="10800000" flipH="1">
                <a:off x="9476384" y="4219103"/>
                <a:ext cx="48288" cy="41400"/>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15"/>
              <p:cNvSpPr/>
              <p:nvPr/>
            </p:nvSpPr>
            <p:spPr>
              <a:xfrm rot="10800000" flipH="1">
                <a:off x="7687667" y="4245921"/>
                <a:ext cx="16450" cy="15681"/>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15"/>
              <p:cNvSpPr/>
              <p:nvPr/>
            </p:nvSpPr>
            <p:spPr>
              <a:xfrm rot="10800000" flipH="1">
                <a:off x="9254214" y="4226504"/>
                <a:ext cx="41584" cy="35245"/>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5"/>
              <p:cNvSpPr/>
              <p:nvPr/>
            </p:nvSpPr>
            <p:spPr>
              <a:xfrm rot="10800000" flipH="1">
                <a:off x="7300959" y="4250355"/>
                <a:ext cx="16963" cy="12750"/>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5"/>
              <p:cNvSpPr/>
              <p:nvPr/>
            </p:nvSpPr>
            <p:spPr>
              <a:xfrm rot="10800000" flipH="1">
                <a:off x="8739603" y="4237715"/>
                <a:ext cx="30592" cy="261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5"/>
              <p:cNvSpPr/>
              <p:nvPr/>
            </p:nvSpPr>
            <p:spPr>
              <a:xfrm rot="10800000" flipH="1">
                <a:off x="6917547" y="4256363"/>
                <a:ext cx="9709" cy="9855"/>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5"/>
              <p:cNvSpPr/>
              <p:nvPr/>
            </p:nvSpPr>
            <p:spPr>
              <a:xfrm rot="10800000" flipH="1">
                <a:off x="9010428" y="4236945"/>
                <a:ext cx="35612" cy="30006"/>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15"/>
              <p:cNvSpPr/>
              <p:nvPr/>
            </p:nvSpPr>
            <p:spPr>
              <a:xfrm rot="10800000" flipH="1">
                <a:off x="8265771" y="4248816"/>
                <a:ext cx="21689" cy="21030"/>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15"/>
              <p:cNvSpPr/>
              <p:nvPr/>
            </p:nvSpPr>
            <p:spPr>
              <a:xfrm rot="10800000" flipH="1">
                <a:off x="6241366" y="4268857"/>
                <a:ext cx="3737" cy="3187"/>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5"/>
              <p:cNvSpPr/>
              <p:nvPr/>
            </p:nvSpPr>
            <p:spPr>
              <a:xfrm rot="10800000" flipH="1">
                <a:off x="8645115" y="4247387"/>
                <a:ext cx="28907" cy="24950"/>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5"/>
              <p:cNvSpPr/>
              <p:nvPr/>
            </p:nvSpPr>
            <p:spPr>
              <a:xfrm rot="10800000" flipH="1">
                <a:off x="6337539" y="4269040"/>
                <a:ext cx="4506" cy="4506"/>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5"/>
              <p:cNvSpPr/>
              <p:nvPr/>
            </p:nvSpPr>
            <p:spPr>
              <a:xfrm rot="10800000" flipH="1">
                <a:off x="8358830" y="4253359"/>
                <a:ext cx="25170" cy="21689"/>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5"/>
              <p:cNvSpPr/>
              <p:nvPr/>
            </p:nvSpPr>
            <p:spPr>
              <a:xfrm rot="10800000" flipH="1">
                <a:off x="6145925" y="4272777"/>
                <a:ext cx="3004" cy="3004"/>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15"/>
              <p:cNvSpPr/>
              <p:nvPr/>
            </p:nvSpPr>
            <p:spPr>
              <a:xfrm rot="10800000" flipH="1">
                <a:off x="8549491" y="4252626"/>
                <a:ext cx="28357" cy="24217"/>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15"/>
              <p:cNvSpPr/>
              <p:nvPr/>
            </p:nvSpPr>
            <p:spPr>
              <a:xfrm rot="10800000" flipH="1">
                <a:off x="8454234" y="4254824"/>
                <a:ext cx="26709" cy="23155"/>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5"/>
              <p:cNvSpPr/>
              <p:nvPr/>
            </p:nvSpPr>
            <p:spPr>
              <a:xfrm rot="10800000" flipH="1">
                <a:off x="6432943" y="4273510"/>
                <a:ext cx="6009" cy="5239"/>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5"/>
              <p:cNvSpPr/>
              <p:nvPr/>
            </p:nvSpPr>
            <p:spPr>
              <a:xfrm rot="10800000" flipH="1">
                <a:off x="9555960" y="4238044"/>
                <a:ext cx="50523" cy="42976"/>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5"/>
              <p:cNvSpPr/>
              <p:nvPr/>
            </p:nvSpPr>
            <p:spPr>
              <a:xfrm rot="10800000" flipH="1">
                <a:off x="7779371" y="4264570"/>
                <a:ext cx="19418" cy="16817"/>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5"/>
              <p:cNvSpPr/>
              <p:nvPr/>
            </p:nvSpPr>
            <p:spPr>
              <a:xfrm rot="10800000" flipH="1">
                <a:off x="6050484" y="4281716"/>
                <a:ext cx="1539" cy="1539"/>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15"/>
              <p:cNvSpPr/>
              <p:nvPr/>
            </p:nvSpPr>
            <p:spPr>
              <a:xfrm rot="10800000" flipH="1">
                <a:off x="9088722" y="4253359"/>
                <a:ext cx="37847" cy="32131"/>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15"/>
              <p:cNvSpPr/>
              <p:nvPr/>
            </p:nvSpPr>
            <p:spPr>
              <a:xfrm rot="10800000" flipH="1">
                <a:off x="7393945" y="4271897"/>
                <a:ext cx="16194" cy="13702"/>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15"/>
              <p:cNvSpPr/>
              <p:nvPr/>
            </p:nvSpPr>
            <p:spPr>
              <a:xfrm rot="10800000" flipH="1">
                <a:off x="7009251" y="4276477"/>
                <a:ext cx="11944" cy="10478"/>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5"/>
              <p:cNvSpPr/>
              <p:nvPr/>
            </p:nvSpPr>
            <p:spPr>
              <a:xfrm rot="10800000" flipH="1">
                <a:off x="6527358" y="4283255"/>
                <a:ext cx="7767" cy="4653"/>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5"/>
              <p:cNvSpPr/>
              <p:nvPr/>
            </p:nvSpPr>
            <p:spPr>
              <a:xfrm rot="10800000" flipH="1">
                <a:off x="8917039" y="4258598"/>
                <a:ext cx="34329" cy="2945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5"/>
              <p:cNvSpPr/>
              <p:nvPr/>
            </p:nvSpPr>
            <p:spPr>
              <a:xfrm rot="10800000" flipH="1">
                <a:off x="9379734" y="4152129"/>
                <a:ext cx="95587" cy="140248"/>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5"/>
              <p:cNvSpPr/>
              <p:nvPr/>
            </p:nvSpPr>
            <p:spPr>
              <a:xfrm rot="10800000" flipH="1">
                <a:off x="5955813" y="4295126"/>
                <a:ext cx="37" cy="37"/>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15"/>
              <p:cNvSpPr/>
              <p:nvPr/>
            </p:nvSpPr>
            <p:spPr>
              <a:xfrm rot="10800000" flipH="1">
                <a:off x="9164745" y="4261566"/>
                <a:ext cx="39349" cy="33926"/>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15"/>
              <p:cNvSpPr/>
              <p:nvPr/>
            </p:nvSpPr>
            <p:spPr>
              <a:xfrm rot="10800000" flipH="1">
                <a:off x="9243809" y="4260833"/>
                <a:ext cx="42280" cy="36015"/>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5"/>
              <p:cNvSpPr/>
              <p:nvPr/>
            </p:nvSpPr>
            <p:spPr>
              <a:xfrm rot="10800000" flipH="1">
                <a:off x="7871808" y="4280617"/>
                <a:ext cx="22935" cy="19015"/>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5"/>
              <p:cNvSpPr/>
              <p:nvPr/>
            </p:nvSpPr>
            <p:spPr>
              <a:xfrm rot="10800000" flipH="1">
                <a:off x="6622286" y="4295345"/>
                <a:ext cx="8463" cy="5789"/>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5"/>
              <p:cNvSpPr/>
              <p:nvPr/>
            </p:nvSpPr>
            <p:spPr>
              <a:xfrm rot="10800000" flipH="1">
                <a:off x="9463194" y="4262298"/>
                <a:ext cx="49534" cy="42170"/>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5"/>
              <p:cNvSpPr/>
              <p:nvPr/>
            </p:nvSpPr>
            <p:spPr>
              <a:xfrm rot="10800000" flipH="1">
                <a:off x="8823320" y="4277943"/>
                <a:ext cx="33377" cy="27991"/>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15"/>
              <p:cNvSpPr/>
              <p:nvPr/>
            </p:nvSpPr>
            <p:spPr>
              <a:xfrm rot="10800000" flipH="1">
                <a:off x="7487297" y="4293587"/>
                <a:ext cx="17000" cy="14692"/>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15"/>
              <p:cNvSpPr/>
              <p:nvPr/>
            </p:nvSpPr>
            <p:spPr>
              <a:xfrm rot="10800000" flipH="1">
                <a:off x="7103080" y="4300365"/>
                <a:ext cx="12970" cy="8207"/>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5"/>
              <p:cNvSpPr/>
              <p:nvPr/>
            </p:nvSpPr>
            <p:spPr>
              <a:xfrm rot="10800000" flipH="1">
                <a:off x="8997018" y="4280947"/>
                <a:ext cx="36344" cy="30922"/>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5"/>
              <p:cNvSpPr/>
              <p:nvPr/>
            </p:nvSpPr>
            <p:spPr>
              <a:xfrm rot="10800000" flipH="1">
                <a:off x="7970949" y="4296628"/>
                <a:ext cx="18685" cy="18685"/>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5"/>
              <p:cNvSpPr/>
              <p:nvPr/>
            </p:nvSpPr>
            <p:spPr>
              <a:xfrm rot="10800000" flipH="1">
                <a:off x="6717726" y="4307802"/>
                <a:ext cx="8243" cy="897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5"/>
              <p:cNvSpPr/>
              <p:nvPr/>
            </p:nvSpPr>
            <p:spPr>
              <a:xfrm rot="10800000" flipH="1">
                <a:off x="8729162" y="4293330"/>
                <a:ext cx="31875" cy="27185"/>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15"/>
              <p:cNvSpPr/>
              <p:nvPr/>
            </p:nvSpPr>
            <p:spPr>
              <a:xfrm rot="10800000" flipH="1">
                <a:off x="9074324" y="4292891"/>
                <a:ext cx="38799" cy="33413"/>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15"/>
              <p:cNvSpPr/>
              <p:nvPr/>
            </p:nvSpPr>
            <p:spPr>
              <a:xfrm rot="10800000" flipH="1">
                <a:off x="8061920" y="4307069"/>
                <a:ext cx="23888" cy="20151"/>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5"/>
              <p:cNvSpPr/>
              <p:nvPr/>
            </p:nvSpPr>
            <p:spPr>
              <a:xfrm rot="10800000" flipH="1">
                <a:off x="7579550" y="4313774"/>
                <a:ext cx="18685" cy="16084"/>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5"/>
              <p:cNvSpPr/>
              <p:nvPr/>
            </p:nvSpPr>
            <p:spPr>
              <a:xfrm rot="10800000" flipH="1">
                <a:off x="7197128" y="4317951"/>
                <a:ext cx="13446" cy="13116"/>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5"/>
              <p:cNvSpPr/>
              <p:nvPr/>
            </p:nvSpPr>
            <p:spPr>
              <a:xfrm rot="10800000" flipH="1">
                <a:off x="9148624" y="4297324"/>
                <a:ext cx="47519" cy="34403"/>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5"/>
              <p:cNvSpPr/>
              <p:nvPr/>
            </p:nvSpPr>
            <p:spPr>
              <a:xfrm rot="10800000" flipH="1">
                <a:off x="9372040" y="4290656"/>
                <a:ext cx="48252" cy="41400"/>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15"/>
              <p:cNvSpPr/>
              <p:nvPr/>
            </p:nvSpPr>
            <p:spPr>
              <a:xfrm rot="10800000" flipH="1">
                <a:off x="8635223" y="4306300"/>
                <a:ext cx="29860" cy="261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15"/>
              <p:cNvSpPr/>
              <p:nvPr/>
            </p:nvSpPr>
            <p:spPr>
              <a:xfrm rot="10800000" flipH="1">
                <a:off x="9545518" y="4290656"/>
                <a:ext cx="51989" cy="44038"/>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5"/>
              <p:cNvSpPr/>
              <p:nvPr/>
            </p:nvSpPr>
            <p:spPr>
              <a:xfrm rot="10800000" flipH="1">
                <a:off x="6811665" y="4325645"/>
                <a:ext cx="10332" cy="9819"/>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5"/>
              <p:cNvSpPr/>
              <p:nvPr/>
            </p:nvSpPr>
            <p:spPr>
              <a:xfrm rot="10800000" flipH="1">
                <a:off x="8904545" y="4305531"/>
                <a:ext cx="35648" cy="30189"/>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5"/>
              <p:cNvSpPr/>
              <p:nvPr/>
            </p:nvSpPr>
            <p:spPr>
              <a:xfrm rot="10800000" flipH="1">
                <a:off x="8157360" y="4316009"/>
                <a:ext cx="24620" cy="20627"/>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5"/>
              <p:cNvSpPr/>
              <p:nvPr/>
            </p:nvSpPr>
            <p:spPr>
              <a:xfrm rot="10800000" flipH="1">
                <a:off x="8539050" y="4315276"/>
                <a:ext cx="29860" cy="25097"/>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15"/>
              <p:cNvSpPr/>
              <p:nvPr/>
            </p:nvSpPr>
            <p:spPr>
              <a:xfrm rot="10800000" flipH="1">
                <a:off x="6135483" y="4338907"/>
                <a:ext cx="3774" cy="3224"/>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15"/>
              <p:cNvSpPr/>
              <p:nvPr/>
            </p:nvSpPr>
            <p:spPr>
              <a:xfrm rot="10800000" flipH="1">
                <a:off x="6231657" y="4338358"/>
                <a:ext cx="4506" cy="4726"/>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5"/>
              <p:cNvSpPr/>
              <p:nvPr/>
            </p:nvSpPr>
            <p:spPr>
              <a:xfrm rot="10800000" flipH="1">
                <a:off x="8252984" y="4321175"/>
                <a:ext cx="25903" cy="21909"/>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5"/>
              <p:cNvSpPr/>
              <p:nvPr/>
            </p:nvSpPr>
            <p:spPr>
              <a:xfrm rot="10800000" flipH="1">
                <a:off x="8351942" y="4323630"/>
                <a:ext cx="23118" cy="21323"/>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5"/>
              <p:cNvSpPr/>
              <p:nvPr/>
            </p:nvSpPr>
            <p:spPr>
              <a:xfrm rot="10800000" flipH="1">
                <a:off x="8443829" y="4321175"/>
                <a:ext cx="28174" cy="23888"/>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15"/>
              <p:cNvSpPr/>
              <p:nvPr/>
            </p:nvSpPr>
            <p:spPr>
              <a:xfrm rot="10800000" flipH="1">
                <a:off x="6040042" y="4343597"/>
                <a:ext cx="3041" cy="2272"/>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15"/>
              <p:cNvSpPr/>
              <p:nvPr/>
            </p:nvSpPr>
            <p:spPr>
              <a:xfrm rot="10800000" flipH="1">
                <a:off x="6326328" y="4342828"/>
                <a:ext cx="6009" cy="5276"/>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15"/>
              <p:cNvSpPr/>
              <p:nvPr/>
            </p:nvSpPr>
            <p:spPr>
              <a:xfrm rot="10800000" flipH="1">
                <a:off x="7676493" y="4332423"/>
                <a:ext cx="17183" cy="16450"/>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5"/>
              <p:cNvSpPr/>
              <p:nvPr/>
            </p:nvSpPr>
            <p:spPr>
              <a:xfrm rot="10800000" flipH="1">
                <a:off x="9451067" y="4310000"/>
                <a:ext cx="50486" cy="42903"/>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5"/>
              <p:cNvSpPr/>
              <p:nvPr/>
            </p:nvSpPr>
            <p:spPr>
              <a:xfrm rot="10800000" flipH="1">
                <a:off x="5944638" y="4351804"/>
                <a:ext cx="1539" cy="1502"/>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5"/>
              <p:cNvSpPr/>
              <p:nvPr/>
            </p:nvSpPr>
            <p:spPr>
              <a:xfrm rot="10800000" flipH="1">
                <a:off x="7288062" y="4340446"/>
                <a:ext cx="16450" cy="13629"/>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5"/>
              <p:cNvSpPr/>
              <p:nvPr/>
            </p:nvSpPr>
            <p:spPr>
              <a:xfrm rot="10800000" flipH="1">
                <a:off x="8983389" y="4322714"/>
                <a:ext cx="38066" cy="32168"/>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15"/>
              <p:cNvSpPr/>
              <p:nvPr/>
            </p:nvSpPr>
            <p:spPr>
              <a:xfrm rot="10800000" flipH="1">
                <a:off x="6904871" y="4344953"/>
                <a:ext cx="11211" cy="10588"/>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15"/>
              <p:cNvSpPr/>
              <p:nvPr/>
            </p:nvSpPr>
            <p:spPr>
              <a:xfrm rot="10800000" flipH="1">
                <a:off x="8812109" y="4327916"/>
                <a:ext cx="33377" cy="28724"/>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5"/>
              <p:cNvSpPr/>
              <p:nvPr/>
            </p:nvSpPr>
            <p:spPr>
              <a:xfrm rot="10800000" flipH="1">
                <a:off x="6422501" y="4352390"/>
                <a:ext cx="6631" cy="4690"/>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15"/>
              <p:cNvSpPr/>
              <p:nvPr/>
            </p:nvSpPr>
            <p:spPr>
              <a:xfrm rot="10800000" flipH="1">
                <a:off x="9275097" y="4223133"/>
                <a:ext cx="100057" cy="139809"/>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15"/>
              <p:cNvSpPr/>
              <p:nvPr/>
            </p:nvSpPr>
            <p:spPr>
              <a:xfrm rot="10800000" flipH="1">
                <a:off x="9065384" y="4331836"/>
                <a:ext cx="33597" cy="3220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15"/>
              <p:cNvSpPr/>
              <p:nvPr/>
            </p:nvSpPr>
            <p:spPr>
              <a:xfrm rot="10800000" flipH="1">
                <a:off x="5849967" y="4365946"/>
                <a:ext cx="37" cy="37"/>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15"/>
              <p:cNvSpPr/>
              <p:nvPr/>
            </p:nvSpPr>
            <p:spPr>
              <a:xfrm rot="10800000" flipH="1">
                <a:off x="7770432" y="4349569"/>
                <a:ext cx="17916" cy="17916"/>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15"/>
              <p:cNvSpPr/>
              <p:nvPr/>
            </p:nvSpPr>
            <p:spPr>
              <a:xfrm rot="10800000" flipH="1">
                <a:off x="9132211" y="4331617"/>
                <a:ext cx="48545" cy="35868"/>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15"/>
              <p:cNvSpPr/>
              <p:nvPr/>
            </p:nvSpPr>
            <p:spPr>
              <a:xfrm rot="10800000" flipH="1">
                <a:off x="6517209" y="4362612"/>
                <a:ext cx="7474" cy="7108"/>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15"/>
              <p:cNvSpPr/>
              <p:nvPr/>
            </p:nvSpPr>
            <p:spPr>
              <a:xfrm rot="10800000" flipH="1">
                <a:off x="8718170" y="4346528"/>
                <a:ext cx="32644" cy="27991"/>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15"/>
              <p:cNvSpPr/>
              <p:nvPr/>
            </p:nvSpPr>
            <p:spPr>
              <a:xfrm rot="10800000" flipH="1">
                <a:off x="9352622" y="4333888"/>
                <a:ext cx="49021" cy="42206"/>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15"/>
              <p:cNvSpPr/>
              <p:nvPr/>
            </p:nvSpPr>
            <p:spPr>
              <a:xfrm rot="10800000" flipH="1">
                <a:off x="7381268" y="4361476"/>
                <a:ext cx="17183" cy="1483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15"/>
              <p:cNvSpPr/>
              <p:nvPr/>
            </p:nvSpPr>
            <p:spPr>
              <a:xfrm rot="10800000" flipH="1">
                <a:off x="6997197" y="4368217"/>
                <a:ext cx="13006" cy="8940"/>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15"/>
              <p:cNvSpPr/>
              <p:nvPr/>
            </p:nvSpPr>
            <p:spPr>
              <a:xfrm rot="10800000" flipH="1">
                <a:off x="8891905" y="4350265"/>
                <a:ext cx="36344" cy="30702"/>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15"/>
              <p:cNvSpPr/>
              <p:nvPr/>
            </p:nvSpPr>
            <p:spPr>
              <a:xfrm rot="10800000" flipH="1">
                <a:off x="7864700" y="4364077"/>
                <a:ext cx="19455" cy="18502"/>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15"/>
              <p:cNvSpPr/>
              <p:nvPr/>
            </p:nvSpPr>
            <p:spPr>
              <a:xfrm rot="10800000" flipH="1">
                <a:off x="6611881" y="4377120"/>
                <a:ext cx="8243" cy="8243"/>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15"/>
              <p:cNvSpPr/>
              <p:nvPr/>
            </p:nvSpPr>
            <p:spPr>
              <a:xfrm rot="10800000" flipH="1">
                <a:off x="8623499" y="4362209"/>
                <a:ext cx="31875" cy="2692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15"/>
              <p:cNvSpPr/>
              <p:nvPr/>
            </p:nvSpPr>
            <p:spPr>
              <a:xfrm rot="10800000" flipH="1">
                <a:off x="9535810" y="4349532"/>
                <a:ext cx="52758" cy="44808"/>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15"/>
              <p:cNvSpPr/>
              <p:nvPr/>
            </p:nvSpPr>
            <p:spPr>
              <a:xfrm rot="10800000" flipH="1">
                <a:off x="7956990" y="4375618"/>
                <a:ext cx="22972" cy="1971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15"/>
              <p:cNvSpPr/>
              <p:nvPr/>
            </p:nvSpPr>
            <p:spPr>
              <a:xfrm rot="10800000" flipH="1">
                <a:off x="8969430" y="4362942"/>
                <a:ext cx="38579" cy="32717"/>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5"/>
              <p:cNvSpPr/>
              <p:nvPr/>
            </p:nvSpPr>
            <p:spPr>
              <a:xfrm rot="10800000" flipH="1">
                <a:off x="7474437" y="4381627"/>
                <a:ext cx="18685" cy="16084"/>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5"/>
              <p:cNvSpPr/>
              <p:nvPr/>
            </p:nvSpPr>
            <p:spPr>
              <a:xfrm rot="10800000" flipH="1">
                <a:off x="9184932" y="4293404"/>
                <a:ext cx="85292" cy="104673"/>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5"/>
              <p:cNvSpPr/>
              <p:nvPr/>
            </p:nvSpPr>
            <p:spPr>
              <a:xfrm rot="10800000" flipH="1">
                <a:off x="7091978" y="4386793"/>
                <a:ext cx="15461" cy="12860"/>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5"/>
              <p:cNvSpPr/>
              <p:nvPr/>
            </p:nvSpPr>
            <p:spPr>
              <a:xfrm rot="10800000" flipH="1">
                <a:off x="8528828" y="4374885"/>
                <a:ext cx="30372" cy="25683"/>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15"/>
              <p:cNvSpPr/>
              <p:nvPr/>
            </p:nvSpPr>
            <p:spPr>
              <a:xfrm rot="10800000" flipH="1">
                <a:off x="9049227" y="4367411"/>
                <a:ext cx="40814" cy="3454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5"/>
              <p:cNvSpPr/>
              <p:nvPr/>
            </p:nvSpPr>
            <p:spPr>
              <a:xfrm rot="10800000" flipH="1">
                <a:off x="9260918" y="4362209"/>
                <a:ext cx="48288" cy="40997"/>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5"/>
              <p:cNvSpPr/>
              <p:nvPr/>
            </p:nvSpPr>
            <p:spPr>
              <a:xfrm rot="10800000" flipH="1">
                <a:off x="6705819" y="4396392"/>
                <a:ext cx="10259" cy="7621"/>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5"/>
              <p:cNvSpPr/>
              <p:nvPr/>
            </p:nvSpPr>
            <p:spPr>
              <a:xfrm rot="10800000" flipH="1">
                <a:off x="8799432" y="4374885"/>
                <a:ext cx="34879" cy="2945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5"/>
              <p:cNvSpPr/>
              <p:nvPr/>
            </p:nvSpPr>
            <p:spPr>
              <a:xfrm rot="10800000" flipH="1">
                <a:off x="8052211" y="4383862"/>
                <a:ext cx="24657" cy="21140"/>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5"/>
              <p:cNvSpPr/>
              <p:nvPr/>
            </p:nvSpPr>
            <p:spPr>
              <a:xfrm rot="10800000" flipH="1">
                <a:off x="9433884" y="4362942"/>
                <a:ext cx="52025" cy="44075"/>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15"/>
              <p:cNvSpPr/>
              <p:nvPr/>
            </p:nvSpPr>
            <p:spPr>
              <a:xfrm rot="10800000" flipH="1">
                <a:off x="8433424" y="4383825"/>
                <a:ext cx="29603" cy="24657"/>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15"/>
              <p:cNvSpPr/>
              <p:nvPr/>
            </p:nvSpPr>
            <p:spPr>
              <a:xfrm rot="10800000" flipH="1">
                <a:off x="8146919" y="4389028"/>
                <a:ext cx="26123" cy="21763"/>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5"/>
              <p:cNvSpPr/>
              <p:nvPr/>
            </p:nvSpPr>
            <p:spPr>
              <a:xfrm rot="10800000" flipH="1">
                <a:off x="8341867" y="4388112"/>
                <a:ext cx="25426" cy="23851"/>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5"/>
              <p:cNvSpPr/>
              <p:nvPr/>
            </p:nvSpPr>
            <p:spPr>
              <a:xfrm rot="10800000" flipH="1">
                <a:off x="6029637" y="4408445"/>
                <a:ext cx="3737" cy="3774"/>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5"/>
              <p:cNvSpPr/>
              <p:nvPr/>
            </p:nvSpPr>
            <p:spPr>
              <a:xfrm rot="10800000" flipH="1">
                <a:off x="6125811" y="4408445"/>
                <a:ext cx="4506" cy="4506"/>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5"/>
              <p:cNvSpPr/>
              <p:nvPr/>
            </p:nvSpPr>
            <p:spPr>
              <a:xfrm rot="10800000" flipH="1">
                <a:off x="8242323" y="4390566"/>
                <a:ext cx="27625" cy="23118"/>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15"/>
              <p:cNvSpPr/>
              <p:nvPr/>
            </p:nvSpPr>
            <p:spPr>
              <a:xfrm rot="10800000" flipH="1">
                <a:off x="5934197" y="4413685"/>
                <a:ext cx="3004" cy="2272"/>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15"/>
              <p:cNvSpPr/>
              <p:nvPr/>
            </p:nvSpPr>
            <p:spPr>
              <a:xfrm rot="10800000" flipH="1">
                <a:off x="7567643" y="4400239"/>
                <a:ext cx="20151" cy="17183"/>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5"/>
              <p:cNvSpPr/>
              <p:nvPr/>
            </p:nvSpPr>
            <p:spPr>
              <a:xfrm rot="10800000" flipH="1">
                <a:off x="6221215" y="4412182"/>
                <a:ext cx="5276" cy="545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5"/>
              <p:cNvSpPr/>
              <p:nvPr/>
            </p:nvSpPr>
            <p:spPr>
              <a:xfrm rot="10800000" flipH="1">
                <a:off x="7182217" y="4408702"/>
                <a:ext cx="16414" cy="13336"/>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5"/>
              <p:cNvSpPr/>
              <p:nvPr/>
            </p:nvSpPr>
            <p:spPr>
              <a:xfrm rot="10800000" flipH="1">
                <a:off x="5838756" y="4422624"/>
                <a:ext cx="1539" cy="1502"/>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5"/>
              <p:cNvSpPr/>
              <p:nvPr/>
            </p:nvSpPr>
            <p:spPr>
              <a:xfrm rot="10800000" flipH="1">
                <a:off x="6798439" y="4413648"/>
                <a:ext cx="12530" cy="10515"/>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5"/>
              <p:cNvSpPr/>
              <p:nvPr/>
            </p:nvSpPr>
            <p:spPr>
              <a:xfrm rot="10800000" flipH="1">
                <a:off x="8878460" y="4392032"/>
                <a:ext cx="37114" cy="32168"/>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5"/>
              <p:cNvSpPr/>
              <p:nvPr/>
            </p:nvSpPr>
            <p:spPr>
              <a:xfrm rot="10800000" flipH="1">
                <a:off x="9347163" y="4381700"/>
                <a:ext cx="44075" cy="43122"/>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5"/>
              <p:cNvSpPr/>
              <p:nvPr/>
            </p:nvSpPr>
            <p:spPr>
              <a:xfrm rot="10800000" flipH="1">
                <a:off x="8706263" y="4396502"/>
                <a:ext cx="34110" cy="28724"/>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5"/>
              <p:cNvSpPr/>
              <p:nvPr/>
            </p:nvSpPr>
            <p:spPr>
              <a:xfrm rot="10800000" flipH="1">
                <a:off x="6315666" y="4421635"/>
                <a:ext cx="7731" cy="4726"/>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5"/>
              <p:cNvSpPr/>
              <p:nvPr/>
            </p:nvSpPr>
            <p:spPr>
              <a:xfrm rot="10800000" flipH="1">
                <a:off x="7663523" y="4417825"/>
                <a:ext cx="21323" cy="14911"/>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5"/>
              <p:cNvSpPr/>
              <p:nvPr/>
            </p:nvSpPr>
            <p:spPr>
              <a:xfrm rot="10800000" flipH="1">
                <a:off x="9170900" y="4394230"/>
                <a:ext cx="46603" cy="39752"/>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5"/>
              <p:cNvSpPr/>
              <p:nvPr/>
            </p:nvSpPr>
            <p:spPr>
              <a:xfrm rot="10800000" flipH="1">
                <a:off x="8959758" y="4400239"/>
                <a:ext cx="40045" cy="34403"/>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5"/>
              <p:cNvSpPr/>
              <p:nvPr/>
            </p:nvSpPr>
            <p:spPr>
              <a:xfrm rot="10800000" flipH="1">
                <a:off x="5744085" y="4436033"/>
                <a:ext cx="769" cy="37"/>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5"/>
              <p:cNvSpPr/>
              <p:nvPr/>
            </p:nvSpPr>
            <p:spPr>
              <a:xfrm rot="10800000" flipH="1">
                <a:off x="9033546" y="4401741"/>
                <a:ext cx="42316" cy="35868"/>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5"/>
              <p:cNvSpPr/>
              <p:nvPr/>
            </p:nvSpPr>
            <p:spPr>
              <a:xfrm rot="10800000" flipH="1">
                <a:off x="6411327" y="4431564"/>
                <a:ext cx="7511" cy="7474"/>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5"/>
              <p:cNvSpPr/>
              <p:nvPr/>
            </p:nvSpPr>
            <p:spPr>
              <a:xfrm rot="10800000" flipH="1">
                <a:off x="8612325" y="4415150"/>
                <a:ext cx="32644" cy="27625"/>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5"/>
              <p:cNvSpPr/>
              <p:nvPr/>
            </p:nvSpPr>
            <p:spPr>
              <a:xfrm rot="10800000" flipH="1">
                <a:off x="7275386" y="4429329"/>
                <a:ext cx="17183" cy="15351"/>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15"/>
              <p:cNvSpPr/>
              <p:nvPr/>
            </p:nvSpPr>
            <p:spPr>
              <a:xfrm rot="10800000" flipH="1">
                <a:off x="6892927" y="4433799"/>
                <a:ext cx="11980" cy="11980"/>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5"/>
              <p:cNvSpPr/>
              <p:nvPr/>
            </p:nvSpPr>
            <p:spPr>
              <a:xfrm rot="10800000" flipH="1">
                <a:off x="9253994" y="4405551"/>
                <a:ext cx="49607" cy="41767"/>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5"/>
              <p:cNvSpPr/>
              <p:nvPr/>
            </p:nvSpPr>
            <p:spPr>
              <a:xfrm rot="10800000" flipH="1">
                <a:off x="8786023" y="4419620"/>
                <a:ext cx="36344" cy="30666"/>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5"/>
              <p:cNvSpPr/>
              <p:nvPr/>
            </p:nvSpPr>
            <p:spPr>
              <a:xfrm rot="10800000" flipH="1">
                <a:off x="7756253" y="4432296"/>
                <a:ext cx="22386" cy="18612"/>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5"/>
              <p:cNvSpPr/>
              <p:nvPr/>
            </p:nvSpPr>
            <p:spPr>
              <a:xfrm rot="10800000" flipH="1">
                <a:off x="6505998" y="4445742"/>
                <a:ext cx="8243" cy="897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5"/>
              <p:cNvSpPr/>
              <p:nvPr/>
            </p:nvSpPr>
            <p:spPr>
              <a:xfrm rot="10800000" flipH="1">
                <a:off x="8521500" y="4431637"/>
                <a:ext cx="28028" cy="26892"/>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5"/>
              <p:cNvSpPr/>
              <p:nvPr/>
            </p:nvSpPr>
            <p:spPr>
              <a:xfrm rot="10800000" flipH="1">
                <a:off x="9526870" y="4414454"/>
                <a:ext cx="54260" cy="4623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5"/>
              <p:cNvSpPr/>
              <p:nvPr/>
            </p:nvSpPr>
            <p:spPr>
              <a:xfrm rot="10800000" flipH="1">
                <a:off x="7851144" y="4443434"/>
                <a:ext cx="22935" cy="19931"/>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5"/>
              <p:cNvSpPr/>
              <p:nvPr/>
            </p:nvSpPr>
            <p:spPr>
              <a:xfrm rot="10800000" flipH="1">
                <a:off x="7368775" y="4450139"/>
                <a:ext cx="18465" cy="15388"/>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5"/>
              <p:cNvSpPr/>
              <p:nvPr/>
            </p:nvSpPr>
            <p:spPr>
              <a:xfrm rot="10800000" flipH="1">
                <a:off x="8868787" y="4432296"/>
                <a:ext cx="39349" cy="33303"/>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5"/>
              <p:cNvSpPr/>
              <p:nvPr/>
            </p:nvSpPr>
            <p:spPr>
              <a:xfrm rot="10800000" flipH="1">
                <a:off x="9431429" y="4421855"/>
                <a:ext cx="52758" cy="44808"/>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5"/>
              <p:cNvSpPr/>
              <p:nvPr/>
            </p:nvSpPr>
            <p:spPr>
              <a:xfrm rot="10800000" flipH="1">
                <a:off x="9080772" y="4364041"/>
                <a:ext cx="84889" cy="103904"/>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5"/>
              <p:cNvSpPr/>
              <p:nvPr/>
            </p:nvSpPr>
            <p:spPr>
              <a:xfrm rot="10800000" flipH="1">
                <a:off x="6986133" y="4455305"/>
                <a:ext cx="15241" cy="12933"/>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5"/>
              <p:cNvSpPr/>
              <p:nvPr/>
            </p:nvSpPr>
            <p:spPr>
              <a:xfrm rot="10800000" flipH="1">
                <a:off x="8422762" y="4442738"/>
                <a:ext cx="30592" cy="261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5"/>
              <p:cNvSpPr/>
              <p:nvPr/>
            </p:nvSpPr>
            <p:spPr>
              <a:xfrm rot="10800000" flipH="1">
                <a:off x="8943345" y="4437462"/>
                <a:ext cx="41547" cy="34586"/>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5"/>
              <p:cNvSpPr/>
              <p:nvPr/>
            </p:nvSpPr>
            <p:spPr>
              <a:xfrm rot="10800000" flipH="1">
                <a:off x="6599570" y="4463438"/>
                <a:ext cx="10478" cy="9159"/>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5"/>
              <p:cNvSpPr/>
              <p:nvPr/>
            </p:nvSpPr>
            <p:spPr>
              <a:xfrm rot="10800000" flipH="1">
                <a:off x="7946365" y="4451678"/>
                <a:ext cx="24620" cy="21176"/>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5"/>
              <p:cNvSpPr/>
              <p:nvPr/>
            </p:nvSpPr>
            <p:spPr>
              <a:xfrm rot="10800000" flipH="1">
                <a:off x="8694319" y="4443471"/>
                <a:ext cx="34879" cy="30189"/>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5"/>
              <p:cNvSpPr/>
              <p:nvPr/>
            </p:nvSpPr>
            <p:spPr>
              <a:xfrm rot="10800000" flipH="1">
                <a:off x="9162547" y="4433762"/>
                <a:ext cx="48252" cy="40704"/>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5"/>
              <p:cNvSpPr/>
              <p:nvPr/>
            </p:nvSpPr>
            <p:spPr>
              <a:xfrm rot="10800000" flipH="1">
                <a:off x="8328054" y="4451678"/>
                <a:ext cx="29127" cy="24950"/>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5"/>
              <p:cNvSpPr/>
              <p:nvPr/>
            </p:nvSpPr>
            <p:spPr>
              <a:xfrm rot="10800000" flipH="1">
                <a:off x="8045506" y="4456917"/>
                <a:ext cx="21653" cy="21030"/>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5"/>
              <p:cNvSpPr/>
              <p:nvPr/>
            </p:nvSpPr>
            <p:spPr>
              <a:xfrm rot="10800000" flipH="1">
                <a:off x="9336758" y="4434898"/>
                <a:ext cx="51073" cy="43745"/>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5"/>
              <p:cNvSpPr/>
              <p:nvPr/>
            </p:nvSpPr>
            <p:spPr>
              <a:xfrm rot="10800000" flipH="1">
                <a:off x="8232650" y="4456917"/>
                <a:ext cx="28357" cy="24181"/>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5"/>
              <p:cNvSpPr/>
              <p:nvPr/>
            </p:nvSpPr>
            <p:spPr>
              <a:xfrm rot="10800000" flipH="1">
                <a:off x="8137429" y="4459115"/>
                <a:ext cx="26672" cy="22422"/>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5"/>
              <p:cNvSpPr/>
              <p:nvPr/>
            </p:nvSpPr>
            <p:spPr>
              <a:xfrm rot="10800000" flipH="1">
                <a:off x="5923755" y="4478533"/>
                <a:ext cx="3774" cy="3774"/>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5"/>
              <p:cNvSpPr/>
              <p:nvPr/>
            </p:nvSpPr>
            <p:spPr>
              <a:xfrm rot="10800000" flipH="1">
                <a:off x="6019928" y="4477800"/>
                <a:ext cx="5276" cy="4506"/>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5"/>
              <p:cNvSpPr/>
              <p:nvPr/>
            </p:nvSpPr>
            <p:spPr>
              <a:xfrm rot="10800000" flipH="1">
                <a:off x="7465131" y="4468824"/>
                <a:ext cx="17183" cy="16267"/>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5"/>
              <p:cNvSpPr/>
              <p:nvPr/>
            </p:nvSpPr>
            <p:spPr>
              <a:xfrm rot="10800000" flipH="1">
                <a:off x="5828021" y="4484065"/>
                <a:ext cx="2748" cy="194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5"/>
              <p:cNvSpPr/>
              <p:nvPr/>
            </p:nvSpPr>
            <p:spPr>
              <a:xfrm rot="10800000" flipH="1">
                <a:off x="6114600" y="4481501"/>
                <a:ext cx="6741" cy="6009"/>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5"/>
              <p:cNvSpPr/>
              <p:nvPr/>
            </p:nvSpPr>
            <p:spPr>
              <a:xfrm rot="10800000" flipH="1">
                <a:off x="7079302" y="4476298"/>
                <a:ext cx="15717" cy="14179"/>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5"/>
              <p:cNvSpPr/>
              <p:nvPr/>
            </p:nvSpPr>
            <p:spPr>
              <a:xfrm rot="10800000" flipH="1">
                <a:off x="6693875" y="4482123"/>
                <a:ext cx="10478" cy="10625"/>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5"/>
              <p:cNvSpPr/>
              <p:nvPr/>
            </p:nvSpPr>
            <p:spPr>
              <a:xfrm rot="10800000" flipH="1">
                <a:off x="8772394" y="4461387"/>
                <a:ext cx="38066" cy="32168"/>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5"/>
              <p:cNvSpPr/>
              <p:nvPr/>
            </p:nvSpPr>
            <p:spPr>
              <a:xfrm rot="10800000" flipH="1">
                <a:off x="5732910" y="4493444"/>
                <a:ext cx="1539" cy="769"/>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5"/>
              <p:cNvSpPr/>
              <p:nvPr/>
            </p:nvSpPr>
            <p:spPr>
              <a:xfrm rot="10800000" flipH="1">
                <a:off x="8600381" y="4465087"/>
                <a:ext cx="34146" cy="29127"/>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5"/>
              <p:cNvSpPr/>
              <p:nvPr/>
            </p:nvSpPr>
            <p:spPr>
              <a:xfrm rot="10800000" flipH="1">
                <a:off x="6209821" y="4490953"/>
                <a:ext cx="7694" cy="4763"/>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5"/>
              <p:cNvSpPr/>
              <p:nvPr/>
            </p:nvSpPr>
            <p:spPr>
              <a:xfrm rot="10800000" flipH="1">
                <a:off x="9242783" y="4453619"/>
                <a:ext cx="44075" cy="42866"/>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5"/>
              <p:cNvSpPr/>
              <p:nvPr/>
            </p:nvSpPr>
            <p:spPr>
              <a:xfrm rot="10800000" flipH="1">
                <a:off x="7554966" y="4484175"/>
                <a:ext cx="22935" cy="18978"/>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5"/>
              <p:cNvSpPr/>
              <p:nvPr/>
            </p:nvSpPr>
            <p:spPr>
              <a:xfrm rot="10800000" flipH="1">
                <a:off x="8853876" y="4470326"/>
                <a:ext cx="40081" cy="34366"/>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5"/>
              <p:cNvSpPr/>
              <p:nvPr/>
            </p:nvSpPr>
            <p:spPr>
              <a:xfrm rot="10800000" flipH="1">
                <a:off x="9066337" y="4465087"/>
                <a:ext cx="46786" cy="40265"/>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5"/>
              <p:cNvSpPr/>
              <p:nvPr/>
            </p:nvSpPr>
            <p:spPr>
              <a:xfrm rot="10800000" flipH="1">
                <a:off x="5638239" y="4506121"/>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5"/>
              <p:cNvSpPr/>
              <p:nvPr/>
            </p:nvSpPr>
            <p:spPr>
              <a:xfrm rot="10800000" flipH="1">
                <a:off x="8928433" y="4471828"/>
                <a:ext cx="42316" cy="35978"/>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5"/>
              <p:cNvSpPr/>
              <p:nvPr/>
            </p:nvSpPr>
            <p:spPr>
              <a:xfrm rot="10800000" flipH="1">
                <a:off x="6303979" y="4500882"/>
                <a:ext cx="8976" cy="7511"/>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15"/>
              <p:cNvSpPr/>
              <p:nvPr/>
            </p:nvSpPr>
            <p:spPr>
              <a:xfrm rot="10800000" flipH="1">
                <a:off x="8507175" y="4483736"/>
                <a:ext cx="32644" cy="27954"/>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15"/>
              <p:cNvSpPr/>
              <p:nvPr/>
            </p:nvSpPr>
            <p:spPr>
              <a:xfrm rot="10800000" flipH="1">
                <a:off x="7170419" y="4497878"/>
                <a:ext cx="17036" cy="14655"/>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5"/>
              <p:cNvSpPr/>
              <p:nvPr/>
            </p:nvSpPr>
            <p:spPr>
              <a:xfrm rot="10800000" flipH="1">
                <a:off x="6787081" y="4502347"/>
                <a:ext cx="14435" cy="11358"/>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5"/>
              <p:cNvSpPr/>
              <p:nvPr/>
            </p:nvSpPr>
            <p:spPr>
              <a:xfrm rot="10800000" flipH="1">
                <a:off x="9150383" y="4476188"/>
                <a:ext cx="43306" cy="42023"/>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5"/>
              <p:cNvSpPr/>
              <p:nvPr/>
            </p:nvSpPr>
            <p:spPr>
              <a:xfrm rot="10800000" flipH="1">
                <a:off x="7651140" y="4500149"/>
                <a:ext cx="21653" cy="18575"/>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5"/>
              <p:cNvSpPr/>
              <p:nvPr/>
            </p:nvSpPr>
            <p:spPr>
              <a:xfrm rot="10800000" flipH="1">
                <a:off x="8680690" y="4488205"/>
                <a:ext cx="36564" cy="30922"/>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5"/>
              <p:cNvSpPr/>
              <p:nvPr/>
            </p:nvSpPr>
            <p:spPr>
              <a:xfrm rot="10800000" flipH="1">
                <a:off x="6400152" y="4516746"/>
                <a:ext cx="8573" cy="6595"/>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5"/>
              <p:cNvSpPr/>
              <p:nvPr/>
            </p:nvSpPr>
            <p:spPr>
              <a:xfrm rot="10800000" flipH="1">
                <a:off x="8412504" y="4499380"/>
                <a:ext cx="31911" cy="26892"/>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5"/>
              <p:cNvSpPr/>
              <p:nvPr/>
            </p:nvSpPr>
            <p:spPr>
              <a:xfrm rot="10800000" flipH="1">
                <a:off x="7745811" y="4511360"/>
                <a:ext cx="23668" cy="19491"/>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15"/>
              <p:cNvSpPr/>
              <p:nvPr/>
            </p:nvSpPr>
            <p:spPr>
              <a:xfrm rot="10800000" flipH="1">
                <a:off x="9422490" y="4487179"/>
                <a:ext cx="53527" cy="45834"/>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5"/>
              <p:cNvSpPr/>
              <p:nvPr/>
            </p:nvSpPr>
            <p:spPr>
              <a:xfrm rot="10800000" flipH="1">
                <a:off x="7263625" y="4517992"/>
                <a:ext cx="17769" cy="1542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5"/>
              <p:cNvSpPr/>
              <p:nvPr/>
            </p:nvSpPr>
            <p:spPr>
              <a:xfrm rot="10800000" flipH="1">
                <a:off x="9517930" y="4486776"/>
                <a:ext cx="55726" cy="46969"/>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5"/>
              <p:cNvSpPr/>
              <p:nvPr/>
            </p:nvSpPr>
            <p:spPr>
              <a:xfrm rot="10800000" flipH="1">
                <a:off x="8763674" y="4501651"/>
                <a:ext cx="38579" cy="33303"/>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5"/>
              <p:cNvSpPr/>
              <p:nvPr/>
            </p:nvSpPr>
            <p:spPr>
              <a:xfrm rot="10800000" flipH="1">
                <a:off x="6878015" y="4523817"/>
                <a:ext cx="14948" cy="12164"/>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15"/>
              <p:cNvSpPr/>
              <p:nvPr/>
            </p:nvSpPr>
            <p:spPr>
              <a:xfrm rot="10800000" flipH="1">
                <a:off x="8322119" y="4512239"/>
                <a:ext cx="25353" cy="24144"/>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15"/>
              <p:cNvSpPr/>
              <p:nvPr/>
            </p:nvSpPr>
            <p:spPr>
              <a:xfrm rot="10800000" flipH="1">
                <a:off x="8974670" y="4434641"/>
                <a:ext cx="86061" cy="104344"/>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5"/>
              <p:cNvSpPr/>
              <p:nvPr/>
            </p:nvSpPr>
            <p:spPr>
              <a:xfrm rot="10800000" flipH="1">
                <a:off x="9327049" y="4494214"/>
                <a:ext cx="52795" cy="44771"/>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5"/>
              <p:cNvSpPr/>
              <p:nvPr/>
            </p:nvSpPr>
            <p:spPr>
              <a:xfrm rot="10800000" flipH="1">
                <a:off x="7843853" y="4520263"/>
                <a:ext cx="21653" cy="20737"/>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5"/>
              <p:cNvSpPr/>
              <p:nvPr/>
            </p:nvSpPr>
            <p:spPr>
              <a:xfrm rot="10800000" flipH="1">
                <a:off x="6494091" y="4531474"/>
                <a:ext cx="9709" cy="9709"/>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5"/>
              <p:cNvSpPr/>
              <p:nvPr/>
            </p:nvSpPr>
            <p:spPr>
              <a:xfrm rot="10800000" flipH="1">
                <a:off x="8838232" y="4507550"/>
                <a:ext cx="41547" cy="34586"/>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15"/>
              <p:cNvSpPr/>
              <p:nvPr/>
            </p:nvSpPr>
            <p:spPr>
              <a:xfrm rot="10800000" flipH="1">
                <a:off x="8588474" y="4512789"/>
                <a:ext cx="34842" cy="29493"/>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15"/>
              <p:cNvSpPr/>
              <p:nvPr/>
            </p:nvSpPr>
            <p:spPr>
              <a:xfrm rot="10800000" flipH="1">
                <a:off x="8222392" y="4520263"/>
                <a:ext cx="28907" cy="24914"/>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5"/>
              <p:cNvSpPr/>
              <p:nvPr/>
            </p:nvSpPr>
            <p:spPr>
              <a:xfrm rot="10800000" flipH="1">
                <a:off x="9057947" y="4504692"/>
                <a:ext cx="48252" cy="40997"/>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5"/>
              <p:cNvSpPr/>
              <p:nvPr/>
            </p:nvSpPr>
            <p:spPr>
              <a:xfrm rot="10800000" flipH="1">
                <a:off x="7935923" y="4524770"/>
                <a:ext cx="26123" cy="22386"/>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5"/>
              <p:cNvSpPr/>
              <p:nvPr/>
            </p:nvSpPr>
            <p:spPr>
              <a:xfrm rot="10800000" flipH="1">
                <a:off x="8126988" y="4525466"/>
                <a:ext cx="28138" cy="23485"/>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5"/>
              <p:cNvSpPr/>
              <p:nvPr/>
            </p:nvSpPr>
            <p:spPr>
              <a:xfrm rot="10800000" flipH="1">
                <a:off x="8031547" y="4526968"/>
                <a:ext cx="26672" cy="22972"/>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15"/>
              <p:cNvSpPr/>
              <p:nvPr/>
            </p:nvSpPr>
            <p:spPr>
              <a:xfrm rot="10800000" flipH="1">
                <a:off x="9232378" y="4507184"/>
                <a:ext cx="51256" cy="4370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15"/>
              <p:cNvSpPr/>
              <p:nvPr/>
            </p:nvSpPr>
            <p:spPr>
              <a:xfrm rot="10800000" flipH="1">
                <a:off x="5817836" y="4549390"/>
                <a:ext cx="3810" cy="252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5"/>
              <p:cNvSpPr/>
              <p:nvPr/>
            </p:nvSpPr>
            <p:spPr>
              <a:xfrm rot="10800000" flipH="1">
                <a:off x="5914083" y="4547851"/>
                <a:ext cx="4506" cy="4506"/>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5"/>
              <p:cNvSpPr/>
              <p:nvPr/>
            </p:nvSpPr>
            <p:spPr>
              <a:xfrm rot="10800000" flipH="1">
                <a:off x="7359652" y="4536677"/>
                <a:ext cx="16817" cy="16450"/>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15"/>
              <p:cNvSpPr/>
              <p:nvPr/>
            </p:nvSpPr>
            <p:spPr>
              <a:xfrm rot="10800000" flipH="1">
                <a:off x="5722469" y="4553823"/>
                <a:ext cx="2272" cy="2272"/>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15"/>
              <p:cNvSpPr/>
              <p:nvPr/>
            </p:nvSpPr>
            <p:spPr>
              <a:xfrm rot="10800000" flipH="1">
                <a:off x="6008754" y="4551588"/>
                <a:ext cx="6741" cy="5239"/>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15"/>
              <p:cNvSpPr/>
              <p:nvPr/>
            </p:nvSpPr>
            <p:spPr>
              <a:xfrm rot="10800000" flipH="1">
                <a:off x="6973456" y="4544957"/>
                <a:ext cx="15498" cy="13446"/>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15"/>
              <p:cNvSpPr/>
              <p:nvPr/>
            </p:nvSpPr>
            <p:spPr>
              <a:xfrm rot="10800000" flipH="1">
                <a:off x="6588030" y="4550855"/>
                <a:ext cx="10478" cy="10478"/>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5"/>
              <p:cNvSpPr/>
              <p:nvPr/>
            </p:nvSpPr>
            <p:spPr>
              <a:xfrm rot="10800000" flipH="1">
                <a:off x="8499921" y="4532940"/>
                <a:ext cx="29896" cy="29163"/>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5"/>
              <p:cNvSpPr/>
              <p:nvPr/>
            </p:nvSpPr>
            <p:spPr>
              <a:xfrm rot="10800000" flipH="1">
                <a:off x="8671971" y="4530705"/>
                <a:ext cx="37847" cy="32278"/>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5"/>
              <p:cNvSpPr/>
              <p:nvPr/>
            </p:nvSpPr>
            <p:spPr>
              <a:xfrm rot="10800000" flipH="1">
                <a:off x="5627028" y="4562763"/>
                <a:ext cx="1539" cy="1539"/>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5"/>
              <p:cNvSpPr/>
              <p:nvPr/>
            </p:nvSpPr>
            <p:spPr>
              <a:xfrm rot="10800000" flipH="1">
                <a:off x="6104341" y="4558989"/>
                <a:ext cx="7328" cy="6118"/>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15"/>
              <p:cNvSpPr/>
              <p:nvPr/>
            </p:nvSpPr>
            <p:spPr>
              <a:xfrm rot="10800000" flipH="1">
                <a:off x="9138439" y="4525795"/>
                <a:ext cx="50523" cy="43012"/>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15"/>
              <p:cNvSpPr/>
              <p:nvPr/>
            </p:nvSpPr>
            <p:spPr>
              <a:xfrm rot="10800000" flipH="1">
                <a:off x="7450586" y="4553090"/>
                <a:ext cx="20920" cy="17879"/>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5"/>
              <p:cNvSpPr/>
              <p:nvPr/>
            </p:nvSpPr>
            <p:spPr>
              <a:xfrm rot="10800000" flipH="1">
                <a:off x="8748763" y="4540414"/>
                <a:ext cx="40081" cy="34036"/>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5"/>
              <p:cNvSpPr/>
              <p:nvPr/>
            </p:nvSpPr>
            <p:spPr>
              <a:xfrm rot="10800000" flipH="1">
                <a:off x="8967196" y="4536677"/>
                <a:ext cx="47519" cy="40191"/>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5"/>
              <p:cNvSpPr/>
              <p:nvPr/>
            </p:nvSpPr>
            <p:spPr>
              <a:xfrm rot="10800000" flipH="1">
                <a:off x="5532357" y="4576941"/>
                <a:ext cx="37" cy="37"/>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5"/>
              <p:cNvSpPr/>
              <p:nvPr/>
            </p:nvSpPr>
            <p:spPr>
              <a:xfrm rot="10800000" flipH="1">
                <a:off x="6199599" y="4569467"/>
                <a:ext cx="7511" cy="7657"/>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15"/>
              <p:cNvSpPr/>
              <p:nvPr/>
            </p:nvSpPr>
            <p:spPr>
              <a:xfrm rot="10800000" flipH="1">
                <a:off x="8823064" y="4542612"/>
                <a:ext cx="36967" cy="35868"/>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15"/>
              <p:cNvSpPr/>
              <p:nvPr/>
            </p:nvSpPr>
            <p:spPr>
              <a:xfrm rot="10800000" flipH="1">
                <a:off x="8401329" y="4552321"/>
                <a:ext cx="32644" cy="27954"/>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5"/>
              <p:cNvSpPr/>
              <p:nvPr/>
            </p:nvSpPr>
            <p:spPr>
              <a:xfrm rot="10800000" flipH="1">
                <a:off x="7063401" y="4565657"/>
                <a:ext cx="18172" cy="15058"/>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5"/>
              <p:cNvSpPr/>
              <p:nvPr/>
            </p:nvSpPr>
            <p:spPr>
              <a:xfrm rot="10800000" flipH="1">
                <a:off x="6679807" y="4573974"/>
                <a:ext cx="13373" cy="8207"/>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5"/>
              <p:cNvSpPr/>
              <p:nvPr/>
            </p:nvSpPr>
            <p:spPr>
              <a:xfrm rot="10800000" flipH="1">
                <a:off x="7545258" y="4568222"/>
                <a:ext cx="21653" cy="1853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5"/>
              <p:cNvSpPr/>
              <p:nvPr/>
            </p:nvSpPr>
            <p:spPr>
              <a:xfrm rot="10800000" flipH="1">
                <a:off x="8575101" y="4557523"/>
                <a:ext cx="41767" cy="30702"/>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15"/>
              <p:cNvSpPr/>
              <p:nvPr/>
            </p:nvSpPr>
            <p:spPr>
              <a:xfrm rot="10800000" flipH="1">
                <a:off x="9045270" y="4548144"/>
                <a:ext cx="49021" cy="42280"/>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15"/>
              <p:cNvSpPr/>
              <p:nvPr/>
            </p:nvSpPr>
            <p:spPr>
              <a:xfrm rot="10800000" flipH="1">
                <a:off x="6294270" y="4583646"/>
                <a:ext cx="8903" cy="839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5"/>
              <p:cNvSpPr/>
              <p:nvPr/>
            </p:nvSpPr>
            <p:spPr>
              <a:xfrm rot="10800000" flipH="1">
                <a:off x="8306658" y="4567965"/>
                <a:ext cx="31875" cy="2674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5"/>
              <p:cNvSpPr/>
              <p:nvPr/>
            </p:nvSpPr>
            <p:spPr>
              <a:xfrm rot="10800000" flipH="1">
                <a:off x="7643299" y="4579176"/>
                <a:ext cx="20187" cy="19601"/>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5"/>
              <p:cNvSpPr/>
              <p:nvPr/>
            </p:nvSpPr>
            <p:spPr>
              <a:xfrm rot="10800000" flipH="1">
                <a:off x="7159428" y="4586430"/>
                <a:ext cx="16450" cy="15717"/>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5"/>
              <p:cNvSpPr/>
              <p:nvPr/>
            </p:nvSpPr>
            <p:spPr>
              <a:xfrm rot="10800000" flipH="1">
                <a:off x="8658561" y="4571666"/>
                <a:ext cx="38579" cy="32644"/>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15"/>
              <p:cNvSpPr/>
              <p:nvPr/>
            </p:nvSpPr>
            <p:spPr>
              <a:xfrm rot="10800000" flipH="1">
                <a:off x="6772902" y="4591706"/>
                <a:ext cx="14948" cy="12860"/>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15"/>
              <p:cNvSpPr/>
              <p:nvPr/>
            </p:nvSpPr>
            <p:spPr>
              <a:xfrm rot="10800000" flipH="1">
                <a:off x="9318110" y="4559795"/>
                <a:ext cx="54040" cy="45577"/>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5"/>
              <p:cNvSpPr/>
              <p:nvPr/>
            </p:nvSpPr>
            <p:spPr>
              <a:xfrm rot="10800000" flipH="1">
                <a:off x="8215834" y="4579872"/>
                <a:ext cx="26526" cy="25646"/>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5"/>
              <p:cNvSpPr/>
              <p:nvPr/>
            </p:nvSpPr>
            <p:spPr>
              <a:xfrm rot="10800000" flipH="1">
                <a:off x="9413550" y="4559502"/>
                <a:ext cx="55726" cy="47299"/>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5"/>
              <p:cNvSpPr/>
              <p:nvPr/>
            </p:nvSpPr>
            <p:spPr>
              <a:xfrm rot="10800000" flipH="1">
                <a:off x="7735370" y="4587383"/>
                <a:ext cx="24657" cy="21140"/>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5"/>
              <p:cNvSpPr/>
              <p:nvPr/>
            </p:nvSpPr>
            <p:spPr>
              <a:xfrm rot="10800000" flipH="1">
                <a:off x="6388209" y="4600682"/>
                <a:ext cx="10149" cy="9233"/>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15"/>
              <p:cNvSpPr/>
              <p:nvPr/>
            </p:nvSpPr>
            <p:spPr>
              <a:xfrm rot="10800000" flipH="1">
                <a:off x="8878276" y="4504985"/>
                <a:ext cx="77342" cy="105553"/>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15"/>
              <p:cNvSpPr/>
              <p:nvPr/>
            </p:nvSpPr>
            <p:spPr>
              <a:xfrm rot="10800000" flipH="1">
                <a:off x="9221936" y="4566536"/>
                <a:ext cx="52758" cy="44734"/>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5"/>
              <p:cNvSpPr/>
              <p:nvPr/>
            </p:nvSpPr>
            <p:spPr>
              <a:xfrm rot="10800000" flipH="1">
                <a:off x="8482591" y="4581374"/>
                <a:ext cx="35612" cy="30189"/>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5"/>
              <p:cNvSpPr/>
              <p:nvPr/>
            </p:nvSpPr>
            <p:spPr>
              <a:xfrm rot="10800000" flipH="1">
                <a:off x="8733851" y="4577637"/>
                <a:ext cx="40814" cy="3513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5"/>
              <p:cNvSpPr/>
              <p:nvPr/>
            </p:nvSpPr>
            <p:spPr>
              <a:xfrm rot="10800000" flipH="1">
                <a:off x="8116546" y="4588079"/>
                <a:ext cx="29640" cy="24950"/>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5"/>
              <p:cNvSpPr/>
              <p:nvPr/>
            </p:nvSpPr>
            <p:spPr>
              <a:xfrm rot="10800000" flipH="1">
                <a:off x="9508991" y="4566243"/>
                <a:ext cx="56275" cy="48068"/>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15"/>
              <p:cNvSpPr/>
              <p:nvPr/>
            </p:nvSpPr>
            <p:spPr>
              <a:xfrm rot="10800000" flipH="1">
                <a:off x="7830041" y="4593282"/>
                <a:ext cx="25903" cy="21726"/>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15"/>
              <p:cNvSpPr/>
              <p:nvPr/>
            </p:nvSpPr>
            <p:spPr>
              <a:xfrm rot="10800000" flipH="1">
                <a:off x="8021142" y="4593318"/>
                <a:ext cx="28138" cy="23851"/>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5"/>
              <p:cNvSpPr/>
              <p:nvPr/>
            </p:nvSpPr>
            <p:spPr>
              <a:xfrm rot="10800000" flipH="1">
                <a:off x="8953566" y="4576978"/>
                <a:ext cx="48068" cy="40338"/>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5"/>
              <p:cNvSpPr/>
              <p:nvPr/>
            </p:nvSpPr>
            <p:spPr>
              <a:xfrm rot="10800000" flipH="1">
                <a:off x="7925701" y="4594784"/>
                <a:ext cx="26672" cy="23155"/>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5"/>
              <p:cNvSpPr/>
              <p:nvPr/>
            </p:nvSpPr>
            <p:spPr>
              <a:xfrm rot="10800000" flipH="1">
                <a:off x="7250802" y="4604529"/>
                <a:ext cx="20151" cy="16817"/>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5"/>
              <p:cNvSpPr/>
              <p:nvPr/>
            </p:nvSpPr>
            <p:spPr>
              <a:xfrm rot="10800000" flipH="1">
                <a:off x="5711990" y="4619477"/>
                <a:ext cx="3810" cy="2235"/>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15"/>
              <p:cNvSpPr/>
              <p:nvPr/>
            </p:nvSpPr>
            <p:spPr>
              <a:xfrm rot="10800000" flipH="1">
                <a:off x="5808200" y="4617939"/>
                <a:ext cx="4506" cy="3774"/>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15"/>
              <p:cNvSpPr/>
              <p:nvPr/>
            </p:nvSpPr>
            <p:spPr>
              <a:xfrm rot="10800000" flipH="1">
                <a:off x="9127265" y="4578956"/>
                <a:ext cx="52025" cy="44258"/>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5"/>
              <p:cNvSpPr/>
              <p:nvPr/>
            </p:nvSpPr>
            <p:spPr>
              <a:xfrm rot="10800000" flipH="1">
                <a:off x="5616623" y="4623801"/>
                <a:ext cx="2272" cy="2381"/>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15"/>
              <p:cNvSpPr/>
              <p:nvPr/>
            </p:nvSpPr>
            <p:spPr>
              <a:xfrm rot="10800000" flipH="1">
                <a:off x="5902872" y="4620906"/>
                <a:ext cx="6009" cy="5276"/>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15"/>
              <p:cNvSpPr/>
              <p:nvPr/>
            </p:nvSpPr>
            <p:spPr>
              <a:xfrm rot="10800000" flipH="1">
                <a:off x="6867574" y="4612736"/>
                <a:ext cx="16743" cy="14289"/>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5"/>
              <p:cNvSpPr/>
              <p:nvPr/>
            </p:nvSpPr>
            <p:spPr>
              <a:xfrm rot="10800000" flipH="1">
                <a:off x="6482147" y="4619294"/>
                <a:ext cx="10478" cy="10625"/>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15"/>
              <p:cNvSpPr/>
              <p:nvPr/>
            </p:nvSpPr>
            <p:spPr>
              <a:xfrm rot="10800000" flipH="1">
                <a:off x="8389422" y="4602991"/>
                <a:ext cx="34110" cy="28760"/>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15"/>
              <p:cNvSpPr/>
              <p:nvPr/>
            </p:nvSpPr>
            <p:spPr>
              <a:xfrm rot="10800000" flipH="1">
                <a:off x="8566858" y="4600060"/>
                <a:ext cx="37847" cy="32241"/>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15"/>
              <p:cNvSpPr/>
              <p:nvPr/>
            </p:nvSpPr>
            <p:spPr>
              <a:xfrm rot="10800000" flipH="1">
                <a:off x="5521182" y="4632850"/>
                <a:ext cx="2272" cy="13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5"/>
              <p:cNvSpPr/>
              <p:nvPr/>
            </p:nvSpPr>
            <p:spPr>
              <a:xfrm rot="10800000" flipH="1">
                <a:off x="5999045" y="4629736"/>
                <a:ext cx="6631" cy="4690"/>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5"/>
              <p:cNvSpPr/>
              <p:nvPr/>
            </p:nvSpPr>
            <p:spPr>
              <a:xfrm rot="10800000" flipH="1">
                <a:off x="7347305" y="4621859"/>
                <a:ext cx="18685" cy="1795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5"/>
              <p:cNvSpPr/>
              <p:nvPr/>
            </p:nvSpPr>
            <p:spPr>
              <a:xfrm rot="10800000" flipH="1">
                <a:off x="9034059" y="4597385"/>
                <a:ext cx="49790" cy="42976"/>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15"/>
              <p:cNvSpPr/>
              <p:nvPr/>
            </p:nvSpPr>
            <p:spPr>
              <a:xfrm rot="10800000" flipH="1">
                <a:off x="8644163" y="4610428"/>
                <a:ext cx="40045" cy="33670"/>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15"/>
              <p:cNvSpPr/>
              <p:nvPr/>
            </p:nvSpPr>
            <p:spPr>
              <a:xfrm rot="10800000" flipH="1">
                <a:off x="6093753" y="4638785"/>
                <a:ext cx="8060" cy="7584"/>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5"/>
              <p:cNvSpPr/>
              <p:nvPr/>
            </p:nvSpPr>
            <p:spPr>
              <a:xfrm rot="10800000" flipH="1">
                <a:off x="5426511" y="4647029"/>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5"/>
              <p:cNvSpPr/>
              <p:nvPr/>
            </p:nvSpPr>
            <p:spPr>
              <a:xfrm rot="10800000" flipH="1">
                <a:off x="8862595" y="4607570"/>
                <a:ext cx="47555" cy="40265"/>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15"/>
              <p:cNvSpPr/>
              <p:nvPr/>
            </p:nvSpPr>
            <p:spPr>
              <a:xfrm rot="10800000" flipH="1">
                <a:off x="8712968" y="4612700"/>
                <a:ext cx="41584" cy="35758"/>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15"/>
              <p:cNvSpPr/>
              <p:nvPr/>
            </p:nvSpPr>
            <p:spPr>
              <a:xfrm rot="10800000" flipH="1">
                <a:off x="6958801" y="4634316"/>
                <a:ext cx="16927" cy="14215"/>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15"/>
              <p:cNvSpPr/>
              <p:nvPr/>
            </p:nvSpPr>
            <p:spPr>
              <a:xfrm rot="10800000" flipH="1">
                <a:off x="8295484" y="4620906"/>
                <a:ext cx="32607" cy="27991"/>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15"/>
              <p:cNvSpPr/>
              <p:nvPr/>
            </p:nvSpPr>
            <p:spPr>
              <a:xfrm rot="10800000" flipH="1">
                <a:off x="6573118" y="4638822"/>
                <a:ext cx="16414" cy="11944"/>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15"/>
              <p:cNvSpPr/>
              <p:nvPr/>
            </p:nvSpPr>
            <p:spPr>
              <a:xfrm rot="10800000" flipH="1">
                <a:off x="7439668" y="4635818"/>
                <a:ext cx="22129" cy="18685"/>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15"/>
              <p:cNvSpPr/>
              <p:nvPr/>
            </p:nvSpPr>
            <p:spPr>
              <a:xfrm rot="10800000" flipH="1">
                <a:off x="8474934" y="4626842"/>
                <a:ext cx="35831" cy="30812"/>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15"/>
              <p:cNvSpPr/>
              <p:nvPr/>
            </p:nvSpPr>
            <p:spPr>
              <a:xfrm rot="10800000" flipH="1">
                <a:off x="6188424" y="4652964"/>
                <a:ext cx="9709" cy="8317"/>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5"/>
              <p:cNvSpPr/>
              <p:nvPr/>
            </p:nvSpPr>
            <p:spPr>
              <a:xfrm rot="10800000" flipH="1">
                <a:off x="8940890" y="4620467"/>
                <a:ext cx="48838" cy="41584"/>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15"/>
              <p:cNvSpPr/>
              <p:nvPr/>
            </p:nvSpPr>
            <p:spPr>
              <a:xfrm rot="10800000" flipH="1">
                <a:off x="8201325" y="4635818"/>
                <a:ext cx="31362" cy="2692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15"/>
              <p:cNvSpPr/>
              <p:nvPr/>
            </p:nvSpPr>
            <p:spPr>
              <a:xfrm rot="10800000" flipH="1">
                <a:off x="7536684" y="4648128"/>
                <a:ext cx="20920" cy="19638"/>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5"/>
              <p:cNvSpPr/>
              <p:nvPr/>
            </p:nvSpPr>
            <p:spPr>
              <a:xfrm rot="10800000" flipH="1">
                <a:off x="7052483" y="4653734"/>
                <a:ext cx="17916" cy="15681"/>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5"/>
              <p:cNvSpPr/>
              <p:nvPr/>
            </p:nvSpPr>
            <p:spPr>
              <a:xfrm rot="10800000" flipH="1">
                <a:off x="6666544" y="4660402"/>
                <a:ext cx="17439" cy="12017"/>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5"/>
              <p:cNvSpPr/>
              <p:nvPr/>
            </p:nvSpPr>
            <p:spPr>
              <a:xfrm rot="10800000" flipH="1">
                <a:off x="8106654" y="4647762"/>
                <a:ext cx="29860" cy="261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5"/>
              <p:cNvSpPr/>
              <p:nvPr/>
            </p:nvSpPr>
            <p:spPr>
              <a:xfrm rot="10800000" flipH="1">
                <a:off x="8546487" y="4640947"/>
                <a:ext cx="44038" cy="3297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15"/>
              <p:cNvSpPr/>
              <p:nvPr/>
            </p:nvSpPr>
            <p:spPr>
              <a:xfrm rot="10800000" flipH="1">
                <a:off x="7629707" y="4655932"/>
                <a:ext cx="24437" cy="20444"/>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15"/>
              <p:cNvSpPr/>
              <p:nvPr/>
            </p:nvSpPr>
            <p:spPr>
              <a:xfrm rot="10800000" flipH="1">
                <a:off x="9213766" y="4632154"/>
                <a:ext cx="54224" cy="4623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5"/>
              <p:cNvSpPr/>
              <p:nvPr/>
            </p:nvSpPr>
            <p:spPr>
              <a:xfrm rot="10800000" flipH="1">
                <a:off x="6282363" y="4669378"/>
                <a:ext cx="9709" cy="9123"/>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5"/>
              <p:cNvSpPr/>
              <p:nvPr/>
            </p:nvSpPr>
            <p:spPr>
              <a:xfrm rot="10800000" flipH="1">
                <a:off x="9309170" y="4632154"/>
                <a:ext cx="55762" cy="46969"/>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5"/>
              <p:cNvSpPr/>
              <p:nvPr/>
            </p:nvSpPr>
            <p:spPr>
              <a:xfrm rot="10800000" flipH="1">
                <a:off x="8381985" y="4650693"/>
                <a:ext cx="34842" cy="29823"/>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5"/>
              <p:cNvSpPr/>
              <p:nvPr/>
            </p:nvSpPr>
            <p:spPr>
              <a:xfrm rot="10800000" flipH="1">
                <a:off x="8011213" y="4656371"/>
                <a:ext cx="29640" cy="24987"/>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15"/>
              <p:cNvSpPr/>
              <p:nvPr/>
            </p:nvSpPr>
            <p:spPr>
              <a:xfrm rot="10800000" flipH="1">
                <a:off x="8773127" y="4575183"/>
                <a:ext cx="78844" cy="106175"/>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15"/>
              <p:cNvSpPr/>
              <p:nvPr/>
            </p:nvSpPr>
            <p:spPr>
              <a:xfrm rot="10800000" flipH="1">
                <a:off x="8628006" y="4647029"/>
                <a:ext cx="41547" cy="35099"/>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5"/>
              <p:cNvSpPr/>
              <p:nvPr/>
            </p:nvSpPr>
            <p:spPr>
              <a:xfrm rot="10800000" flipH="1">
                <a:off x="7725148" y="4661134"/>
                <a:ext cx="25170" cy="21726"/>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5"/>
              <p:cNvSpPr/>
              <p:nvPr/>
            </p:nvSpPr>
            <p:spPr>
              <a:xfrm rot="10800000" flipH="1">
                <a:off x="9118325" y="4638822"/>
                <a:ext cx="52758" cy="44771"/>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5"/>
              <p:cNvSpPr/>
              <p:nvPr/>
            </p:nvSpPr>
            <p:spPr>
              <a:xfrm rot="10800000" flipH="1">
                <a:off x="7823739" y="4661904"/>
                <a:ext cx="23888" cy="23008"/>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5"/>
              <p:cNvSpPr/>
              <p:nvPr/>
            </p:nvSpPr>
            <p:spPr>
              <a:xfrm rot="10800000" flipH="1">
                <a:off x="7915809" y="4661171"/>
                <a:ext cx="28357" cy="23888"/>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15"/>
              <p:cNvSpPr/>
              <p:nvPr/>
            </p:nvSpPr>
            <p:spPr>
              <a:xfrm rot="10800000" flipH="1">
                <a:off x="9404611" y="4639298"/>
                <a:ext cx="56495" cy="48032"/>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15"/>
              <p:cNvSpPr/>
              <p:nvPr/>
            </p:nvSpPr>
            <p:spPr>
              <a:xfrm rot="10800000" flipH="1">
                <a:off x="8848453" y="4647798"/>
                <a:ext cx="48288" cy="41034"/>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5"/>
              <p:cNvSpPr/>
              <p:nvPr/>
            </p:nvSpPr>
            <p:spPr>
              <a:xfrm rot="10800000" flipH="1">
                <a:off x="7145652" y="4672382"/>
                <a:ext cx="19455" cy="16817"/>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5"/>
              <p:cNvSpPr/>
              <p:nvPr/>
            </p:nvSpPr>
            <p:spPr>
              <a:xfrm rot="10800000" flipH="1">
                <a:off x="5606181" y="4688576"/>
                <a:ext cx="3737" cy="3224"/>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5"/>
              <p:cNvSpPr/>
              <p:nvPr/>
            </p:nvSpPr>
            <p:spPr>
              <a:xfrm rot="10800000" flipH="1">
                <a:off x="5701549" y="4688283"/>
                <a:ext cx="4726" cy="351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5"/>
              <p:cNvSpPr/>
              <p:nvPr/>
            </p:nvSpPr>
            <p:spPr>
              <a:xfrm rot="10800000" flipH="1">
                <a:off x="6761728" y="4681322"/>
                <a:ext cx="14215" cy="13446"/>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15"/>
              <p:cNvSpPr/>
              <p:nvPr/>
            </p:nvSpPr>
            <p:spPr>
              <a:xfrm rot="10800000" flipH="1">
                <a:off x="5796293" y="4690261"/>
                <a:ext cx="6741" cy="5239"/>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15"/>
              <p:cNvSpPr/>
              <p:nvPr/>
            </p:nvSpPr>
            <p:spPr>
              <a:xfrm rot="10800000" flipH="1">
                <a:off x="9022885" y="4651499"/>
                <a:ext cx="52025" cy="44038"/>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5"/>
              <p:cNvSpPr/>
              <p:nvPr/>
            </p:nvSpPr>
            <p:spPr>
              <a:xfrm rot="10800000" flipH="1">
                <a:off x="5510741" y="4693998"/>
                <a:ext cx="2272" cy="2272"/>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5"/>
              <p:cNvSpPr/>
              <p:nvPr/>
            </p:nvSpPr>
            <p:spPr>
              <a:xfrm rot="10800000" flipH="1">
                <a:off x="6376301" y="4687477"/>
                <a:ext cx="10478" cy="11028"/>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5"/>
              <p:cNvSpPr/>
              <p:nvPr/>
            </p:nvSpPr>
            <p:spPr>
              <a:xfrm rot="10800000" flipH="1">
                <a:off x="8288779" y="4671576"/>
                <a:ext cx="33377" cy="28614"/>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5"/>
              <p:cNvSpPr/>
              <p:nvPr/>
            </p:nvSpPr>
            <p:spPr>
              <a:xfrm rot="10800000" flipH="1">
                <a:off x="8461745" y="4670074"/>
                <a:ext cx="37077" cy="31545"/>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15"/>
              <p:cNvSpPr/>
              <p:nvPr/>
            </p:nvSpPr>
            <p:spPr>
              <a:xfrm rot="10800000" flipH="1">
                <a:off x="9499282" y="4653477"/>
                <a:ext cx="57228" cy="48765"/>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15"/>
              <p:cNvSpPr/>
              <p:nvPr/>
            </p:nvSpPr>
            <p:spPr>
              <a:xfrm rot="10800000" flipH="1">
                <a:off x="5892430" y="4697699"/>
                <a:ext cx="6778" cy="6009"/>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5"/>
              <p:cNvSpPr/>
              <p:nvPr/>
            </p:nvSpPr>
            <p:spPr>
              <a:xfrm rot="10800000" flipH="1">
                <a:off x="5415300" y="4703670"/>
                <a:ext cx="1539" cy="1539"/>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5"/>
              <p:cNvSpPr/>
              <p:nvPr/>
            </p:nvSpPr>
            <p:spPr>
              <a:xfrm rot="10800000" flipH="1">
                <a:off x="7239591" y="4688759"/>
                <a:ext cx="20920" cy="17916"/>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5"/>
              <p:cNvSpPr/>
              <p:nvPr/>
            </p:nvSpPr>
            <p:spPr>
              <a:xfrm rot="10800000" flipH="1">
                <a:off x="8928946" y="4668975"/>
                <a:ext cx="50523" cy="42976"/>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5"/>
              <p:cNvSpPr/>
              <p:nvPr/>
            </p:nvSpPr>
            <p:spPr>
              <a:xfrm rot="10800000" flipH="1">
                <a:off x="8538537" y="4679819"/>
                <a:ext cx="40045" cy="34036"/>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15"/>
              <p:cNvSpPr/>
              <p:nvPr/>
            </p:nvSpPr>
            <p:spPr>
              <a:xfrm rot="10800000" flipH="1">
                <a:off x="5987028" y="4709935"/>
                <a:ext cx="8500" cy="5715"/>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15"/>
              <p:cNvSpPr/>
              <p:nvPr/>
            </p:nvSpPr>
            <p:spPr>
              <a:xfrm rot="10800000" flipH="1">
                <a:off x="6854934" y="4702168"/>
                <a:ext cx="14911" cy="14325"/>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5"/>
              <p:cNvSpPr/>
              <p:nvPr/>
            </p:nvSpPr>
            <p:spPr>
              <a:xfrm rot="10800000" flipH="1">
                <a:off x="5320629" y="471708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5"/>
              <p:cNvSpPr/>
              <p:nvPr/>
            </p:nvSpPr>
            <p:spPr>
              <a:xfrm rot="10800000" flipH="1">
                <a:off x="8194108" y="4689455"/>
                <a:ext cx="33340" cy="27881"/>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5"/>
              <p:cNvSpPr/>
              <p:nvPr/>
            </p:nvSpPr>
            <p:spPr>
              <a:xfrm rot="10800000" flipH="1">
                <a:off x="8758252" y="4678720"/>
                <a:ext cx="46603" cy="39972"/>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5"/>
              <p:cNvSpPr/>
              <p:nvPr/>
            </p:nvSpPr>
            <p:spPr>
              <a:xfrm rot="10800000" flipH="1">
                <a:off x="8607818" y="4682787"/>
                <a:ext cx="41620" cy="36125"/>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15"/>
              <p:cNvSpPr/>
              <p:nvPr/>
            </p:nvSpPr>
            <p:spPr>
              <a:xfrm rot="10800000" flipH="1">
                <a:off x="6469471" y="4708323"/>
                <a:ext cx="11980" cy="11028"/>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15"/>
              <p:cNvSpPr/>
              <p:nvPr/>
            </p:nvSpPr>
            <p:spPr>
              <a:xfrm rot="10800000" flipH="1">
                <a:off x="7333529" y="4703670"/>
                <a:ext cx="22422" cy="18612"/>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5"/>
              <p:cNvSpPr/>
              <p:nvPr/>
            </p:nvSpPr>
            <p:spPr>
              <a:xfrm rot="10800000" flipH="1">
                <a:off x="8364325" y="4696160"/>
                <a:ext cx="41803" cy="30666"/>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5"/>
              <p:cNvSpPr/>
              <p:nvPr/>
            </p:nvSpPr>
            <p:spPr>
              <a:xfrm rot="10800000" flipH="1">
                <a:off x="6082542" y="4721586"/>
                <a:ext cx="9013" cy="8207"/>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5"/>
              <p:cNvSpPr/>
              <p:nvPr/>
            </p:nvSpPr>
            <p:spPr>
              <a:xfrm rot="10800000" flipH="1">
                <a:off x="8095699" y="4704403"/>
                <a:ext cx="36088" cy="26892"/>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5"/>
              <p:cNvSpPr/>
              <p:nvPr/>
            </p:nvSpPr>
            <p:spPr>
              <a:xfrm rot="10800000" flipH="1">
                <a:off x="8836510" y="4692056"/>
                <a:ext cx="48838" cy="41547"/>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15"/>
              <p:cNvSpPr/>
              <p:nvPr/>
            </p:nvSpPr>
            <p:spPr>
              <a:xfrm rot="10800000" flipH="1">
                <a:off x="7428970" y="4714552"/>
                <a:ext cx="23155" cy="19821"/>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15"/>
              <p:cNvSpPr/>
              <p:nvPr/>
            </p:nvSpPr>
            <p:spPr>
              <a:xfrm rot="10800000" flipH="1">
                <a:off x="6945868" y="4721586"/>
                <a:ext cx="18685" cy="16047"/>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5"/>
              <p:cNvSpPr/>
              <p:nvPr/>
            </p:nvSpPr>
            <p:spPr>
              <a:xfrm rot="10800000" flipH="1">
                <a:off x="6563409" y="4728437"/>
                <a:ext cx="12713" cy="12567"/>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5"/>
              <p:cNvSpPr/>
              <p:nvPr/>
            </p:nvSpPr>
            <p:spPr>
              <a:xfrm rot="10800000" flipH="1">
                <a:off x="8004728" y="4716347"/>
                <a:ext cx="30372" cy="25683"/>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5"/>
              <p:cNvSpPr/>
              <p:nvPr/>
            </p:nvSpPr>
            <p:spPr>
              <a:xfrm rot="10800000" flipH="1">
                <a:off x="8448079" y="4711071"/>
                <a:ext cx="38066" cy="32168"/>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5"/>
              <p:cNvSpPr/>
              <p:nvPr/>
            </p:nvSpPr>
            <p:spPr>
              <a:xfrm rot="10800000" flipH="1">
                <a:off x="7527378" y="4723565"/>
                <a:ext cx="23704" cy="20444"/>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15"/>
              <p:cNvSpPr/>
              <p:nvPr/>
            </p:nvSpPr>
            <p:spPr>
              <a:xfrm rot="10800000" flipH="1">
                <a:off x="6175931" y="4737926"/>
                <a:ext cx="10295" cy="9819"/>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15"/>
              <p:cNvSpPr/>
              <p:nvPr/>
            </p:nvSpPr>
            <p:spPr>
              <a:xfrm rot="10800000" flipH="1">
                <a:off x="8276615" y="4719351"/>
                <a:ext cx="35099" cy="30006"/>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5"/>
              <p:cNvSpPr/>
              <p:nvPr/>
            </p:nvSpPr>
            <p:spPr>
              <a:xfrm rot="10800000" flipH="1">
                <a:off x="7905551" y="4724517"/>
                <a:ext cx="28907" cy="24950"/>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5"/>
              <p:cNvSpPr/>
              <p:nvPr/>
            </p:nvSpPr>
            <p:spPr>
              <a:xfrm rot="10800000" flipH="1">
                <a:off x="7622306" y="4729024"/>
                <a:ext cx="25866" cy="21689"/>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15"/>
              <p:cNvSpPr/>
              <p:nvPr/>
            </p:nvSpPr>
            <p:spPr>
              <a:xfrm rot="10800000" flipH="1">
                <a:off x="9109386" y="4704843"/>
                <a:ext cx="54224" cy="4587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5"/>
              <p:cNvSpPr/>
              <p:nvPr/>
            </p:nvSpPr>
            <p:spPr>
              <a:xfrm rot="10800000" flipH="1">
                <a:off x="8668783" y="4646076"/>
                <a:ext cx="76169" cy="105626"/>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5"/>
              <p:cNvSpPr/>
              <p:nvPr/>
            </p:nvSpPr>
            <p:spPr>
              <a:xfrm rot="10800000" flipH="1">
                <a:off x="9204790" y="4704879"/>
                <a:ext cx="55762" cy="47299"/>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5"/>
              <p:cNvSpPr/>
              <p:nvPr/>
            </p:nvSpPr>
            <p:spPr>
              <a:xfrm rot="10800000" flipH="1">
                <a:off x="8523625" y="4717080"/>
                <a:ext cx="41547" cy="35282"/>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15"/>
              <p:cNvSpPr/>
              <p:nvPr/>
            </p:nvSpPr>
            <p:spPr>
              <a:xfrm rot="10800000" flipH="1">
                <a:off x="7813884" y="4729683"/>
                <a:ext cx="28138" cy="2359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5"/>
              <p:cNvSpPr/>
              <p:nvPr/>
            </p:nvSpPr>
            <p:spPr>
              <a:xfrm rot="10800000" flipH="1">
                <a:off x="7718223" y="4731185"/>
                <a:ext cx="26892" cy="22495"/>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5"/>
              <p:cNvSpPr/>
              <p:nvPr/>
            </p:nvSpPr>
            <p:spPr>
              <a:xfrm rot="10800000" flipH="1">
                <a:off x="9013945" y="4711144"/>
                <a:ext cx="52758" cy="44771"/>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5"/>
              <p:cNvSpPr/>
              <p:nvPr/>
            </p:nvSpPr>
            <p:spPr>
              <a:xfrm rot="10800000" flipH="1">
                <a:off x="7042774" y="4740198"/>
                <a:ext cx="16450" cy="16560"/>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15"/>
              <p:cNvSpPr/>
              <p:nvPr/>
            </p:nvSpPr>
            <p:spPr>
              <a:xfrm rot="10800000" flipH="1">
                <a:off x="8744073" y="4719388"/>
                <a:ext cx="48068" cy="40301"/>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15"/>
              <p:cNvSpPr/>
              <p:nvPr/>
            </p:nvSpPr>
            <p:spPr>
              <a:xfrm rot="10800000" flipH="1">
                <a:off x="9300230" y="4712170"/>
                <a:ext cx="56275" cy="47519"/>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5"/>
              <p:cNvSpPr/>
              <p:nvPr/>
            </p:nvSpPr>
            <p:spPr>
              <a:xfrm rot="10800000" flipH="1">
                <a:off x="5596472" y="4758004"/>
                <a:ext cx="4103" cy="3187"/>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5"/>
              <p:cNvSpPr/>
              <p:nvPr/>
            </p:nvSpPr>
            <p:spPr>
              <a:xfrm rot="10800000" flipH="1">
                <a:off x="5500299" y="4758114"/>
                <a:ext cx="3774" cy="3737"/>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5"/>
              <p:cNvSpPr/>
              <p:nvPr/>
            </p:nvSpPr>
            <p:spPr>
              <a:xfrm rot="10800000" flipH="1">
                <a:off x="6654380" y="4749138"/>
                <a:ext cx="15681" cy="14142"/>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5"/>
              <p:cNvSpPr/>
              <p:nvPr/>
            </p:nvSpPr>
            <p:spPr>
              <a:xfrm rot="10800000" flipH="1">
                <a:off x="5691913" y="4759579"/>
                <a:ext cx="5239" cy="6009"/>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5"/>
              <p:cNvSpPr/>
              <p:nvPr/>
            </p:nvSpPr>
            <p:spPr>
              <a:xfrm rot="10800000" flipH="1">
                <a:off x="5404858" y="4764049"/>
                <a:ext cx="2308" cy="2272"/>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5"/>
              <p:cNvSpPr/>
              <p:nvPr/>
            </p:nvSpPr>
            <p:spPr>
              <a:xfrm rot="10800000" flipH="1">
                <a:off x="6269467" y="4759066"/>
                <a:ext cx="11614" cy="7401"/>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5"/>
              <p:cNvSpPr/>
              <p:nvPr/>
            </p:nvSpPr>
            <p:spPr>
              <a:xfrm rot="10800000" flipH="1">
                <a:off x="8918504" y="4723418"/>
                <a:ext cx="52025" cy="43672"/>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5"/>
              <p:cNvSpPr/>
              <p:nvPr/>
            </p:nvSpPr>
            <p:spPr>
              <a:xfrm rot="10800000" flipH="1">
                <a:off x="8182933" y="4740198"/>
                <a:ext cx="34073" cy="28980"/>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5"/>
              <p:cNvSpPr/>
              <p:nvPr/>
            </p:nvSpPr>
            <p:spPr>
              <a:xfrm rot="10800000" flipH="1">
                <a:off x="8356412" y="4739392"/>
                <a:ext cx="37297" cy="31582"/>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5"/>
              <p:cNvSpPr/>
              <p:nvPr/>
            </p:nvSpPr>
            <p:spPr>
              <a:xfrm rot="10800000" flipH="1">
                <a:off x="5786291" y="4768592"/>
                <a:ext cx="7218" cy="4653"/>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5"/>
              <p:cNvSpPr/>
              <p:nvPr/>
            </p:nvSpPr>
            <p:spPr>
              <a:xfrm rot="10800000" flipH="1">
                <a:off x="5309454" y="4773758"/>
                <a:ext cx="1539" cy="1539"/>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15"/>
              <p:cNvSpPr/>
              <p:nvPr/>
            </p:nvSpPr>
            <p:spPr>
              <a:xfrm rot="10800000" flipH="1">
                <a:off x="9394902" y="4726019"/>
                <a:ext cx="57228" cy="49277"/>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15"/>
              <p:cNvSpPr/>
              <p:nvPr/>
            </p:nvSpPr>
            <p:spPr>
              <a:xfrm rot="10800000" flipH="1">
                <a:off x="7135943" y="4757528"/>
                <a:ext cx="19088" cy="1795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5"/>
              <p:cNvSpPr/>
              <p:nvPr/>
            </p:nvSpPr>
            <p:spPr>
              <a:xfrm rot="10800000" flipH="1">
                <a:off x="8433424" y="4749834"/>
                <a:ext cx="40045" cy="33853"/>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5"/>
              <p:cNvSpPr/>
              <p:nvPr/>
            </p:nvSpPr>
            <p:spPr>
              <a:xfrm rot="10800000" flipH="1">
                <a:off x="8824602" y="4741260"/>
                <a:ext cx="50523" cy="42976"/>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5"/>
              <p:cNvSpPr/>
              <p:nvPr/>
            </p:nvSpPr>
            <p:spPr>
              <a:xfrm rot="10800000" flipH="1">
                <a:off x="5882025" y="4777275"/>
                <a:ext cx="7474" cy="7108"/>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5"/>
              <p:cNvSpPr/>
              <p:nvPr/>
            </p:nvSpPr>
            <p:spPr>
              <a:xfrm rot="10800000" flipH="1">
                <a:off x="6746523" y="4769948"/>
                <a:ext cx="18209" cy="15021"/>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15"/>
              <p:cNvSpPr/>
              <p:nvPr/>
            </p:nvSpPr>
            <p:spPr>
              <a:xfrm rot="10800000" flipH="1">
                <a:off x="8083792" y="4758077"/>
                <a:ext cx="38323" cy="28394"/>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5"/>
              <p:cNvSpPr/>
              <p:nvPr/>
            </p:nvSpPr>
            <p:spPr>
              <a:xfrm rot="10800000" flipH="1">
                <a:off x="6364358" y="4775993"/>
                <a:ext cx="11211" cy="1132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5"/>
              <p:cNvSpPr/>
              <p:nvPr/>
            </p:nvSpPr>
            <p:spPr>
              <a:xfrm rot="10800000" flipH="1">
                <a:off x="5214783" y="4787937"/>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15"/>
              <p:cNvSpPr/>
              <p:nvPr/>
            </p:nvSpPr>
            <p:spPr>
              <a:xfrm rot="10800000" flipH="1">
                <a:off x="8502705" y="4753607"/>
                <a:ext cx="41584" cy="35758"/>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15"/>
              <p:cNvSpPr/>
              <p:nvPr/>
            </p:nvSpPr>
            <p:spPr>
              <a:xfrm rot="10800000" flipH="1">
                <a:off x="8653872" y="4749944"/>
                <a:ext cx="46603" cy="39568"/>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5"/>
              <p:cNvSpPr/>
              <p:nvPr/>
            </p:nvSpPr>
            <p:spPr>
              <a:xfrm rot="10800000" flipH="1">
                <a:off x="7228416" y="4771523"/>
                <a:ext cx="21653" cy="18832"/>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5"/>
              <p:cNvSpPr/>
              <p:nvPr/>
            </p:nvSpPr>
            <p:spPr>
              <a:xfrm rot="10800000" flipH="1">
                <a:off x="8264195" y="4764818"/>
                <a:ext cx="36308" cy="31252"/>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15"/>
              <p:cNvSpPr/>
              <p:nvPr/>
            </p:nvSpPr>
            <p:spPr>
              <a:xfrm rot="10800000" flipH="1">
                <a:off x="9488108" y="4746903"/>
                <a:ext cx="58730" cy="50010"/>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15"/>
              <p:cNvSpPr/>
              <p:nvPr/>
            </p:nvSpPr>
            <p:spPr>
              <a:xfrm rot="10800000" flipH="1">
                <a:off x="5976696" y="4792480"/>
                <a:ext cx="9086" cy="6668"/>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5"/>
              <p:cNvSpPr/>
              <p:nvPr/>
            </p:nvSpPr>
            <p:spPr>
              <a:xfrm rot="10800000" flipH="1">
                <a:off x="7994067" y="4773025"/>
                <a:ext cx="27625" cy="2692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5"/>
              <p:cNvSpPr/>
              <p:nvPr/>
            </p:nvSpPr>
            <p:spPr>
              <a:xfrm rot="10800000" flipH="1">
                <a:off x="7326092" y="4782771"/>
                <a:ext cx="22935" cy="19381"/>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5"/>
              <p:cNvSpPr/>
              <p:nvPr/>
            </p:nvSpPr>
            <p:spPr>
              <a:xfrm rot="10800000" flipH="1">
                <a:off x="6840938" y="4790098"/>
                <a:ext cx="17733" cy="1542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5"/>
              <p:cNvSpPr/>
              <p:nvPr/>
            </p:nvSpPr>
            <p:spPr>
              <a:xfrm rot="10800000" flipH="1">
                <a:off x="8731397" y="4763609"/>
                <a:ext cx="49058" cy="42243"/>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5"/>
              <p:cNvSpPr/>
              <p:nvPr/>
            </p:nvSpPr>
            <p:spPr>
              <a:xfrm rot="10800000" flipH="1">
                <a:off x="6455329" y="4796730"/>
                <a:ext cx="14948" cy="12200"/>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5"/>
              <p:cNvSpPr/>
              <p:nvPr/>
            </p:nvSpPr>
            <p:spPr>
              <a:xfrm rot="10800000" flipH="1">
                <a:off x="7899396" y="4784200"/>
                <a:ext cx="29860" cy="26049"/>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15"/>
              <p:cNvSpPr/>
              <p:nvPr/>
            </p:nvSpPr>
            <p:spPr>
              <a:xfrm rot="10800000" flipH="1">
                <a:off x="7421496" y="4791564"/>
                <a:ext cx="24657" cy="20554"/>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5"/>
              <p:cNvSpPr/>
              <p:nvPr/>
            </p:nvSpPr>
            <p:spPr>
              <a:xfrm rot="10800000" flipH="1">
                <a:off x="8337250" y="4780426"/>
                <a:ext cx="38579" cy="32754"/>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5"/>
              <p:cNvSpPr/>
              <p:nvPr/>
            </p:nvSpPr>
            <p:spPr>
              <a:xfrm rot="10800000" flipH="1">
                <a:off x="6069133" y="4806549"/>
                <a:ext cx="12713" cy="974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5"/>
              <p:cNvSpPr/>
              <p:nvPr/>
            </p:nvSpPr>
            <p:spPr>
              <a:xfrm rot="10800000" flipH="1">
                <a:off x="7800438" y="4793103"/>
                <a:ext cx="28907" cy="24401"/>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5"/>
              <p:cNvSpPr/>
              <p:nvPr/>
            </p:nvSpPr>
            <p:spPr>
              <a:xfrm rot="10800000" flipH="1">
                <a:off x="7516937" y="4796876"/>
                <a:ext cx="25207" cy="21689"/>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5"/>
              <p:cNvSpPr/>
              <p:nvPr/>
            </p:nvSpPr>
            <p:spPr>
              <a:xfrm rot="10800000" flipH="1">
                <a:off x="8170989" y="4788596"/>
                <a:ext cx="35612" cy="30116"/>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5"/>
              <p:cNvSpPr/>
              <p:nvPr/>
            </p:nvSpPr>
            <p:spPr>
              <a:xfrm rot="10800000" flipH="1">
                <a:off x="7609593" y="4799074"/>
                <a:ext cx="25903" cy="22422"/>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5"/>
              <p:cNvSpPr/>
              <p:nvPr/>
            </p:nvSpPr>
            <p:spPr>
              <a:xfrm rot="10800000" flipH="1">
                <a:off x="7704997" y="4797572"/>
                <a:ext cx="27441" cy="23924"/>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5"/>
              <p:cNvSpPr/>
              <p:nvPr/>
            </p:nvSpPr>
            <p:spPr>
              <a:xfrm rot="10800000" flipH="1">
                <a:off x="8563633" y="4716457"/>
                <a:ext cx="77195" cy="106102"/>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15"/>
              <p:cNvSpPr/>
              <p:nvPr/>
            </p:nvSpPr>
            <p:spPr>
              <a:xfrm rot="10800000" flipH="1">
                <a:off x="8413053" y="4787167"/>
                <a:ext cx="41034" cy="35428"/>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15"/>
              <p:cNvSpPr/>
              <p:nvPr/>
            </p:nvSpPr>
            <p:spPr>
              <a:xfrm rot="10800000" flipH="1">
                <a:off x="9004712" y="4777458"/>
                <a:ext cx="54004" cy="45907"/>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5"/>
              <p:cNvSpPr/>
              <p:nvPr/>
            </p:nvSpPr>
            <p:spPr>
              <a:xfrm rot="10800000" flipH="1">
                <a:off x="8492080" y="4787277"/>
                <a:ext cx="43818" cy="37224"/>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15"/>
              <p:cNvSpPr/>
              <p:nvPr/>
            </p:nvSpPr>
            <p:spPr>
              <a:xfrm rot="10800000" flipH="1">
                <a:off x="9100666" y="4777495"/>
                <a:ext cx="54956" cy="47189"/>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5"/>
              <p:cNvSpPr/>
              <p:nvPr/>
            </p:nvSpPr>
            <p:spPr>
              <a:xfrm rot="10800000" flipH="1">
                <a:off x="6935426" y="4808783"/>
                <a:ext cx="18685" cy="16450"/>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5"/>
              <p:cNvSpPr/>
              <p:nvPr/>
            </p:nvSpPr>
            <p:spPr>
              <a:xfrm rot="10800000" flipH="1">
                <a:off x="8909821" y="4783394"/>
                <a:ext cx="52721" cy="45211"/>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15"/>
              <p:cNvSpPr/>
              <p:nvPr/>
            </p:nvSpPr>
            <p:spPr>
              <a:xfrm rot="10800000" flipH="1">
                <a:off x="5489857" y="4826699"/>
                <a:ext cx="4506" cy="4506"/>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15"/>
              <p:cNvSpPr/>
              <p:nvPr/>
            </p:nvSpPr>
            <p:spPr>
              <a:xfrm rot="10800000" flipH="1">
                <a:off x="6548498" y="4817576"/>
                <a:ext cx="16230" cy="13629"/>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5"/>
              <p:cNvSpPr/>
              <p:nvPr/>
            </p:nvSpPr>
            <p:spPr>
              <a:xfrm rot="10800000" flipH="1">
                <a:off x="5394453" y="4828165"/>
                <a:ext cx="3737" cy="3774"/>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5"/>
              <p:cNvSpPr/>
              <p:nvPr/>
            </p:nvSpPr>
            <p:spPr>
              <a:xfrm rot="10800000" flipH="1">
                <a:off x="8638924" y="4791454"/>
                <a:ext cx="41803" cy="40887"/>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5"/>
              <p:cNvSpPr/>
              <p:nvPr/>
            </p:nvSpPr>
            <p:spPr>
              <a:xfrm rot="10800000" flipH="1">
                <a:off x="9196070" y="4784896"/>
                <a:ext cx="56495" cy="47995"/>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5"/>
              <p:cNvSpPr/>
              <p:nvPr/>
            </p:nvSpPr>
            <p:spPr>
              <a:xfrm rot="10800000" flipH="1">
                <a:off x="5585444" y="4829630"/>
                <a:ext cx="5862" cy="5349"/>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15"/>
              <p:cNvSpPr/>
              <p:nvPr/>
            </p:nvSpPr>
            <p:spPr>
              <a:xfrm rot="10800000" flipH="1">
                <a:off x="6163584" y="4827652"/>
                <a:ext cx="12200" cy="7401"/>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15"/>
              <p:cNvSpPr/>
              <p:nvPr/>
            </p:nvSpPr>
            <p:spPr>
              <a:xfrm rot="10800000" flipH="1">
                <a:off x="5299012" y="4834137"/>
                <a:ext cx="2272" cy="2272"/>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5"/>
              <p:cNvSpPr/>
              <p:nvPr/>
            </p:nvSpPr>
            <p:spPr>
              <a:xfrm rot="10800000" flipH="1">
                <a:off x="8077564" y="4808783"/>
                <a:ext cx="33597" cy="29310"/>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15"/>
              <p:cNvSpPr/>
              <p:nvPr/>
            </p:nvSpPr>
            <p:spPr>
              <a:xfrm rot="10800000" flipH="1">
                <a:off x="8814381" y="4795374"/>
                <a:ext cx="51989" cy="44075"/>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5"/>
              <p:cNvSpPr/>
              <p:nvPr/>
            </p:nvSpPr>
            <p:spPr>
              <a:xfrm rot="10800000" flipH="1">
                <a:off x="8246279" y="4808783"/>
                <a:ext cx="37077" cy="31435"/>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15"/>
              <p:cNvSpPr/>
              <p:nvPr/>
            </p:nvSpPr>
            <p:spPr>
              <a:xfrm rot="10800000" flipH="1">
                <a:off x="5680482" y="4837617"/>
                <a:ext cx="6998" cy="4763"/>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15"/>
              <p:cNvSpPr/>
              <p:nvPr/>
            </p:nvSpPr>
            <p:spPr>
              <a:xfrm rot="10800000" flipH="1">
                <a:off x="7030867" y="4824831"/>
                <a:ext cx="18319" cy="17659"/>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5"/>
              <p:cNvSpPr/>
              <p:nvPr/>
            </p:nvSpPr>
            <p:spPr>
              <a:xfrm rot="10800000" flipH="1">
                <a:off x="5203572" y="4843845"/>
                <a:ext cx="1539" cy="1502"/>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15"/>
              <p:cNvSpPr/>
              <p:nvPr/>
            </p:nvSpPr>
            <p:spPr>
              <a:xfrm rot="10800000" flipH="1">
                <a:off x="9290228" y="4799074"/>
                <a:ext cx="57741" cy="48691"/>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15"/>
              <p:cNvSpPr/>
              <p:nvPr/>
            </p:nvSpPr>
            <p:spPr>
              <a:xfrm rot="10800000" flipH="1">
                <a:off x="6641704" y="4837874"/>
                <a:ext cx="17183" cy="14875"/>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5"/>
              <p:cNvSpPr/>
              <p:nvPr/>
            </p:nvSpPr>
            <p:spPr>
              <a:xfrm rot="10800000" flipH="1">
                <a:off x="5775410" y="4846080"/>
                <a:ext cx="8243" cy="7474"/>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5"/>
              <p:cNvSpPr/>
              <p:nvPr/>
            </p:nvSpPr>
            <p:spPr>
              <a:xfrm rot="10800000" flipH="1">
                <a:off x="8323072" y="4819958"/>
                <a:ext cx="39312" cy="33597"/>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15"/>
              <p:cNvSpPr/>
              <p:nvPr/>
            </p:nvSpPr>
            <p:spPr>
              <a:xfrm rot="10800000" flipH="1">
                <a:off x="7978643" y="4826663"/>
                <a:ext cx="32607" cy="28028"/>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15"/>
              <p:cNvSpPr/>
              <p:nvPr/>
            </p:nvSpPr>
            <p:spPr>
              <a:xfrm rot="10800000" flipH="1">
                <a:off x="6258512" y="4844761"/>
                <a:ext cx="11944" cy="11028"/>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15"/>
              <p:cNvSpPr/>
              <p:nvPr/>
            </p:nvSpPr>
            <p:spPr>
              <a:xfrm rot="10800000" flipH="1">
                <a:off x="8720442" y="4813217"/>
                <a:ext cx="50486" cy="42903"/>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5"/>
              <p:cNvSpPr/>
              <p:nvPr/>
            </p:nvSpPr>
            <p:spPr>
              <a:xfrm rot="10800000" flipH="1">
                <a:off x="7122571" y="4839376"/>
                <a:ext cx="22386" cy="18832"/>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5"/>
              <p:cNvSpPr/>
              <p:nvPr/>
            </p:nvSpPr>
            <p:spPr>
              <a:xfrm rot="10800000" flipH="1">
                <a:off x="5108900" y="4858757"/>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15"/>
              <p:cNvSpPr/>
              <p:nvPr/>
            </p:nvSpPr>
            <p:spPr>
              <a:xfrm rot="10800000" flipH="1">
                <a:off x="8402612" y="4823622"/>
                <a:ext cx="42353" cy="35941"/>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15"/>
              <p:cNvSpPr/>
              <p:nvPr/>
            </p:nvSpPr>
            <p:spPr>
              <a:xfrm rot="10800000" flipH="1">
                <a:off x="8548759" y="4821313"/>
                <a:ext cx="46786" cy="39715"/>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15"/>
              <p:cNvSpPr/>
              <p:nvPr/>
            </p:nvSpPr>
            <p:spPr>
              <a:xfrm rot="10800000" flipH="1">
                <a:off x="8153806" y="4834137"/>
                <a:ext cx="36381" cy="30922"/>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15"/>
              <p:cNvSpPr/>
              <p:nvPr/>
            </p:nvSpPr>
            <p:spPr>
              <a:xfrm rot="10800000" flipH="1">
                <a:off x="5870081" y="4859453"/>
                <a:ext cx="9562" cy="8317"/>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5"/>
              <p:cNvSpPr/>
              <p:nvPr/>
            </p:nvSpPr>
            <p:spPr>
              <a:xfrm rot="10800000" flipH="1">
                <a:off x="7888954" y="4841537"/>
                <a:ext cx="26892" cy="2692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15"/>
              <p:cNvSpPr/>
              <p:nvPr/>
            </p:nvSpPr>
            <p:spPr>
              <a:xfrm rot="10800000" flipH="1">
                <a:off x="9383434" y="4819958"/>
                <a:ext cx="59243" cy="49900"/>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15"/>
              <p:cNvSpPr/>
              <p:nvPr/>
            </p:nvSpPr>
            <p:spPr>
              <a:xfrm rot="10800000" flipH="1">
                <a:off x="7220283" y="4850843"/>
                <a:ext cx="23631" cy="19198"/>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5"/>
              <p:cNvSpPr/>
              <p:nvPr/>
            </p:nvSpPr>
            <p:spPr>
              <a:xfrm rot="10800000" flipH="1">
                <a:off x="6735129" y="4857988"/>
                <a:ext cx="20664" cy="15717"/>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15"/>
              <p:cNvSpPr/>
              <p:nvPr/>
            </p:nvSpPr>
            <p:spPr>
              <a:xfrm rot="10800000" flipH="1">
                <a:off x="8627236" y="4835602"/>
                <a:ext cx="49021" cy="41437"/>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15"/>
              <p:cNvSpPr/>
              <p:nvPr/>
            </p:nvSpPr>
            <p:spPr>
              <a:xfrm rot="10800000" flipH="1">
                <a:off x="6351681" y="4864692"/>
                <a:ext cx="14215" cy="12713"/>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15"/>
              <p:cNvSpPr/>
              <p:nvPr/>
            </p:nvSpPr>
            <p:spPr>
              <a:xfrm rot="10800000" flipH="1">
                <a:off x="7793916" y="4852126"/>
                <a:ext cx="26892" cy="25500"/>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15"/>
              <p:cNvSpPr/>
              <p:nvPr/>
            </p:nvSpPr>
            <p:spPr>
              <a:xfrm rot="10800000" flipH="1">
                <a:off x="7315650" y="4859233"/>
                <a:ext cx="24437" cy="20444"/>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15"/>
              <p:cNvSpPr/>
              <p:nvPr/>
            </p:nvSpPr>
            <p:spPr>
              <a:xfrm rot="10800000" flipH="1">
                <a:off x="8237120" y="4849927"/>
                <a:ext cx="38579" cy="32717"/>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15"/>
              <p:cNvSpPr/>
              <p:nvPr/>
            </p:nvSpPr>
            <p:spPr>
              <a:xfrm rot="10800000" flipH="1">
                <a:off x="5964423" y="4875757"/>
                <a:ext cx="10075" cy="9269"/>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15"/>
              <p:cNvSpPr/>
              <p:nvPr/>
            </p:nvSpPr>
            <p:spPr>
              <a:xfrm rot="10800000" flipH="1">
                <a:off x="7698109" y="4860699"/>
                <a:ext cx="29640" cy="24950"/>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15"/>
              <p:cNvSpPr/>
              <p:nvPr/>
            </p:nvSpPr>
            <p:spPr>
              <a:xfrm rot="10800000" flipH="1">
                <a:off x="7411311" y="4864692"/>
                <a:ext cx="25903" cy="21726"/>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5"/>
              <p:cNvSpPr/>
              <p:nvPr/>
            </p:nvSpPr>
            <p:spPr>
              <a:xfrm rot="10800000" flipH="1">
                <a:off x="8060637" y="4857218"/>
                <a:ext cx="35612" cy="30189"/>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15"/>
              <p:cNvSpPr/>
              <p:nvPr/>
            </p:nvSpPr>
            <p:spPr>
              <a:xfrm rot="10800000" flipH="1">
                <a:off x="7602668" y="4865462"/>
                <a:ext cx="27625" cy="23888"/>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15"/>
              <p:cNvSpPr/>
              <p:nvPr/>
            </p:nvSpPr>
            <p:spPr>
              <a:xfrm rot="10800000" flipH="1">
                <a:off x="7506861" y="4866927"/>
                <a:ext cx="23192" cy="22715"/>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15"/>
              <p:cNvSpPr/>
              <p:nvPr/>
            </p:nvSpPr>
            <p:spPr>
              <a:xfrm rot="10800000" flipH="1">
                <a:off x="8459290" y="4821240"/>
                <a:ext cx="61404" cy="71663"/>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15"/>
              <p:cNvSpPr/>
              <p:nvPr/>
            </p:nvSpPr>
            <p:spPr>
              <a:xfrm rot="10800000" flipH="1">
                <a:off x="6831046" y="4876636"/>
                <a:ext cx="17183" cy="16450"/>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5"/>
              <p:cNvSpPr/>
              <p:nvPr/>
            </p:nvSpPr>
            <p:spPr>
              <a:xfrm rot="10800000" flipH="1">
                <a:off x="8313143" y="4858207"/>
                <a:ext cx="41071" cy="34879"/>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15"/>
              <p:cNvSpPr/>
              <p:nvPr/>
            </p:nvSpPr>
            <p:spPr>
              <a:xfrm rot="10800000" flipH="1">
                <a:off x="8386967" y="4857768"/>
                <a:ext cx="43818" cy="37553"/>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15"/>
              <p:cNvSpPr/>
              <p:nvPr/>
            </p:nvSpPr>
            <p:spPr>
              <a:xfrm rot="10800000" flipH="1">
                <a:off x="9474918" y="4846776"/>
                <a:ext cx="60195" cy="50999"/>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5"/>
              <p:cNvSpPr/>
              <p:nvPr/>
            </p:nvSpPr>
            <p:spPr>
              <a:xfrm rot="10800000" flipH="1">
                <a:off x="6442652" y="4885832"/>
                <a:ext cx="16194" cy="13336"/>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5"/>
              <p:cNvSpPr/>
              <p:nvPr/>
            </p:nvSpPr>
            <p:spPr>
              <a:xfrm rot="10800000" flipH="1">
                <a:off x="5384011" y="4896750"/>
                <a:ext cx="4506" cy="3993"/>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15"/>
              <p:cNvSpPr/>
              <p:nvPr/>
            </p:nvSpPr>
            <p:spPr>
              <a:xfrm rot="10800000" flipH="1">
                <a:off x="5288571" y="489825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15"/>
              <p:cNvSpPr/>
              <p:nvPr/>
            </p:nvSpPr>
            <p:spPr>
              <a:xfrm rot="10800000" flipH="1">
                <a:off x="8534800" y="4861725"/>
                <a:ext cx="48288" cy="41071"/>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15"/>
              <p:cNvSpPr/>
              <p:nvPr/>
            </p:nvSpPr>
            <p:spPr>
              <a:xfrm rot="10800000" flipH="1">
                <a:off x="6059460" y="4893636"/>
                <a:ext cx="10442" cy="10039"/>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15"/>
              <p:cNvSpPr/>
              <p:nvPr/>
            </p:nvSpPr>
            <p:spPr>
              <a:xfrm rot="10800000" flipH="1">
                <a:off x="5480185" y="4898252"/>
                <a:ext cx="5239" cy="545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15"/>
              <p:cNvSpPr/>
              <p:nvPr/>
            </p:nvSpPr>
            <p:spPr>
              <a:xfrm rot="10800000" flipH="1">
                <a:off x="5193130" y="4904224"/>
                <a:ext cx="2308" cy="2272"/>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5"/>
              <p:cNvSpPr/>
              <p:nvPr/>
            </p:nvSpPr>
            <p:spPr>
              <a:xfrm rot="10800000" flipH="1">
                <a:off x="7971718" y="4877808"/>
                <a:ext cx="34110" cy="28724"/>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5"/>
              <p:cNvSpPr/>
              <p:nvPr/>
            </p:nvSpPr>
            <p:spPr>
              <a:xfrm rot="10800000" flipH="1">
                <a:off x="8145416" y="4878065"/>
                <a:ext cx="37114" cy="31435"/>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5"/>
              <p:cNvSpPr/>
              <p:nvPr/>
            </p:nvSpPr>
            <p:spPr>
              <a:xfrm rot="10800000" flipH="1">
                <a:off x="6922750" y="4892280"/>
                <a:ext cx="20920" cy="17916"/>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5"/>
              <p:cNvSpPr/>
              <p:nvPr/>
            </p:nvSpPr>
            <p:spPr>
              <a:xfrm rot="10800000" flipH="1">
                <a:off x="5575039" y="4905653"/>
                <a:ext cx="6558" cy="6118"/>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5"/>
              <p:cNvSpPr/>
              <p:nvPr/>
            </p:nvSpPr>
            <p:spPr>
              <a:xfrm rot="10800000" flipH="1">
                <a:off x="5097726" y="4914666"/>
                <a:ext cx="1539" cy="769"/>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5"/>
              <p:cNvSpPr/>
              <p:nvPr/>
            </p:nvSpPr>
            <p:spPr>
              <a:xfrm rot="10800000" flipH="1">
                <a:off x="6536041" y="4906422"/>
                <a:ext cx="16963" cy="14655"/>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15"/>
              <p:cNvSpPr/>
              <p:nvPr/>
            </p:nvSpPr>
            <p:spPr>
              <a:xfrm rot="10800000" flipH="1">
                <a:off x="5669527" y="4917084"/>
                <a:ext cx="8243" cy="5203"/>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15"/>
              <p:cNvSpPr/>
              <p:nvPr/>
            </p:nvSpPr>
            <p:spPr>
              <a:xfrm rot="10800000" flipH="1">
                <a:off x="7877779" y="4895285"/>
                <a:ext cx="32644" cy="27625"/>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5"/>
              <p:cNvSpPr/>
              <p:nvPr/>
            </p:nvSpPr>
            <p:spPr>
              <a:xfrm rot="10800000" flipH="1">
                <a:off x="8222941" y="4889679"/>
                <a:ext cx="39568" cy="3396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15"/>
              <p:cNvSpPr/>
              <p:nvPr/>
            </p:nvSpPr>
            <p:spPr>
              <a:xfrm rot="10800000" flipH="1">
                <a:off x="6152630" y="4913054"/>
                <a:ext cx="11980" cy="1132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15"/>
              <p:cNvSpPr/>
              <p:nvPr/>
            </p:nvSpPr>
            <p:spPr>
              <a:xfrm rot="10800000" flipH="1">
                <a:off x="7020022" y="4907009"/>
                <a:ext cx="19455" cy="18795"/>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15"/>
              <p:cNvSpPr/>
              <p:nvPr/>
            </p:nvSpPr>
            <p:spPr>
              <a:xfrm rot="10800000" flipH="1">
                <a:off x="5003055" y="492880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15"/>
              <p:cNvSpPr/>
              <p:nvPr/>
            </p:nvSpPr>
            <p:spPr>
              <a:xfrm rot="10800000" flipH="1">
                <a:off x="8297499" y="4893856"/>
                <a:ext cx="42316" cy="35758"/>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15"/>
              <p:cNvSpPr/>
              <p:nvPr/>
            </p:nvSpPr>
            <p:spPr>
              <a:xfrm rot="10800000" flipH="1">
                <a:off x="8437161" y="4892280"/>
                <a:ext cx="54443" cy="39605"/>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5"/>
              <p:cNvSpPr/>
              <p:nvPr/>
            </p:nvSpPr>
            <p:spPr>
              <a:xfrm rot="10800000" flipH="1">
                <a:off x="8052980" y="4903418"/>
                <a:ext cx="36344" cy="30702"/>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5"/>
              <p:cNvSpPr/>
              <p:nvPr/>
            </p:nvSpPr>
            <p:spPr>
              <a:xfrm rot="10800000" flipH="1">
                <a:off x="7783108" y="4909427"/>
                <a:ext cx="31838" cy="26892"/>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5"/>
              <p:cNvSpPr/>
              <p:nvPr/>
            </p:nvSpPr>
            <p:spPr>
              <a:xfrm rot="10800000" flipH="1">
                <a:off x="5764345" y="4930310"/>
                <a:ext cx="9599" cy="6741"/>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15"/>
              <p:cNvSpPr/>
              <p:nvPr/>
            </p:nvSpPr>
            <p:spPr>
              <a:xfrm rot="10800000" flipH="1">
                <a:off x="7115097" y="4919722"/>
                <a:ext cx="21653" cy="18832"/>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5"/>
              <p:cNvSpPr/>
              <p:nvPr/>
            </p:nvSpPr>
            <p:spPr>
              <a:xfrm rot="10800000" flipH="1">
                <a:off x="6631995" y="4925840"/>
                <a:ext cx="17952" cy="15754"/>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15"/>
              <p:cNvSpPr/>
              <p:nvPr/>
            </p:nvSpPr>
            <p:spPr>
              <a:xfrm rot="10800000" flipH="1">
                <a:off x="6245835" y="4934047"/>
                <a:ext cx="12713" cy="11944"/>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15"/>
              <p:cNvSpPr/>
              <p:nvPr/>
            </p:nvSpPr>
            <p:spPr>
              <a:xfrm rot="10800000" flipH="1">
                <a:off x="7688400" y="4921077"/>
                <a:ext cx="29676" cy="25720"/>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15"/>
              <p:cNvSpPr/>
              <p:nvPr/>
            </p:nvSpPr>
            <p:spPr>
              <a:xfrm rot="10800000" flipH="1">
                <a:off x="7210537" y="4927306"/>
                <a:ext cx="23521" cy="20334"/>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15"/>
              <p:cNvSpPr/>
              <p:nvPr/>
            </p:nvSpPr>
            <p:spPr>
              <a:xfrm rot="10800000" flipH="1">
                <a:off x="8132007" y="4919465"/>
                <a:ext cx="38579" cy="32534"/>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15"/>
              <p:cNvSpPr/>
              <p:nvPr/>
            </p:nvSpPr>
            <p:spPr>
              <a:xfrm rot="10800000" flipH="1">
                <a:off x="5858430" y="4946504"/>
                <a:ext cx="10368" cy="6961"/>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15"/>
              <p:cNvSpPr/>
              <p:nvPr/>
            </p:nvSpPr>
            <p:spPr>
              <a:xfrm rot="10800000" flipH="1">
                <a:off x="7592996" y="4929248"/>
                <a:ext cx="29090" cy="24950"/>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15"/>
              <p:cNvSpPr/>
              <p:nvPr/>
            </p:nvSpPr>
            <p:spPr>
              <a:xfrm rot="10800000" flipH="1">
                <a:off x="7305941" y="4932545"/>
                <a:ext cx="25170" cy="21689"/>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5"/>
              <p:cNvSpPr/>
              <p:nvPr/>
            </p:nvSpPr>
            <p:spPr>
              <a:xfrm rot="10800000" flipH="1">
                <a:off x="7959774" y="4926280"/>
                <a:ext cx="35612" cy="2945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15"/>
              <p:cNvSpPr/>
              <p:nvPr/>
            </p:nvSpPr>
            <p:spPr>
              <a:xfrm rot="10800000" flipH="1">
                <a:off x="7496823" y="4933754"/>
                <a:ext cx="28138" cy="23485"/>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5"/>
              <p:cNvSpPr/>
              <p:nvPr/>
            </p:nvSpPr>
            <p:spPr>
              <a:xfrm rot="10800000" flipH="1">
                <a:off x="7401382" y="4934780"/>
                <a:ext cx="26123" cy="23155"/>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5"/>
              <p:cNvSpPr/>
              <p:nvPr/>
            </p:nvSpPr>
            <p:spPr>
              <a:xfrm rot="10800000" flipH="1">
                <a:off x="6723149" y="4944452"/>
                <a:ext cx="19235" cy="16450"/>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15"/>
              <p:cNvSpPr/>
              <p:nvPr/>
            </p:nvSpPr>
            <p:spPr>
              <a:xfrm rot="10800000" flipH="1">
                <a:off x="8208030" y="4927745"/>
                <a:ext cx="40851" cy="34696"/>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15"/>
              <p:cNvSpPr/>
              <p:nvPr/>
            </p:nvSpPr>
            <p:spPr>
              <a:xfrm rot="10800000" flipH="1">
                <a:off x="8346959" y="4892244"/>
                <a:ext cx="68622" cy="7239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5"/>
              <p:cNvSpPr/>
              <p:nvPr/>
            </p:nvSpPr>
            <p:spPr>
              <a:xfrm rot="10800000" flipH="1">
                <a:off x="8281854" y="4928185"/>
                <a:ext cx="43635" cy="37297"/>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5"/>
              <p:cNvSpPr/>
              <p:nvPr/>
            </p:nvSpPr>
            <p:spPr>
              <a:xfrm rot="10800000" flipH="1">
                <a:off x="6339004" y="4953245"/>
                <a:ext cx="14985" cy="15131"/>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15"/>
              <p:cNvSpPr/>
              <p:nvPr/>
            </p:nvSpPr>
            <p:spPr>
              <a:xfrm rot="10800000" flipH="1">
                <a:off x="5278898" y="4966105"/>
                <a:ext cx="5239" cy="4506"/>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15"/>
              <p:cNvSpPr/>
              <p:nvPr/>
            </p:nvSpPr>
            <p:spPr>
              <a:xfrm rot="10800000" flipH="1">
                <a:off x="5182725" y="4968340"/>
                <a:ext cx="3737" cy="3004"/>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5"/>
              <p:cNvSpPr/>
              <p:nvPr/>
            </p:nvSpPr>
            <p:spPr>
              <a:xfrm rot="10800000" flipH="1">
                <a:off x="5951343" y="4962368"/>
                <a:ext cx="14215" cy="974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15"/>
              <p:cNvSpPr/>
              <p:nvPr/>
            </p:nvSpPr>
            <p:spPr>
              <a:xfrm rot="10800000" flipH="1">
                <a:off x="5374302" y="4968340"/>
                <a:ext cx="5276" cy="5239"/>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15"/>
              <p:cNvSpPr/>
              <p:nvPr/>
            </p:nvSpPr>
            <p:spPr>
              <a:xfrm rot="10800000" flipH="1">
                <a:off x="7865433" y="4947456"/>
                <a:ext cx="30263" cy="28834"/>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5"/>
              <p:cNvSpPr/>
              <p:nvPr/>
            </p:nvSpPr>
            <p:spPr>
              <a:xfrm rot="10800000" flipH="1">
                <a:off x="5087284" y="4974312"/>
                <a:ext cx="2272" cy="2272"/>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15"/>
              <p:cNvSpPr/>
              <p:nvPr/>
            </p:nvSpPr>
            <p:spPr>
              <a:xfrm rot="10800000" flipH="1">
                <a:off x="6817087" y="4960829"/>
                <a:ext cx="20700" cy="17403"/>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15"/>
              <p:cNvSpPr/>
              <p:nvPr/>
            </p:nvSpPr>
            <p:spPr>
              <a:xfrm rot="10800000" flipH="1">
                <a:off x="8040303" y="4947383"/>
                <a:ext cx="37077" cy="31435"/>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15"/>
              <p:cNvSpPr/>
              <p:nvPr/>
            </p:nvSpPr>
            <p:spPr>
              <a:xfrm rot="10800000" flipH="1">
                <a:off x="5469743" y="4974861"/>
                <a:ext cx="6009" cy="6192"/>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15"/>
              <p:cNvSpPr/>
              <p:nvPr/>
            </p:nvSpPr>
            <p:spPr>
              <a:xfrm rot="10800000" flipH="1">
                <a:off x="4991844" y="4984973"/>
                <a:ext cx="1356" cy="1282"/>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15"/>
              <p:cNvSpPr/>
              <p:nvPr/>
            </p:nvSpPr>
            <p:spPr>
              <a:xfrm rot="10800000" flipH="1">
                <a:off x="6432577" y="4974678"/>
                <a:ext cx="14948" cy="14032"/>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5"/>
              <p:cNvSpPr/>
              <p:nvPr/>
            </p:nvSpPr>
            <p:spPr>
              <a:xfrm rot="10800000" flipH="1">
                <a:off x="7772666" y="4963870"/>
                <a:ext cx="31875" cy="27661"/>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5"/>
              <p:cNvSpPr/>
              <p:nvPr/>
            </p:nvSpPr>
            <p:spPr>
              <a:xfrm rot="10800000" flipH="1">
                <a:off x="5564414" y="4984607"/>
                <a:ext cx="7511" cy="703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5"/>
              <p:cNvSpPr/>
              <p:nvPr/>
            </p:nvSpPr>
            <p:spPr>
              <a:xfrm rot="10800000" flipH="1">
                <a:off x="6045904" y="4984021"/>
                <a:ext cx="12823" cy="8940"/>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5"/>
              <p:cNvSpPr/>
              <p:nvPr/>
            </p:nvSpPr>
            <p:spPr>
              <a:xfrm rot="10800000" flipH="1">
                <a:off x="6914543" y="4974385"/>
                <a:ext cx="22202" cy="18612"/>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5"/>
              <p:cNvSpPr/>
              <p:nvPr/>
            </p:nvSpPr>
            <p:spPr>
              <a:xfrm rot="10800000" flipH="1">
                <a:off x="8117828" y="4959400"/>
                <a:ext cx="39349" cy="33597"/>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5"/>
              <p:cNvSpPr/>
              <p:nvPr/>
            </p:nvSpPr>
            <p:spPr>
              <a:xfrm rot="10800000" flipH="1">
                <a:off x="4897172" y="4999665"/>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5"/>
              <p:cNvSpPr/>
              <p:nvPr/>
            </p:nvSpPr>
            <p:spPr>
              <a:xfrm rot="10800000" flipH="1">
                <a:off x="8193118" y="4964273"/>
                <a:ext cx="41584" cy="35428"/>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5"/>
              <p:cNvSpPr/>
              <p:nvPr/>
            </p:nvSpPr>
            <p:spPr>
              <a:xfrm rot="10800000" flipH="1">
                <a:off x="8265661" y="4962368"/>
                <a:ext cx="43818" cy="37810"/>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5"/>
              <p:cNvSpPr/>
              <p:nvPr/>
            </p:nvSpPr>
            <p:spPr>
              <a:xfrm rot="10800000" flipH="1">
                <a:off x="7947867" y="4972700"/>
                <a:ext cx="35612" cy="30739"/>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15"/>
              <p:cNvSpPr/>
              <p:nvPr/>
            </p:nvSpPr>
            <p:spPr>
              <a:xfrm rot="10800000" flipH="1">
                <a:off x="7677226" y="4978159"/>
                <a:ext cx="31875" cy="26782"/>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5"/>
              <p:cNvSpPr/>
              <p:nvPr/>
            </p:nvSpPr>
            <p:spPr>
              <a:xfrm rot="10800000" flipH="1">
                <a:off x="5658353" y="4997430"/>
                <a:ext cx="8976" cy="8207"/>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5"/>
              <p:cNvSpPr/>
              <p:nvPr/>
            </p:nvSpPr>
            <p:spPr>
              <a:xfrm rot="10800000" flipH="1">
                <a:off x="7009251" y="4986512"/>
                <a:ext cx="23118" cy="19894"/>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5"/>
              <p:cNvSpPr/>
              <p:nvPr/>
            </p:nvSpPr>
            <p:spPr>
              <a:xfrm rot="10800000" flipH="1">
                <a:off x="6526369" y="4993693"/>
                <a:ext cx="18429" cy="16121"/>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15"/>
              <p:cNvSpPr/>
              <p:nvPr/>
            </p:nvSpPr>
            <p:spPr>
              <a:xfrm rot="10800000" flipH="1">
                <a:off x="6138487" y="5001863"/>
                <a:ext cx="16414" cy="12017"/>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5"/>
              <p:cNvSpPr/>
              <p:nvPr/>
            </p:nvSpPr>
            <p:spPr>
              <a:xfrm rot="10800000" flipH="1">
                <a:off x="7582555" y="4989699"/>
                <a:ext cx="29860" cy="25646"/>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5"/>
              <p:cNvSpPr/>
              <p:nvPr/>
            </p:nvSpPr>
            <p:spPr>
              <a:xfrm rot="10800000" flipH="1">
                <a:off x="7104655" y="4995488"/>
                <a:ext cx="24437" cy="20627"/>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15"/>
              <p:cNvSpPr/>
              <p:nvPr/>
            </p:nvSpPr>
            <p:spPr>
              <a:xfrm rot="10800000" flipH="1">
                <a:off x="5753794" y="5012781"/>
                <a:ext cx="9709" cy="9269"/>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5"/>
              <p:cNvSpPr/>
              <p:nvPr/>
            </p:nvSpPr>
            <p:spPr>
              <a:xfrm rot="10800000" flipH="1">
                <a:off x="7200096" y="5000727"/>
                <a:ext cx="25207" cy="21360"/>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15"/>
              <p:cNvSpPr/>
              <p:nvPr/>
            </p:nvSpPr>
            <p:spPr>
              <a:xfrm rot="10800000" flipH="1">
                <a:off x="7487114" y="4997137"/>
                <a:ext cx="28907" cy="24950"/>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5"/>
              <p:cNvSpPr/>
              <p:nvPr/>
            </p:nvSpPr>
            <p:spPr>
              <a:xfrm rot="10800000" flipH="1">
                <a:off x="8026894" y="4989186"/>
                <a:ext cx="37847" cy="32900"/>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5"/>
              <p:cNvSpPr/>
              <p:nvPr/>
            </p:nvSpPr>
            <p:spPr>
              <a:xfrm rot="10800000" flipH="1">
                <a:off x="7854661" y="4995598"/>
                <a:ext cx="34879" cy="2945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15"/>
              <p:cNvSpPr/>
              <p:nvPr/>
            </p:nvSpPr>
            <p:spPr>
              <a:xfrm rot="10800000" flipH="1">
                <a:off x="7295536" y="5002816"/>
                <a:ext cx="26855" cy="22972"/>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5"/>
              <p:cNvSpPr/>
              <p:nvPr/>
            </p:nvSpPr>
            <p:spPr>
              <a:xfrm rot="10800000" flipH="1">
                <a:off x="7391710" y="5001900"/>
                <a:ext cx="27588" cy="23888"/>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5"/>
              <p:cNvSpPr/>
              <p:nvPr/>
            </p:nvSpPr>
            <p:spPr>
              <a:xfrm rot="10800000" flipH="1">
                <a:off x="6617852" y="5012341"/>
                <a:ext cx="19418" cy="16377"/>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15"/>
              <p:cNvSpPr/>
              <p:nvPr/>
            </p:nvSpPr>
            <p:spPr>
              <a:xfrm rot="10800000" flipH="1">
                <a:off x="8102917" y="4997796"/>
                <a:ext cx="40851" cy="347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5"/>
              <p:cNvSpPr/>
              <p:nvPr/>
            </p:nvSpPr>
            <p:spPr>
              <a:xfrm rot="10800000" flipH="1">
                <a:off x="6231657" y="5022270"/>
                <a:ext cx="16194" cy="13189"/>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5"/>
              <p:cNvSpPr/>
              <p:nvPr/>
            </p:nvSpPr>
            <p:spPr>
              <a:xfrm rot="10800000" flipH="1">
                <a:off x="8176961" y="4999592"/>
                <a:ext cx="43782" cy="37114"/>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15"/>
              <p:cNvSpPr/>
              <p:nvPr/>
            </p:nvSpPr>
            <p:spPr>
              <a:xfrm rot="10800000" flipH="1">
                <a:off x="5172283" y="5036192"/>
                <a:ext cx="4506" cy="3957"/>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5"/>
              <p:cNvSpPr/>
              <p:nvPr/>
            </p:nvSpPr>
            <p:spPr>
              <a:xfrm rot="10800000" flipH="1">
                <a:off x="5846743" y="5033408"/>
                <a:ext cx="11431" cy="7437"/>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5"/>
              <p:cNvSpPr/>
              <p:nvPr/>
            </p:nvSpPr>
            <p:spPr>
              <a:xfrm rot="10800000" flipH="1">
                <a:off x="5076843" y="5038427"/>
                <a:ext cx="3004" cy="3004"/>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15"/>
              <p:cNvSpPr/>
              <p:nvPr/>
            </p:nvSpPr>
            <p:spPr>
              <a:xfrm rot="10800000" flipH="1">
                <a:off x="5267834" y="5038354"/>
                <a:ext cx="5129" cy="5386"/>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5"/>
              <p:cNvSpPr/>
              <p:nvPr/>
            </p:nvSpPr>
            <p:spPr>
              <a:xfrm rot="10800000" flipH="1">
                <a:off x="7760723" y="5015309"/>
                <a:ext cx="34329" cy="29090"/>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15"/>
              <p:cNvSpPr/>
              <p:nvPr/>
            </p:nvSpPr>
            <p:spPr>
              <a:xfrm rot="10800000" flipH="1">
                <a:off x="6714026" y="5029451"/>
                <a:ext cx="17916" cy="16560"/>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5"/>
              <p:cNvSpPr/>
              <p:nvPr/>
            </p:nvSpPr>
            <p:spPr>
              <a:xfrm rot="10800000" flipH="1">
                <a:off x="4981402" y="5044399"/>
                <a:ext cx="2308" cy="2272"/>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5"/>
              <p:cNvSpPr/>
              <p:nvPr/>
            </p:nvSpPr>
            <p:spPr>
              <a:xfrm rot="10800000" flipH="1">
                <a:off x="7934421" y="5016738"/>
                <a:ext cx="37847" cy="31435"/>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5"/>
              <p:cNvSpPr/>
              <p:nvPr/>
            </p:nvSpPr>
            <p:spPr>
              <a:xfrm rot="10800000" flipH="1">
                <a:off x="5362395" y="5044399"/>
                <a:ext cx="8207" cy="5972"/>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5"/>
              <p:cNvSpPr/>
              <p:nvPr/>
            </p:nvSpPr>
            <p:spPr>
              <a:xfrm rot="10800000" flipH="1">
                <a:off x="4885998" y="5054804"/>
                <a:ext cx="769" cy="1539"/>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5"/>
              <p:cNvSpPr/>
              <p:nvPr/>
            </p:nvSpPr>
            <p:spPr>
              <a:xfrm rot="10800000" flipH="1">
                <a:off x="6324862" y="5042421"/>
                <a:ext cx="17183" cy="14655"/>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5"/>
              <p:cNvSpPr/>
              <p:nvPr/>
            </p:nvSpPr>
            <p:spPr>
              <a:xfrm rot="10800000" flipH="1">
                <a:off x="7666784" y="5032455"/>
                <a:ext cx="32644" cy="27661"/>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5"/>
              <p:cNvSpPr/>
              <p:nvPr/>
            </p:nvSpPr>
            <p:spPr>
              <a:xfrm rot="10800000" flipH="1">
                <a:off x="5457653" y="5055427"/>
                <a:ext cx="8573" cy="5386"/>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5"/>
              <p:cNvSpPr/>
              <p:nvPr/>
            </p:nvSpPr>
            <p:spPr>
              <a:xfrm rot="10800000" flipH="1">
                <a:off x="6808697" y="5042384"/>
                <a:ext cx="22166" cy="18465"/>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15"/>
              <p:cNvSpPr/>
              <p:nvPr/>
            </p:nvSpPr>
            <p:spPr>
              <a:xfrm rot="10800000" flipH="1">
                <a:off x="5940059" y="5052606"/>
                <a:ext cx="12823" cy="8317"/>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5"/>
              <p:cNvSpPr/>
              <p:nvPr/>
            </p:nvSpPr>
            <p:spPr>
              <a:xfrm rot="10800000" flipH="1">
                <a:off x="8011543" y="5030184"/>
                <a:ext cx="35099" cy="33633"/>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15"/>
              <p:cNvSpPr/>
              <p:nvPr/>
            </p:nvSpPr>
            <p:spPr>
              <a:xfrm rot="10800000" flipH="1">
                <a:off x="4791327" y="5069716"/>
                <a:ext cx="769" cy="37"/>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5"/>
              <p:cNvSpPr/>
              <p:nvPr/>
            </p:nvSpPr>
            <p:spPr>
              <a:xfrm rot="10800000" flipH="1">
                <a:off x="8087493" y="5033957"/>
                <a:ext cx="42316" cy="35831"/>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5"/>
              <p:cNvSpPr/>
              <p:nvPr/>
            </p:nvSpPr>
            <p:spPr>
              <a:xfrm rot="10800000" flipH="1">
                <a:off x="7841985" y="5041835"/>
                <a:ext cx="36564" cy="30922"/>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5"/>
              <p:cNvSpPr/>
              <p:nvPr/>
            </p:nvSpPr>
            <p:spPr>
              <a:xfrm rot="10800000" flipH="1">
                <a:off x="7572113" y="5046597"/>
                <a:ext cx="31142" cy="2692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15"/>
              <p:cNvSpPr/>
              <p:nvPr/>
            </p:nvSpPr>
            <p:spPr>
              <a:xfrm rot="10800000" flipH="1">
                <a:off x="6903735" y="5054071"/>
                <a:ext cx="20554" cy="19894"/>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5"/>
              <p:cNvSpPr/>
              <p:nvPr/>
            </p:nvSpPr>
            <p:spPr>
              <a:xfrm rot="10800000" flipH="1">
                <a:off x="5552507" y="5066015"/>
                <a:ext cx="8976" cy="8207"/>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15"/>
              <p:cNvSpPr/>
              <p:nvPr/>
            </p:nvSpPr>
            <p:spPr>
              <a:xfrm rot="10800000" flipH="1">
                <a:off x="6418215" y="5062242"/>
                <a:ext cx="18502" cy="15351"/>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5"/>
              <p:cNvSpPr/>
              <p:nvPr/>
            </p:nvSpPr>
            <p:spPr>
              <a:xfrm rot="10800000" flipH="1">
                <a:off x="6034840" y="5069716"/>
                <a:ext cx="14948" cy="12713"/>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5"/>
              <p:cNvSpPr/>
              <p:nvPr/>
            </p:nvSpPr>
            <p:spPr>
              <a:xfrm rot="10800000" flipH="1">
                <a:off x="7476672" y="5057735"/>
                <a:ext cx="30409" cy="25463"/>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5"/>
              <p:cNvSpPr/>
              <p:nvPr/>
            </p:nvSpPr>
            <p:spPr>
              <a:xfrm rot="10800000" flipH="1">
                <a:off x="6998809" y="5063304"/>
                <a:ext cx="24437" cy="20664"/>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5"/>
              <p:cNvSpPr/>
              <p:nvPr/>
            </p:nvSpPr>
            <p:spPr>
              <a:xfrm rot="10800000" flipH="1">
                <a:off x="7094213" y="5068580"/>
                <a:ext cx="25939" cy="21360"/>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5"/>
              <p:cNvSpPr/>
              <p:nvPr/>
            </p:nvSpPr>
            <p:spPr>
              <a:xfrm rot="10800000" flipH="1">
                <a:off x="7381268" y="5065502"/>
                <a:ext cx="28870" cy="24437"/>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5"/>
              <p:cNvSpPr/>
              <p:nvPr/>
            </p:nvSpPr>
            <p:spPr>
              <a:xfrm rot="10800000" flipH="1">
                <a:off x="5647911" y="5081660"/>
                <a:ext cx="11211" cy="9709"/>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15"/>
              <p:cNvSpPr/>
              <p:nvPr/>
            </p:nvSpPr>
            <p:spPr>
              <a:xfrm rot="10800000" flipH="1">
                <a:off x="7921012" y="5058688"/>
                <a:ext cx="38616" cy="32717"/>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5"/>
              <p:cNvSpPr/>
              <p:nvPr/>
            </p:nvSpPr>
            <p:spPr>
              <a:xfrm rot="10800000" flipH="1">
                <a:off x="7285827" y="5069789"/>
                <a:ext cx="24291" cy="23155"/>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5"/>
              <p:cNvSpPr/>
              <p:nvPr/>
            </p:nvSpPr>
            <p:spPr>
              <a:xfrm rot="10800000" flipH="1">
                <a:off x="7190387" y="5071218"/>
                <a:ext cx="25939" cy="22422"/>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5"/>
              <p:cNvSpPr/>
              <p:nvPr/>
            </p:nvSpPr>
            <p:spPr>
              <a:xfrm rot="10800000" flipH="1">
                <a:off x="7749548" y="5064220"/>
                <a:ext cx="34146" cy="29420"/>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5"/>
              <p:cNvSpPr/>
              <p:nvPr/>
            </p:nvSpPr>
            <p:spPr>
              <a:xfrm rot="10800000" flipH="1">
                <a:off x="6512190" y="5080157"/>
                <a:ext cx="21946" cy="16487"/>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15"/>
              <p:cNvSpPr/>
              <p:nvPr/>
            </p:nvSpPr>
            <p:spPr>
              <a:xfrm rot="10800000" flipH="1">
                <a:off x="7998024" y="5067481"/>
                <a:ext cx="40814" cy="35099"/>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15"/>
              <p:cNvSpPr/>
              <p:nvPr/>
            </p:nvSpPr>
            <p:spPr>
              <a:xfrm rot="10800000" flipH="1">
                <a:off x="6125811" y="5090453"/>
                <a:ext cx="15681" cy="13593"/>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5"/>
              <p:cNvSpPr/>
              <p:nvPr/>
            </p:nvSpPr>
            <p:spPr>
              <a:xfrm rot="10800000" flipH="1">
                <a:off x="5741850" y="5099392"/>
                <a:ext cx="10478" cy="10039"/>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5"/>
              <p:cNvSpPr/>
              <p:nvPr/>
            </p:nvSpPr>
            <p:spPr>
              <a:xfrm rot="10800000" flipH="1">
                <a:off x="7655610" y="5084297"/>
                <a:ext cx="33377" cy="28724"/>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5"/>
              <p:cNvSpPr/>
              <p:nvPr/>
            </p:nvSpPr>
            <p:spPr>
              <a:xfrm rot="10800000" flipH="1">
                <a:off x="6606092" y="5096534"/>
                <a:ext cx="20737" cy="1736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15"/>
              <p:cNvSpPr/>
              <p:nvPr/>
            </p:nvSpPr>
            <p:spPr>
              <a:xfrm rot="10800000" flipH="1">
                <a:off x="7829308" y="5086056"/>
                <a:ext cx="37114" cy="31435"/>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15"/>
              <p:cNvSpPr/>
              <p:nvPr/>
            </p:nvSpPr>
            <p:spPr>
              <a:xfrm rot="10800000" flipH="1">
                <a:off x="6218980" y="5110750"/>
                <a:ext cx="17183" cy="14289"/>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5"/>
              <p:cNvSpPr/>
              <p:nvPr/>
            </p:nvSpPr>
            <p:spPr>
              <a:xfrm rot="10800000" flipH="1">
                <a:off x="7561158" y="5101041"/>
                <a:ext cx="32607" cy="275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15"/>
              <p:cNvSpPr/>
              <p:nvPr/>
            </p:nvSpPr>
            <p:spPr>
              <a:xfrm rot="10800000" flipH="1">
                <a:off x="6703584" y="5110237"/>
                <a:ext cx="21653" cy="18429"/>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5"/>
              <p:cNvSpPr/>
              <p:nvPr/>
            </p:nvSpPr>
            <p:spPr>
              <a:xfrm rot="10800000" flipH="1">
                <a:off x="5835788" y="5118187"/>
                <a:ext cx="11211" cy="11211"/>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5"/>
              <p:cNvSpPr/>
              <p:nvPr/>
            </p:nvSpPr>
            <p:spPr>
              <a:xfrm rot="10800000" flipH="1">
                <a:off x="7907053" y="5098806"/>
                <a:ext cx="40081" cy="34036"/>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15"/>
              <p:cNvSpPr/>
              <p:nvPr/>
            </p:nvSpPr>
            <p:spPr>
              <a:xfrm rot="10800000" flipH="1">
                <a:off x="7466633" y="5113864"/>
                <a:ext cx="27661" cy="26635"/>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15"/>
              <p:cNvSpPr/>
              <p:nvPr/>
            </p:nvSpPr>
            <p:spPr>
              <a:xfrm rot="10800000" flipH="1">
                <a:off x="7736872" y="5110860"/>
                <a:ext cx="35612" cy="30482"/>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5"/>
              <p:cNvSpPr/>
              <p:nvPr/>
            </p:nvSpPr>
            <p:spPr>
              <a:xfrm rot="10800000" flipH="1">
                <a:off x="6797853" y="5121924"/>
                <a:ext cx="20554" cy="19894"/>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5"/>
              <p:cNvSpPr/>
              <p:nvPr/>
            </p:nvSpPr>
            <p:spPr>
              <a:xfrm rot="10800000" flipH="1">
                <a:off x="6312186" y="5130131"/>
                <a:ext cx="18648" cy="15351"/>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5"/>
              <p:cNvSpPr/>
              <p:nvPr/>
            </p:nvSpPr>
            <p:spPr>
              <a:xfrm rot="10800000" flipH="1">
                <a:off x="5927492" y="5138155"/>
                <a:ext cx="14179" cy="12237"/>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5"/>
              <p:cNvSpPr/>
              <p:nvPr/>
            </p:nvSpPr>
            <p:spPr>
              <a:xfrm rot="10800000" flipH="1">
                <a:off x="7371559" y="5126101"/>
                <a:ext cx="29676" cy="25683"/>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15"/>
              <p:cNvSpPr/>
              <p:nvPr/>
            </p:nvSpPr>
            <p:spPr>
              <a:xfrm rot="10800000" flipH="1">
                <a:off x="6893696" y="5131157"/>
                <a:ext cx="23704" cy="20664"/>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15"/>
              <p:cNvSpPr/>
              <p:nvPr/>
            </p:nvSpPr>
            <p:spPr>
              <a:xfrm rot="10800000" flipH="1">
                <a:off x="7276118" y="5133575"/>
                <a:ext cx="28944" cy="24950"/>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15"/>
              <p:cNvSpPr/>
              <p:nvPr/>
            </p:nvSpPr>
            <p:spPr>
              <a:xfrm rot="10800000" flipH="1">
                <a:off x="6987928" y="5135773"/>
                <a:ext cx="23998" cy="23301"/>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5"/>
              <p:cNvSpPr/>
              <p:nvPr/>
            </p:nvSpPr>
            <p:spPr>
              <a:xfrm rot="10800000" flipH="1">
                <a:off x="7816119" y="5128556"/>
                <a:ext cx="38579" cy="32644"/>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5"/>
              <p:cNvSpPr/>
              <p:nvPr/>
            </p:nvSpPr>
            <p:spPr>
              <a:xfrm rot="10800000" flipH="1">
                <a:off x="7084541" y="5139070"/>
                <a:ext cx="26672" cy="22422"/>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5"/>
              <p:cNvSpPr/>
              <p:nvPr/>
            </p:nvSpPr>
            <p:spPr>
              <a:xfrm rot="10800000" flipH="1">
                <a:off x="7179982" y="5138008"/>
                <a:ext cx="28138" cy="23485"/>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5"/>
              <p:cNvSpPr/>
              <p:nvPr/>
            </p:nvSpPr>
            <p:spPr>
              <a:xfrm rot="10800000" flipH="1">
                <a:off x="7643666" y="5133502"/>
                <a:ext cx="34879" cy="29493"/>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15"/>
              <p:cNvSpPr/>
              <p:nvPr/>
            </p:nvSpPr>
            <p:spPr>
              <a:xfrm rot="10800000" flipH="1">
                <a:off x="6409092" y="5148010"/>
                <a:ext cx="19418" cy="16633"/>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5"/>
              <p:cNvSpPr/>
              <p:nvPr/>
            </p:nvSpPr>
            <p:spPr>
              <a:xfrm rot="10800000" flipH="1">
                <a:off x="6019928" y="5158452"/>
                <a:ext cx="16230" cy="13446"/>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5"/>
              <p:cNvSpPr/>
              <p:nvPr/>
            </p:nvSpPr>
            <p:spPr>
              <a:xfrm rot="10800000" flipH="1">
                <a:off x="7549727" y="5152883"/>
                <a:ext cx="33413" cy="28724"/>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15"/>
              <p:cNvSpPr/>
              <p:nvPr/>
            </p:nvSpPr>
            <p:spPr>
              <a:xfrm rot="10800000" flipH="1">
                <a:off x="6503031" y="5164753"/>
                <a:ext cx="20920" cy="17586"/>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5"/>
              <p:cNvSpPr/>
              <p:nvPr/>
            </p:nvSpPr>
            <p:spPr>
              <a:xfrm rot="10800000" flipH="1">
                <a:off x="7719176" y="5155447"/>
                <a:ext cx="37114" cy="3198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15"/>
              <p:cNvSpPr/>
              <p:nvPr/>
            </p:nvSpPr>
            <p:spPr>
              <a:xfrm rot="10800000" flipH="1">
                <a:off x="6113867" y="5178566"/>
                <a:ext cx="16450" cy="14618"/>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15"/>
              <p:cNvSpPr/>
              <p:nvPr/>
            </p:nvSpPr>
            <p:spPr>
              <a:xfrm rot="10800000" flipH="1">
                <a:off x="6597702" y="5178089"/>
                <a:ext cx="21653" cy="18429"/>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5"/>
              <p:cNvSpPr/>
              <p:nvPr/>
            </p:nvSpPr>
            <p:spPr>
              <a:xfrm rot="10800000" flipH="1">
                <a:off x="7455422" y="5170066"/>
                <a:ext cx="29127" cy="27771"/>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15"/>
              <p:cNvSpPr/>
              <p:nvPr/>
            </p:nvSpPr>
            <p:spPr>
              <a:xfrm rot="10800000" flipH="1">
                <a:off x="6692410" y="5191096"/>
                <a:ext cx="22386" cy="18832"/>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5"/>
              <p:cNvSpPr/>
              <p:nvPr/>
            </p:nvSpPr>
            <p:spPr>
              <a:xfrm rot="10800000" flipH="1">
                <a:off x="7361117" y="5183768"/>
                <a:ext cx="31142" cy="26196"/>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5"/>
              <p:cNvSpPr/>
              <p:nvPr/>
            </p:nvSpPr>
            <p:spPr>
              <a:xfrm rot="10800000" flipH="1">
                <a:off x="7631246" y="5179995"/>
                <a:ext cx="36308" cy="30849"/>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15"/>
              <p:cNvSpPr/>
              <p:nvPr/>
            </p:nvSpPr>
            <p:spPr>
              <a:xfrm rot="10800000" flipH="1">
                <a:off x="6207073" y="5197947"/>
                <a:ext cx="17916" cy="15388"/>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15"/>
              <p:cNvSpPr/>
              <p:nvPr/>
            </p:nvSpPr>
            <p:spPr>
              <a:xfrm rot="10800000" flipH="1">
                <a:off x="7265713" y="5194540"/>
                <a:ext cx="29640" cy="25097"/>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5"/>
              <p:cNvSpPr/>
              <p:nvPr/>
            </p:nvSpPr>
            <p:spPr>
              <a:xfrm rot="10800000" flipH="1">
                <a:off x="6787814" y="5198716"/>
                <a:ext cx="25646" cy="20957"/>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5"/>
              <p:cNvSpPr/>
              <p:nvPr/>
            </p:nvSpPr>
            <p:spPr>
              <a:xfrm rot="10800000" flipH="1">
                <a:off x="6883255" y="5204652"/>
                <a:ext cx="25390" cy="21689"/>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5"/>
              <p:cNvSpPr/>
              <p:nvPr/>
            </p:nvSpPr>
            <p:spPr>
              <a:xfrm rot="10800000" flipH="1">
                <a:off x="7170273" y="5201684"/>
                <a:ext cx="29127" cy="24950"/>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5"/>
              <p:cNvSpPr/>
              <p:nvPr/>
            </p:nvSpPr>
            <p:spPr>
              <a:xfrm rot="10800000" flipH="1">
                <a:off x="6979428" y="5206923"/>
                <a:ext cx="22386" cy="216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15"/>
              <p:cNvSpPr/>
              <p:nvPr/>
            </p:nvSpPr>
            <p:spPr>
              <a:xfrm rot="10800000" flipH="1">
                <a:off x="7074832" y="5206190"/>
                <a:ext cx="27405" cy="23155"/>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15"/>
              <p:cNvSpPr/>
              <p:nvPr/>
            </p:nvSpPr>
            <p:spPr>
              <a:xfrm rot="10800000" flipH="1">
                <a:off x="7538040" y="5201684"/>
                <a:ext cx="34842" cy="3004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5"/>
              <p:cNvSpPr/>
              <p:nvPr/>
            </p:nvSpPr>
            <p:spPr>
              <a:xfrm rot="10800000" flipH="1">
                <a:off x="6300242" y="5215863"/>
                <a:ext cx="22898" cy="16450"/>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5"/>
              <p:cNvSpPr/>
              <p:nvPr/>
            </p:nvSpPr>
            <p:spPr>
              <a:xfrm rot="10800000" flipH="1">
                <a:off x="6397405" y="5232240"/>
                <a:ext cx="20664" cy="1795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5"/>
              <p:cNvSpPr/>
              <p:nvPr/>
            </p:nvSpPr>
            <p:spPr>
              <a:xfrm rot="10800000" flipH="1">
                <a:off x="7444101" y="5221798"/>
                <a:ext cx="34110" cy="28577"/>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5"/>
              <p:cNvSpPr/>
              <p:nvPr/>
            </p:nvSpPr>
            <p:spPr>
              <a:xfrm rot="10800000" flipH="1">
                <a:off x="6488119" y="5246418"/>
                <a:ext cx="25866" cy="18685"/>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15"/>
              <p:cNvSpPr/>
              <p:nvPr/>
            </p:nvSpPr>
            <p:spPr>
              <a:xfrm rot="10800000" flipH="1">
                <a:off x="7350163" y="5238212"/>
                <a:ext cx="32607" cy="2810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5"/>
              <p:cNvSpPr/>
              <p:nvPr/>
            </p:nvSpPr>
            <p:spPr>
              <a:xfrm rot="10800000" flipH="1">
                <a:off x="6587260" y="5257593"/>
                <a:ext cx="21653" cy="18868"/>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5"/>
              <p:cNvSpPr/>
              <p:nvPr/>
            </p:nvSpPr>
            <p:spPr>
              <a:xfrm rot="10800000" flipH="1">
                <a:off x="7255272" y="5252317"/>
                <a:ext cx="31325" cy="26379"/>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15"/>
              <p:cNvSpPr/>
              <p:nvPr/>
            </p:nvSpPr>
            <p:spPr>
              <a:xfrm rot="10800000" flipH="1">
                <a:off x="6682188" y="5267302"/>
                <a:ext cx="24401" cy="20444"/>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15"/>
              <p:cNvSpPr/>
              <p:nvPr/>
            </p:nvSpPr>
            <p:spPr>
              <a:xfrm rot="10800000" flipH="1">
                <a:off x="7160051" y="5262759"/>
                <a:ext cx="30372" cy="25610"/>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5"/>
              <p:cNvSpPr/>
              <p:nvPr/>
            </p:nvSpPr>
            <p:spPr>
              <a:xfrm rot="10800000" flipH="1">
                <a:off x="6777629" y="5272504"/>
                <a:ext cx="25133" cy="21689"/>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5"/>
              <p:cNvSpPr/>
              <p:nvPr/>
            </p:nvSpPr>
            <p:spPr>
              <a:xfrm rot="10800000" flipH="1">
                <a:off x="7064647" y="5270196"/>
                <a:ext cx="28870" cy="24291"/>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15"/>
              <p:cNvSpPr/>
              <p:nvPr/>
            </p:nvSpPr>
            <p:spPr>
              <a:xfrm rot="10800000" flipH="1">
                <a:off x="6968986" y="5274006"/>
                <a:ext cx="27625" cy="23741"/>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5"/>
              <p:cNvSpPr/>
              <p:nvPr/>
            </p:nvSpPr>
            <p:spPr>
              <a:xfrm rot="10800000" flipH="1">
                <a:off x="6873033" y="5274739"/>
                <a:ext cx="26635" cy="23045"/>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1">
  <p:cSld name="CUSTOM_22_1">
    <p:spTree>
      <p:nvGrpSpPr>
        <p:cNvPr id="1" name="Shape 7148"/>
        <p:cNvGrpSpPr/>
        <p:nvPr/>
      </p:nvGrpSpPr>
      <p:grpSpPr>
        <a:xfrm>
          <a:off x="0" y="0"/>
          <a:ext cx="0" cy="0"/>
          <a:chOff x="0" y="0"/>
          <a:chExt cx="0" cy="0"/>
        </a:xfrm>
      </p:grpSpPr>
      <p:sp>
        <p:nvSpPr>
          <p:cNvPr id="7149" name="Google Shape;7149;p16"/>
          <p:cNvSpPr txBox="1">
            <a:spLocks noGrp="1"/>
          </p:cNvSpPr>
          <p:nvPr>
            <p:ph type="title"/>
          </p:nvPr>
        </p:nvSpPr>
        <p:spPr>
          <a:xfrm>
            <a:off x="1152987" y="2309025"/>
            <a:ext cx="4239300" cy="1450800"/>
          </a:xfrm>
          <a:prstGeom prst="rect">
            <a:avLst/>
          </a:prstGeom>
          <a:noFill/>
        </p:spPr>
        <p:txBody>
          <a:bodyPr spcFirstLastPara="1" wrap="square" lIns="91425" tIns="91425" rIns="91425" bIns="91425" anchor="ctr" anchorCtr="0">
            <a:noAutofit/>
          </a:bodyPr>
          <a:lstStyle>
            <a:lvl1pPr lvl="0" algn="ctr" rtl="0">
              <a:lnSpc>
                <a:spcPct val="80000"/>
              </a:lnSpc>
              <a:spcBef>
                <a:spcPts val="0"/>
              </a:spcBef>
              <a:spcAft>
                <a:spcPts val="0"/>
              </a:spcAft>
              <a:buSzPts val="7000"/>
              <a:buNone/>
              <a:defRPr sz="6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7150" name="Google Shape;7150;p16"/>
          <p:cNvSpPr txBox="1">
            <a:spLocks noGrp="1"/>
          </p:cNvSpPr>
          <p:nvPr>
            <p:ph type="title" idx="2" hasCustomPrompt="1"/>
          </p:nvPr>
        </p:nvSpPr>
        <p:spPr>
          <a:xfrm>
            <a:off x="2616087" y="840812"/>
            <a:ext cx="13131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6500">
                <a:solidFill>
                  <a:schemeClr val="dk1"/>
                </a:solidFill>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7151" name="Google Shape;7151;p16"/>
          <p:cNvSpPr txBox="1">
            <a:spLocks noGrp="1"/>
          </p:cNvSpPr>
          <p:nvPr>
            <p:ph type="subTitle" idx="1"/>
          </p:nvPr>
        </p:nvSpPr>
        <p:spPr>
          <a:xfrm>
            <a:off x="1547187" y="3844786"/>
            <a:ext cx="3450900" cy="69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lvl1pPr>
            <a:lvl2pPr lvl="1" algn="ctr" rtl="0">
              <a:lnSpc>
                <a:spcPct val="100000"/>
              </a:lnSpc>
              <a:spcBef>
                <a:spcPts val="0"/>
              </a:spcBef>
              <a:spcAft>
                <a:spcPts val="0"/>
              </a:spcAft>
              <a:buNone/>
              <a:defRPr sz="1800"/>
            </a:lvl2pPr>
            <a:lvl3pPr lvl="2" algn="ctr" rtl="0">
              <a:lnSpc>
                <a:spcPct val="100000"/>
              </a:lnSpc>
              <a:spcBef>
                <a:spcPts val="0"/>
              </a:spcBef>
              <a:spcAft>
                <a:spcPts val="0"/>
              </a:spcAft>
              <a:buNone/>
              <a:defRPr sz="1800"/>
            </a:lvl3pPr>
            <a:lvl4pPr lvl="3" algn="ctr" rtl="0">
              <a:lnSpc>
                <a:spcPct val="100000"/>
              </a:lnSpc>
              <a:spcBef>
                <a:spcPts val="0"/>
              </a:spcBef>
              <a:spcAft>
                <a:spcPts val="0"/>
              </a:spcAft>
              <a:buNone/>
              <a:defRPr sz="1800"/>
            </a:lvl4pPr>
            <a:lvl5pPr lvl="4" algn="ctr" rtl="0">
              <a:lnSpc>
                <a:spcPct val="100000"/>
              </a:lnSpc>
              <a:spcBef>
                <a:spcPts val="0"/>
              </a:spcBef>
              <a:spcAft>
                <a:spcPts val="0"/>
              </a:spcAft>
              <a:buNone/>
              <a:defRPr sz="1800"/>
            </a:lvl5pPr>
            <a:lvl6pPr lvl="5" algn="ctr" rtl="0">
              <a:lnSpc>
                <a:spcPct val="100000"/>
              </a:lnSpc>
              <a:spcBef>
                <a:spcPts val="0"/>
              </a:spcBef>
              <a:spcAft>
                <a:spcPts val="0"/>
              </a:spcAft>
              <a:buNone/>
              <a:defRPr sz="1800"/>
            </a:lvl6pPr>
            <a:lvl7pPr lvl="6" algn="ctr" rtl="0">
              <a:lnSpc>
                <a:spcPct val="100000"/>
              </a:lnSpc>
              <a:spcBef>
                <a:spcPts val="0"/>
              </a:spcBef>
              <a:spcAft>
                <a:spcPts val="0"/>
              </a:spcAft>
              <a:buNone/>
              <a:defRPr sz="1800"/>
            </a:lvl7pPr>
            <a:lvl8pPr lvl="7" algn="ctr" rtl="0">
              <a:lnSpc>
                <a:spcPct val="100000"/>
              </a:lnSpc>
              <a:spcBef>
                <a:spcPts val="0"/>
              </a:spcBef>
              <a:spcAft>
                <a:spcPts val="0"/>
              </a:spcAft>
              <a:buNone/>
              <a:defRPr sz="1800"/>
            </a:lvl8pPr>
            <a:lvl9pPr lvl="8" algn="ctr" rtl="0">
              <a:lnSpc>
                <a:spcPct val="100000"/>
              </a:lnSpc>
              <a:spcBef>
                <a:spcPts val="0"/>
              </a:spcBef>
              <a:spcAft>
                <a:spcPts val="0"/>
              </a:spcAft>
              <a:buNone/>
              <a:defRPr sz="1800"/>
            </a:lvl9pPr>
          </a:lstStyle>
          <a:p>
            <a:endParaRPr/>
          </a:p>
        </p:txBody>
      </p:sp>
      <p:grpSp>
        <p:nvGrpSpPr>
          <p:cNvPr id="7152" name="Google Shape;7152;p16"/>
          <p:cNvGrpSpPr/>
          <p:nvPr/>
        </p:nvGrpSpPr>
        <p:grpSpPr>
          <a:xfrm>
            <a:off x="-958721" y="-302502"/>
            <a:ext cx="8215896" cy="6636606"/>
            <a:chOff x="-958721" y="-302502"/>
            <a:chExt cx="8215896" cy="6636606"/>
          </a:xfrm>
        </p:grpSpPr>
        <p:grpSp>
          <p:nvGrpSpPr>
            <p:cNvPr id="7153" name="Google Shape;7153;p16"/>
            <p:cNvGrpSpPr/>
            <p:nvPr/>
          </p:nvGrpSpPr>
          <p:grpSpPr>
            <a:xfrm>
              <a:off x="-958721" y="-302502"/>
              <a:ext cx="5910876" cy="1684007"/>
              <a:chOff x="4791002" y="3919198"/>
              <a:chExt cx="5910876" cy="1684007"/>
            </a:xfrm>
          </p:grpSpPr>
          <p:sp>
            <p:nvSpPr>
              <p:cNvPr id="7154" name="Google Shape;7154;p16"/>
              <p:cNvSpPr/>
              <p:nvPr/>
            </p:nvSpPr>
            <p:spPr>
              <a:xfrm rot="10800000">
                <a:off x="8278211" y="3919198"/>
                <a:ext cx="4610" cy="4610"/>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6"/>
              <p:cNvSpPr/>
              <p:nvPr/>
            </p:nvSpPr>
            <p:spPr>
              <a:xfrm rot="10800000">
                <a:off x="8396601" y="3922868"/>
                <a:ext cx="3670" cy="3670"/>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6"/>
              <p:cNvSpPr/>
              <p:nvPr/>
            </p:nvSpPr>
            <p:spPr>
              <a:xfrm rot="10800000">
                <a:off x="8160492" y="3922287"/>
                <a:ext cx="6445" cy="4252"/>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6"/>
              <p:cNvSpPr/>
              <p:nvPr/>
            </p:nvSpPr>
            <p:spPr>
              <a:xfrm rot="10800000">
                <a:off x="8042326" y="3926494"/>
                <a:ext cx="7296" cy="7341"/>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16"/>
              <p:cNvSpPr/>
              <p:nvPr/>
            </p:nvSpPr>
            <p:spPr>
              <a:xfrm rot="10800000">
                <a:off x="8514096" y="3932895"/>
                <a:ext cx="1880" cy="1835"/>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16"/>
              <p:cNvSpPr/>
              <p:nvPr/>
            </p:nvSpPr>
            <p:spPr>
              <a:xfrm rot="10800000">
                <a:off x="7924831" y="3939877"/>
                <a:ext cx="9444" cy="6714"/>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6"/>
              <p:cNvSpPr/>
              <p:nvPr/>
            </p:nvSpPr>
            <p:spPr>
              <a:xfrm rot="10800000">
                <a:off x="8631592" y="3948382"/>
                <a:ext cx="940" cy="45"/>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6"/>
              <p:cNvSpPr/>
              <p:nvPr/>
            </p:nvSpPr>
            <p:spPr>
              <a:xfrm rot="10800000">
                <a:off x="7808231" y="3953842"/>
                <a:ext cx="9131" cy="9131"/>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6"/>
              <p:cNvSpPr/>
              <p:nvPr/>
            </p:nvSpPr>
            <p:spPr>
              <a:xfrm rot="10800000">
                <a:off x="7691407" y="3975685"/>
                <a:ext cx="11951" cy="7520"/>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6"/>
              <p:cNvSpPr/>
              <p:nvPr/>
            </p:nvSpPr>
            <p:spPr>
              <a:xfrm rot="10800000">
                <a:off x="7574628" y="3995559"/>
                <a:ext cx="13249" cy="12219"/>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16"/>
              <p:cNvSpPr/>
              <p:nvPr/>
            </p:nvSpPr>
            <p:spPr>
              <a:xfrm rot="10800000">
                <a:off x="8407523" y="4004824"/>
                <a:ext cx="4610" cy="3939"/>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16"/>
              <p:cNvSpPr/>
              <p:nvPr/>
            </p:nvSpPr>
            <p:spPr>
              <a:xfrm rot="10800000">
                <a:off x="8290028" y="4005764"/>
                <a:ext cx="6445" cy="5505"/>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6"/>
              <p:cNvSpPr/>
              <p:nvPr/>
            </p:nvSpPr>
            <p:spPr>
              <a:xfrm rot="10800000">
                <a:off x="8525958" y="4008494"/>
                <a:ext cx="3670" cy="3670"/>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16"/>
              <p:cNvSpPr/>
              <p:nvPr/>
            </p:nvSpPr>
            <p:spPr>
              <a:xfrm rot="10800000">
                <a:off x="8171637" y="4012120"/>
                <a:ext cx="7341" cy="6401"/>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16"/>
              <p:cNvSpPr/>
              <p:nvPr/>
            </p:nvSpPr>
            <p:spPr>
              <a:xfrm rot="10800000">
                <a:off x="8643453" y="4018476"/>
                <a:ext cx="1835" cy="1880"/>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6"/>
              <p:cNvSpPr/>
              <p:nvPr/>
            </p:nvSpPr>
            <p:spPr>
              <a:xfrm rot="10800000">
                <a:off x="8054142" y="4023041"/>
                <a:ext cx="8236" cy="8236"/>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16"/>
              <p:cNvSpPr/>
              <p:nvPr/>
            </p:nvSpPr>
            <p:spPr>
              <a:xfrm rot="10800000">
                <a:off x="7458476" y="4020177"/>
                <a:ext cx="15532" cy="12936"/>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16"/>
              <p:cNvSpPr/>
              <p:nvPr/>
            </p:nvSpPr>
            <p:spPr>
              <a:xfrm rot="10800000">
                <a:off x="8761843" y="4033963"/>
                <a:ext cx="45" cy="45"/>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6"/>
              <p:cNvSpPr/>
              <p:nvPr/>
            </p:nvSpPr>
            <p:spPr>
              <a:xfrm rot="10800000">
                <a:off x="4795567" y="3995648"/>
                <a:ext cx="48967" cy="41179"/>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6"/>
              <p:cNvSpPr/>
              <p:nvPr/>
            </p:nvSpPr>
            <p:spPr>
              <a:xfrm rot="10800000">
                <a:off x="7937542" y="4038528"/>
                <a:ext cx="9176" cy="9176"/>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16"/>
              <p:cNvSpPr/>
              <p:nvPr/>
            </p:nvSpPr>
            <p:spPr>
              <a:xfrm rot="10800000">
                <a:off x="7344606" y="4045824"/>
                <a:ext cx="15532" cy="14592"/>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6"/>
              <p:cNvSpPr/>
              <p:nvPr/>
            </p:nvSpPr>
            <p:spPr>
              <a:xfrm rot="10800000">
                <a:off x="7820987" y="4057462"/>
                <a:ext cx="10966" cy="1025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16"/>
              <p:cNvSpPr/>
              <p:nvPr/>
            </p:nvSpPr>
            <p:spPr>
              <a:xfrm rot="10800000">
                <a:off x="4906662" y="4036111"/>
                <a:ext cx="48072" cy="39881"/>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16"/>
              <p:cNvSpPr/>
              <p:nvPr/>
            </p:nvSpPr>
            <p:spPr>
              <a:xfrm rot="10800000">
                <a:off x="4813516" y="4037588"/>
                <a:ext cx="50803" cy="43059"/>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6"/>
              <p:cNvSpPr/>
              <p:nvPr/>
            </p:nvSpPr>
            <p:spPr>
              <a:xfrm rot="10800000">
                <a:off x="7229886" y="4072949"/>
                <a:ext cx="19157" cy="15711"/>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6"/>
              <p:cNvSpPr/>
              <p:nvPr/>
            </p:nvSpPr>
            <p:spPr>
              <a:xfrm rot="10800000">
                <a:off x="7704387" y="4079529"/>
                <a:ext cx="12801" cy="11861"/>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6"/>
              <p:cNvSpPr/>
              <p:nvPr/>
            </p:nvSpPr>
            <p:spPr>
              <a:xfrm rot="10800000">
                <a:off x="8536879" y="4089555"/>
                <a:ext cx="4610" cy="4566"/>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6"/>
              <p:cNvSpPr/>
              <p:nvPr/>
            </p:nvSpPr>
            <p:spPr>
              <a:xfrm rot="10800000">
                <a:off x="8419384" y="4090450"/>
                <a:ext cx="5505" cy="5505"/>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6"/>
              <p:cNvSpPr/>
              <p:nvPr/>
            </p:nvSpPr>
            <p:spPr>
              <a:xfrm rot="10800000">
                <a:off x="8655270" y="4094881"/>
                <a:ext cx="3849" cy="237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6"/>
              <p:cNvSpPr/>
              <p:nvPr/>
            </p:nvSpPr>
            <p:spPr>
              <a:xfrm rot="10800000">
                <a:off x="8300994" y="4096806"/>
                <a:ext cx="7296" cy="6445"/>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6"/>
              <p:cNvSpPr/>
              <p:nvPr/>
            </p:nvSpPr>
            <p:spPr>
              <a:xfrm rot="10800000">
                <a:off x="8772765" y="4104102"/>
                <a:ext cx="2775" cy="2238"/>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6"/>
              <p:cNvSpPr/>
              <p:nvPr/>
            </p:nvSpPr>
            <p:spPr>
              <a:xfrm rot="10800000">
                <a:off x="5013862" y="4073128"/>
                <a:ext cx="51071" cy="39210"/>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6"/>
              <p:cNvSpPr/>
              <p:nvPr/>
            </p:nvSpPr>
            <p:spPr>
              <a:xfrm rot="10800000">
                <a:off x="8183499" y="4107772"/>
                <a:ext cx="8236" cy="8236"/>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6"/>
              <p:cNvSpPr/>
              <p:nvPr/>
            </p:nvSpPr>
            <p:spPr>
              <a:xfrm rot="10800000">
                <a:off x="7587832" y="4104102"/>
                <a:ext cx="16427" cy="12801"/>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6"/>
              <p:cNvSpPr/>
              <p:nvPr/>
            </p:nvSpPr>
            <p:spPr>
              <a:xfrm rot="10800000">
                <a:off x="7115122" y="4099894"/>
                <a:ext cx="20052" cy="17009"/>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6"/>
              <p:cNvSpPr/>
              <p:nvPr/>
            </p:nvSpPr>
            <p:spPr>
              <a:xfrm rot="10800000">
                <a:off x="8891155" y="4119589"/>
                <a:ext cx="45" cy="940"/>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6"/>
              <p:cNvSpPr/>
              <p:nvPr/>
            </p:nvSpPr>
            <p:spPr>
              <a:xfrm rot="10800000">
                <a:off x="4924610" y="4081319"/>
                <a:ext cx="48072" cy="41448"/>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6"/>
              <p:cNvSpPr/>
              <p:nvPr/>
            </p:nvSpPr>
            <p:spPr>
              <a:xfrm rot="10800000">
                <a:off x="4832628" y="4079484"/>
                <a:ext cx="51698" cy="43686"/>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6"/>
              <p:cNvSpPr/>
              <p:nvPr/>
            </p:nvSpPr>
            <p:spPr>
              <a:xfrm rot="10800000">
                <a:off x="8065064" y="4122319"/>
                <a:ext cx="10966" cy="9176"/>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6"/>
              <p:cNvSpPr/>
              <p:nvPr/>
            </p:nvSpPr>
            <p:spPr>
              <a:xfrm rot="10800000">
                <a:off x="7474634" y="4133285"/>
                <a:ext cx="15890" cy="1096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6"/>
              <p:cNvSpPr/>
              <p:nvPr/>
            </p:nvSpPr>
            <p:spPr>
              <a:xfrm rot="10800000">
                <a:off x="7000357" y="4126303"/>
                <a:ext cx="21888" cy="1884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16"/>
              <p:cNvSpPr/>
              <p:nvPr/>
            </p:nvSpPr>
            <p:spPr>
              <a:xfrm rot="10800000">
                <a:off x="5132565" y="4107548"/>
                <a:ext cx="44402" cy="37643"/>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6"/>
              <p:cNvSpPr/>
              <p:nvPr/>
            </p:nvSpPr>
            <p:spPr>
              <a:xfrm rot="10800000">
                <a:off x="7949628" y="4141387"/>
                <a:ext cx="12578" cy="11100"/>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6"/>
              <p:cNvSpPr/>
              <p:nvPr/>
            </p:nvSpPr>
            <p:spPr>
              <a:xfrm rot="10800000">
                <a:off x="5035749" y="4120484"/>
                <a:ext cx="47401" cy="40866"/>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16"/>
              <p:cNvSpPr/>
              <p:nvPr/>
            </p:nvSpPr>
            <p:spPr>
              <a:xfrm rot="10800000">
                <a:off x="4941932" y="4124110"/>
                <a:ext cx="50803" cy="42791"/>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16"/>
              <p:cNvSpPr/>
              <p:nvPr/>
            </p:nvSpPr>
            <p:spPr>
              <a:xfrm rot="10800000">
                <a:off x="6880982" y="4151458"/>
                <a:ext cx="25603" cy="19426"/>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16"/>
              <p:cNvSpPr/>
              <p:nvPr/>
            </p:nvSpPr>
            <p:spPr>
              <a:xfrm rot="10800000">
                <a:off x="7359198" y="4156382"/>
                <a:ext cx="16427" cy="16069"/>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16"/>
              <p:cNvSpPr/>
              <p:nvPr/>
            </p:nvSpPr>
            <p:spPr>
              <a:xfrm rot="10800000">
                <a:off x="7833744" y="4163319"/>
                <a:ext cx="12801" cy="11861"/>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6"/>
              <p:cNvSpPr/>
              <p:nvPr/>
            </p:nvSpPr>
            <p:spPr>
              <a:xfrm rot="10800000">
                <a:off x="5246390" y="4138522"/>
                <a:ext cx="43507" cy="36658"/>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6"/>
              <p:cNvSpPr/>
              <p:nvPr/>
            </p:nvSpPr>
            <p:spPr>
              <a:xfrm rot="10800000">
                <a:off x="8667131" y="4175136"/>
                <a:ext cx="4566" cy="4610"/>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6"/>
              <p:cNvSpPr/>
              <p:nvPr/>
            </p:nvSpPr>
            <p:spPr>
              <a:xfrm rot="10800000">
                <a:off x="8548025" y="4175986"/>
                <a:ext cx="6177" cy="5685"/>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6"/>
              <p:cNvSpPr/>
              <p:nvPr/>
            </p:nvSpPr>
            <p:spPr>
              <a:xfrm rot="10800000">
                <a:off x="8784626" y="4179702"/>
                <a:ext cx="3670" cy="3715"/>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6"/>
              <p:cNvSpPr/>
              <p:nvPr/>
            </p:nvSpPr>
            <p:spPr>
              <a:xfrm rot="10800000">
                <a:off x="8430306" y="4181537"/>
                <a:ext cx="7341" cy="666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16"/>
              <p:cNvSpPr/>
              <p:nvPr/>
            </p:nvSpPr>
            <p:spPr>
              <a:xfrm rot="10800000">
                <a:off x="8902345" y="4190936"/>
                <a:ext cx="2551" cy="1567"/>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16"/>
              <p:cNvSpPr/>
              <p:nvPr/>
            </p:nvSpPr>
            <p:spPr>
              <a:xfrm rot="10800000">
                <a:off x="6769261" y="4175136"/>
                <a:ext cx="24394" cy="20232"/>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6"/>
              <p:cNvSpPr/>
              <p:nvPr/>
            </p:nvSpPr>
            <p:spPr>
              <a:xfrm rot="10800000">
                <a:off x="5147784" y="4157814"/>
                <a:ext cx="46237" cy="39299"/>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6"/>
              <p:cNvSpPr/>
              <p:nvPr/>
            </p:nvSpPr>
            <p:spPr>
              <a:xfrm rot="10800000">
                <a:off x="8312811" y="4191563"/>
                <a:ext cx="8236" cy="8236"/>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6"/>
              <p:cNvSpPr/>
              <p:nvPr/>
            </p:nvSpPr>
            <p:spPr>
              <a:xfrm rot="10800000">
                <a:off x="7244433" y="4182745"/>
                <a:ext cx="20097" cy="17054"/>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6"/>
              <p:cNvSpPr/>
              <p:nvPr/>
            </p:nvSpPr>
            <p:spPr>
              <a:xfrm rot="10800000">
                <a:off x="7718755" y="4190936"/>
                <a:ext cx="14234" cy="9758"/>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16"/>
              <p:cNvSpPr/>
              <p:nvPr/>
            </p:nvSpPr>
            <p:spPr>
              <a:xfrm rot="10800000">
                <a:off x="5361826" y="4165826"/>
                <a:ext cx="41940" cy="35808"/>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6"/>
              <p:cNvSpPr/>
              <p:nvPr/>
            </p:nvSpPr>
            <p:spPr>
              <a:xfrm rot="10800000">
                <a:off x="9020511" y="4206110"/>
                <a:ext cx="45" cy="45"/>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6"/>
              <p:cNvSpPr/>
              <p:nvPr/>
            </p:nvSpPr>
            <p:spPr>
              <a:xfrm rot="10800000">
                <a:off x="5053027" y="4166676"/>
                <a:ext cx="48341" cy="41358"/>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6"/>
              <p:cNvSpPr/>
              <p:nvPr/>
            </p:nvSpPr>
            <p:spPr>
              <a:xfrm rot="10800000">
                <a:off x="4961045" y="4165155"/>
                <a:ext cx="51966" cy="44536"/>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6"/>
              <p:cNvSpPr/>
              <p:nvPr/>
            </p:nvSpPr>
            <p:spPr>
              <a:xfrm rot="10800000">
                <a:off x="8196032" y="4209198"/>
                <a:ext cx="10384" cy="6983"/>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6"/>
              <p:cNvSpPr/>
              <p:nvPr/>
            </p:nvSpPr>
            <p:spPr>
              <a:xfrm rot="10800000">
                <a:off x="6650915" y="4195815"/>
                <a:ext cx="24305" cy="2193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6"/>
              <p:cNvSpPr/>
              <p:nvPr/>
            </p:nvSpPr>
            <p:spPr>
              <a:xfrm rot="10800000">
                <a:off x="5477755" y="4189862"/>
                <a:ext cx="39836" cy="33704"/>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16"/>
              <p:cNvSpPr/>
              <p:nvPr/>
            </p:nvSpPr>
            <p:spPr>
              <a:xfrm rot="10800000">
                <a:off x="7602066" y="4216405"/>
                <a:ext cx="15845" cy="11638"/>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6"/>
              <p:cNvSpPr/>
              <p:nvPr/>
            </p:nvSpPr>
            <p:spPr>
              <a:xfrm rot="10800000">
                <a:off x="7129221" y="4209512"/>
                <a:ext cx="18710" cy="18531"/>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6"/>
              <p:cNvSpPr/>
              <p:nvPr/>
            </p:nvSpPr>
            <p:spPr>
              <a:xfrm rot="10800000">
                <a:off x="5261609" y="4191518"/>
                <a:ext cx="44402" cy="37777"/>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6"/>
              <p:cNvSpPr/>
              <p:nvPr/>
            </p:nvSpPr>
            <p:spPr>
              <a:xfrm rot="10800000">
                <a:off x="8079656" y="4225267"/>
                <a:ext cx="10966" cy="1096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6"/>
              <p:cNvSpPr/>
              <p:nvPr/>
            </p:nvSpPr>
            <p:spPr>
              <a:xfrm rot="10800000">
                <a:off x="6536732" y="4213719"/>
                <a:ext cx="26453" cy="22604"/>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16"/>
              <p:cNvSpPr/>
              <p:nvPr/>
            </p:nvSpPr>
            <p:spPr>
              <a:xfrm rot="10800000">
                <a:off x="5594310" y="4209556"/>
                <a:ext cx="38941" cy="33033"/>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6"/>
              <p:cNvSpPr/>
              <p:nvPr/>
            </p:nvSpPr>
            <p:spPr>
              <a:xfrm rot="10800000">
                <a:off x="5164166" y="4206110"/>
                <a:ext cx="47132" cy="40194"/>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6"/>
              <p:cNvSpPr/>
              <p:nvPr/>
            </p:nvSpPr>
            <p:spPr>
              <a:xfrm rot="10800000">
                <a:off x="4791002" y="4198501"/>
                <a:ext cx="58994" cy="50489"/>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6"/>
              <p:cNvSpPr/>
              <p:nvPr/>
            </p:nvSpPr>
            <p:spPr>
              <a:xfrm rot="10800000">
                <a:off x="6418611" y="4227595"/>
                <a:ext cx="28915" cy="24215"/>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16"/>
              <p:cNvSpPr/>
              <p:nvPr/>
            </p:nvSpPr>
            <p:spPr>
              <a:xfrm rot="10800000">
                <a:off x="5071244" y="4208840"/>
                <a:ext cx="49907" cy="43014"/>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16"/>
              <p:cNvSpPr/>
              <p:nvPr/>
            </p:nvSpPr>
            <p:spPr>
              <a:xfrm rot="10800000">
                <a:off x="7014009" y="4235249"/>
                <a:ext cx="22828" cy="19471"/>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16"/>
              <p:cNvSpPr/>
              <p:nvPr/>
            </p:nvSpPr>
            <p:spPr>
              <a:xfrm rot="10800000">
                <a:off x="7488555" y="4239814"/>
                <a:ext cx="18262" cy="15666"/>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16"/>
              <p:cNvSpPr/>
              <p:nvPr/>
            </p:nvSpPr>
            <p:spPr>
              <a:xfrm rot="10800000">
                <a:off x="5711536" y="4224864"/>
                <a:ext cx="37419" cy="3146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6"/>
              <p:cNvSpPr/>
              <p:nvPr/>
            </p:nvSpPr>
            <p:spPr>
              <a:xfrm rot="10800000">
                <a:off x="7963996" y="4248901"/>
                <a:ext cx="11861" cy="10071"/>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16"/>
              <p:cNvSpPr/>
              <p:nvPr/>
            </p:nvSpPr>
            <p:spPr>
              <a:xfrm rot="10800000">
                <a:off x="5375478" y="4222492"/>
                <a:ext cx="43507" cy="36882"/>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16"/>
              <p:cNvSpPr/>
              <p:nvPr/>
            </p:nvSpPr>
            <p:spPr>
              <a:xfrm rot="10800000">
                <a:off x="6301116" y="4237934"/>
                <a:ext cx="30750" cy="25603"/>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16"/>
              <p:cNvSpPr/>
              <p:nvPr/>
            </p:nvSpPr>
            <p:spPr>
              <a:xfrm rot="10800000">
                <a:off x="8796443" y="4260762"/>
                <a:ext cx="4610" cy="4610"/>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16"/>
              <p:cNvSpPr/>
              <p:nvPr/>
            </p:nvSpPr>
            <p:spPr>
              <a:xfrm rot="10800000">
                <a:off x="8677650" y="4262463"/>
                <a:ext cx="5908" cy="3894"/>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6"/>
              <p:cNvSpPr/>
              <p:nvPr/>
            </p:nvSpPr>
            <p:spPr>
              <a:xfrm rot="10800000">
                <a:off x="5829345" y="4236681"/>
                <a:ext cx="36166" cy="30526"/>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6"/>
              <p:cNvSpPr/>
              <p:nvPr/>
            </p:nvSpPr>
            <p:spPr>
              <a:xfrm rot="10800000">
                <a:off x="8913938" y="4265327"/>
                <a:ext cx="3670" cy="3670"/>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16"/>
              <p:cNvSpPr/>
              <p:nvPr/>
            </p:nvSpPr>
            <p:spPr>
              <a:xfrm rot="10800000">
                <a:off x="6183352" y="4244335"/>
                <a:ext cx="31914" cy="26498"/>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6"/>
              <p:cNvSpPr/>
              <p:nvPr/>
            </p:nvSpPr>
            <p:spPr>
              <a:xfrm rot="10800000">
                <a:off x="5943125" y="4243485"/>
                <a:ext cx="33525" cy="29228"/>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16"/>
              <p:cNvSpPr/>
              <p:nvPr/>
            </p:nvSpPr>
            <p:spPr>
              <a:xfrm rot="10800000">
                <a:off x="8559841" y="4266894"/>
                <a:ext cx="7117" cy="6759"/>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6"/>
              <p:cNvSpPr/>
              <p:nvPr/>
            </p:nvSpPr>
            <p:spPr>
              <a:xfrm rot="10800000">
                <a:off x="6065230" y="4246170"/>
                <a:ext cx="33480" cy="27483"/>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6"/>
              <p:cNvSpPr/>
              <p:nvPr/>
            </p:nvSpPr>
            <p:spPr>
              <a:xfrm rot="10800000">
                <a:off x="9031433" y="4276249"/>
                <a:ext cx="2775" cy="1880"/>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6"/>
              <p:cNvSpPr/>
              <p:nvPr/>
            </p:nvSpPr>
            <p:spPr>
              <a:xfrm rot="10800000">
                <a:off x="6898349" y="4258032"/>
                <a:ext cx="24618" cy="20545"/>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6"/>
              <p:cNvSpPr/>
              <p:nvPr/>
            </p:nvSpPr>
            <p:spPr>
              <a:xfrm rot="10800000">
                <a:off x="5277096" y="4242545"/>
                <a:ext cx="45342" cy="39299"/>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6"/>
              <p:cNvSpPr/>
              <p:nvPr/>
            </p:nvSpPr>
            <p:spPr>
              <a:xfrm rot="10800000">
                <a:off x="7371955" y="4266984"/>
                <a:ext cx="19157" cy="16606"/>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6"/>
              <p:cNvSpPr/>
              <p:nvPr/>
            </p:nvSpPr>
            <p:spPr>
              <a:xfrm rot="10800000">
                <a:off x="7845561" y="4271639"/>
                <a:ext cx="17367" cy="12846"/>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6"/>
              <p:cNvSpPr/>
              <p:nvPr/>
            </p:nvSpPr>
            <p:spPr>
              <a:xfrm rot="10800000">
                <a:off x="8442167" y="4276697"/>
                <a:ext cx="8236" cy="8057"/>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6"/>
              <p:cNvSpPr/>
              <p:nvPr/>
            </p:nvSpPr>
            <p:spPr>
              <a:xfrm rot="10800000">
                <a:off x="5491138" y="4249796"/>
                <a:ext cx="40776" cy="35092"/>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6"/>
              <p:cNvSpPr/>
              <p:nvPr/>
            </p:nvSpPr>
            <p:spPr>
              <a:xfrm rot="10800000">
                <a:off x="4851741" y="4118559"/>
                <a:ext cx="116376" cy="16950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6"/>
              <p:cNvSpPr/>
              <p:nvPr/>
            </p:nvSpPr>
            <p:spPr>
              <a:xfrm rot="10800000">
                <a:off x="9149823" y="4292631"/>
                <a:ext cx="45" cy="45"/>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6"/>
              <p:cNvSpPr/>
              <p:nvPr/>
            </p:nvSpPr>
            <p:spPr>
              <a:xfrm rot="10800000">
                <a:off x="5181488" y="4251631"/>
                <a:ext cx="48967" cy="4149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6"/>
              <p:cNvSpPr/>
              <p:nvPr/>
            </p:nvSpPr>
            <p:spPr>
              <a:xfrm rot="10800000">
                <a:off x="5089462" y="4250736"/>
                <a:ext cx="51698" cy="44536"/>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6"/>
              <p:cNvSpPr/>
              <p:nvPr/>
            </p:nvSpPr>
            <p:spPr>
              <a:xfrm rot="10800000">
                <a:off x="8325567" y="4291736"/>
                <a:ext cx="10966" cy="9176"/>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6"/>
              <p:cNvSpPr/>
              <p:nvPr/>
            </p:nvSpPr>
            <p:spPr>
              <a:xfrm rot="10800000">
                <a:off x="6782644" y="4278935"/>
                <a:ext cx="26229" cy="22783"/>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6"/>
              <p:cNvSpPr/>
              <p:nvPr/>
            </p:nvSpPr>
            <p:spPr>
              <a:xfrm rot="10800000">
                <a:off x="4805549" y="4250870"/>
                <a:ext cx="60829" cy="50937"/>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6"/>
              <p:cNvSpPr/>
              <p:nvPr/>
            </p:nvSpPr>
            <p:spPr>
              <a:xfrm rot="10800000">
                <a:off x="5606798" y="4272623"/>
                <a:ext cx="40150" cy="34644"/>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6"/>
              <p:cNvSpPr/>
              <p:nvPr/>
            </p:nvSpPr>
            <p:spPr>
              <a:xfrm rot="10800000">
                <a:off x="7258085" y="4292542"/>
                <a:ext cx="23141" cy="18396"/>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6"/>
              <p:cNvSpPr/>
              <p:nvPr/>
            </p:nvSpPr>
            <p:spPr>
              <a:xfrm rot="10800000">
                <a:off x="7732631" y="4297868"/>
                <a:ext cx="14637" cy="13204"/>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6"/>
              <p:cNvSpPr/>
              <p:nvPr/>
            </p:nvSpPr>
            <p:spPr>
              <a:xfrm rot="10800000">
                <a:off x="5390025" y="4276204"/>
                <a:ext cx="44447" cy="38225"/>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6"/>
              <p:cNvSpPr/>
              <p:nvPr/>
            </p:nvSpPr>
            <p:spPr>
              <a:xfrm rot="10800000">
                <a:off x="6665149" y="4297197"/>
                <a:ext cx="27393" cy="22514"/>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6"/>
              <p:cNvSpPr/>
              <p:nvPr/>
            </p:nvSpPr>
            <p:spPr>
              <a:xfrm rot="10800000">
                <a:off x="8208072" y="4312684"/>
                <a:ext cx="12399" cy="7520"/>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6"/>
              <p:cNvSpPr/>
              <p:nvPr/>
            </p:nvSpPr>
            <p:spPr>
              <a:xfrm rot="10800000">
                <a:off x="5723398" y="4292631"/>
                <a:ext cx="38315" cy="33167"/>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6"/>
              <p:cNvSpPr/>
              <p:nvPr/>
            </p:nvSpPr>
            <p:spPr>
              <a:xfrm rot="10800000">
                <a:off x="5292583" y="4290796"/>
                <a:ext cx="48072" cy="40597"/>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16"/>
              <p:cNvSpPr/>
              <p:nvPr/>
            </p:nvSpPr>
            <p:spPr>
              <a:xfrm rot="10800000">
                <a:off x="6548594" y="4311430"/>
                <a:ext cx="23723" cy="22604"/>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16"/>
              <p:cNvSpPr/>
              <p:nvPr/>
            </p:nvSpPr>
            <p:spPr>
              <a:xfrm rot="10800000">
                <a:off x="4919150" y="4285380"/>
                <a:ext cx="58994" cy="50579"/>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6"/>
              <p:cNvSpPr/>
              <p:nvPr/>
            </p:nvSpPr>
            <p:spPr>
              <a:xfrm rot="10800000">
                <a:off x="7143320" y="4318144"/>
                <a:ext cx="20097" cy="19157"/>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6"/>
              <p:cNvSpPr/>
              <p:nvPr/>
            </p:nvSpPr>
            <p:spPr>
              <a:xfrm rot="10800000">
                <a:off x="5198766" y="4294422"/>
                <a:ext cx="50803" cy="43059"/>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6"/>
              <p:cNvSpPr/>
              <p:nvPr/>
            </p:nvSpPr>
            <p:spPr>
              <a:xfrm rot="10800000">
                <a:off x="7615136" y="4323560"/>
                <a:ext cx="20724" cy="15576"/>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6"/>
              <p:cNvSpPr/>
              <p:nvPr/>
            </p:nvSpPr>
            <p:spPr>
              <a:xfrm rot="10800000">
                <a:off x="5840893" y="4308118"/>
                <a:ext cx="37375" cy="319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6"/>
              <p:cNvSpPr/>
              <p:nvPr/>
            </p:nvSpPr>
            <p:spPr>
              <a:xfrm rot="10800000">
                <a:off x="8092412" y="4330901"/>
                <a:ext cx="11861" cy="12040"/>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6"/>
              <p:cNvSpPr/>
              <p:nvPr/>
            </p:nvSpPr>
            <p:spPr>
              <a:xfrm rot="10800000">
                <a:off x="5503895" y="4307178"/>
                <a:ext cx="43507" cy="36658"/>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6"/>
              <p:cNvSpPr/>
              <p:nvPr/>
            </p:nvSpPr>
            <p:spPr>
              <a:xfrm rot="10800000">
                <a:off x="6430651" y="4321680"/>
                <a:ext cx="26498" cy="25692"/>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6"/>
              <p:cNvSpPr/>
              <p:nvPr/>
            </p:nvSpPr>
            <p:spPr>
              <a:xfrm rot="10800000">
                <a:off x="8925799" y="4346164"/>
                <a:ext cx="4566" cy="3894"/>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6"/>
              <p:cNvSpPr/>
              <p:nvPr/>
            </p:nvSpPr>
            <p:spPr>
              <a:xfrm rot="10800000">
                <a:off x="5958388" y="4319935"/>
                <a:ext cx="35316" cy="30482"/>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6"/>
              <p:cNvSpPr/>
              <p:nvPr/>
            </p:nvSpPr>
            <p:spPr>
              <a:xfrm rot="10800000">
                <a:off x="8807364" y="4346388"/>
                <a:ext cx="5505" cy="5505"/>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6"/>
              <p:cNvSpPr/>
              <p:nvPr/>
            </p:nvSpPr>
            <p:spPr>
              <a:xfrm rot="10800000">
                <a:off x="6312708" y="4327231"/>
                <a:ext cx="30750" cy="26498"/>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6"/>
              <p:cNvSpPr/>
              <p:nvPr/>
            </p:nvSpPr>
            <p:spPr>
              <a:xfrm rot="10800000">
                <a:off x="9043294" y="4350953"/>
                <a:ext cx="3670" cy="3670"/>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6"/>
              <p:cNvSpPr/>
              <p:nvPr/>
            </p:nvSpPr>
            <p:spPr>
              <a:xfrm rot="10800000">
                <a:off x="6075883" y="4326335"/>
                <a:ext cx="34644" cy="29586"/>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6"/>
              <p:cNvSpPr/>
              <p:nvPr/>
            </p:nvSpPr>
            <p:spPr>
              <a:xfrm rot="10800000">
                <a:off x="6194273" y="4329021"/>
                <a:ext cx="32630" cy="28288"/>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6"/>
              <p:cNvSpPr/>
              <p:nvPr/>
            </p:nvSpPr>
            <p:spPr>
              <a:xfrm rot="10800000">
                <a:off x="8688974" y="4351849"/>
                <a:ext cx="7341" cy="6401"/>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6"/>
              <p:cNvSpPr/>
              <p:nvPr/>
            </p:nvSpPr>
            <p:spPr>
              <a:xfrm rot="10800000">
                <a:off x="4819200" y="4308521"/>
                <a:ext cx="61724" cy="52503"/>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6"/>
              <p:cNvSpPr/>
              <p:nvPr/>
            </p:nvSpPr>
            <p:spPr>
              <a:xfrm rot="10800000">
                <a:off x="7027660" y="4340927"/>
                <a:ext cx="23723" cy="20545"/>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6"/>
              <p:cNvSpPr/>
              <p:nvPr/>
            </p:nvSpPr>
            <p:spPr>
              <a:xfrm rot="10800000">
                <a:off x="9161685" y="4361875"/>
                <a:ext cx="1880" cy="1880"/>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6"/>
              <p:cNvSpPr/>
              <p:nvPr/>
            </p:nvSpPr>
            <p:spPr>
              <a:xfrm rot="10800000">
                <a:off x="5405512" y="4327231"/>
                <a:ext cx="46237" cy="39255"/>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6"/>
              <p:cNvSpPr/>
              <p:nvPr/>
            </p:nvSpPr>
            <p:spPr>
              <a:xfrm rot="10800000">
                <a:off x="7502475" y="4349879"/>
                <a:ext cx="19784" cy="16740"/>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6"/>
              <p:cNvSpPr/>
              <p:nvPr/>
            </p:nvSpPr>
            <p:spPr>
              <a:xfrm rot="10800000">
                <a:off x="7977647" y="4355474"/>
                <a:ext cx="14592" cy="12801"/>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6"/>
              <p:cNvSpPr/>
              <p:nvPr/>
            </p:nvSpPr>
            <p:spPr>
              <a:xfrm rot="10800000">
                <a:off x="8571479" y="4363755"/>
                <a:ext cx="9489" cy="5685"/>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6"/>
              <p:cNvSpPr/>
              <p:nvPr/>
            </p:nvSpPr>
            <p:spPr>
              <a:xfrm rot="10800000">
                <a:off x="5619555" y="4333631"/>
                <a:ext cx="41940" cy="3598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6"/>
              <p:cNvSpPr/>
              <p:nvPr/>
            </p:nvSpPr>
            <p:spPr>
              <a:xfrm rot="10800000">
                <a:off x="4979441" y="4203559"/>
                <a:ext cx="116779" cy="171341"/>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16"/>
              <p:cNvSpPr/>
              <p:nvPr/>
            </p:nvSpPr>
            <p:spPr>
              <a:xfrm rot="10800000">
                <a:off x="9279180" y="4378257"/>
                <a:ext cx="45" cy="45"/>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16"/>
              <p:cNvSpPr/>
              <p:nvPr/>
            </p:nvSpPr>
            <p:spPr>
              <a:xfrm rot="10800000">
                <a:off x="5310800" y="4337257"/>
                <a:ext cx="48072" cy="41448"/>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6"/>
              <p:cNvSpPr/>
              <p:nvPr/>
            </p:nvSpPr>
            <p:spPr>
              <a:xfrm rot="10800000">
                <a:off x="5210627" y="4336362"/>
                <a:ext cx="51653" cy="43999"/>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6"/>
              <p:cNvSpPr/>
              <p:nvPr/>
            </p:nvSpPr>
            <p:spPr>
              <a:xfrm rot="10800000">
                <a:off x="6910434" y="4360532"/>
                <a:ext cx="28020" cy="23230"/>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6"/>
              <p:cNvSpPr/>
              <p:nvPr/>
            </p:nvSpPr>
            <p:spPr>
              <a:xfrm rot="10800000">
                <a:off x="8454655" y="4378526"/>
                <a:ext cx="10340" cy="7072"/>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6"/>
              <p:cNvSpPr/>
              <p:nvPr/>
            </p:nvSpPr>
            <p:spPr>
              <a:xfrm rot="10800000">
                <a:off x="4933741" y="4338152"/>
                <a:ext cx="60516" cy="51519"/>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6"/>
              <p:cNvSpPr/>
              <p:nvPr/>
            </p:nvSpPr>
            <p:spPr>
              <a:xfrm rot="10800000">
                <a:off x="5735215" y="4357265"/>
                <a:ext cx="40776" cy="34197"/>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6"/>
              <p:cNvSpPr/>
              <p:nvPr/>
            </p:nvSpPr>
            <p:spPr>
              <a:xfrm rot="10800000">
                <a:off x="7387442" y="4376377"/>
                <a:ext cx="20769" cy="17949"/>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6"/>
              <p:cNvSpPr/>
              <p:nvPr/>
            </p:nvSpPr>
            <p:spPr>
              <a:xfrm rot="10800000">
                <a:off x="7861764" y="4384658"/>
                <a:ext cx="15845" cy="10026"/>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6"/>
              <p:cNvSpPr/>
              <p:nvPr/>
            </p:nvSpPr>
            <p:spPr>
              <a:xfrm rot="10800000">
                <a:off x="5519382" y="4360935"/>
                <a:ext cx="44402" cy="37777"/>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16"/>
              <p:cNvSpPr/>
              <p:nvPr/>
            </p:nvSpPr>
            <p:spPr>
              <a:xfrm rot="10800000">
                <a:off x="6794505" y="4380092"/>
                <a:ext cx="22828" cy="22828"/>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6"/>
              <p:cNvSpPr/>
              <p:nvPr/>
            </p:nvSpPr>
            <p:spPr>
              <a:xfrm rot="10800000">
                <a:off x="8338324" y="4393744"/>
                <a:ext cx="10071" cy="1096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6"/>
              <p:cNvSpPr/>
              <p:nvPr/>
            </p:nvSpPr>
            <p:spPr>
              <a:xfrm rot="10800000">
                <a:off x="5852083" y="4376064"/>
                <a:ext cx="38941" cy="33212"/>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6"/>
              <p:cNvSpPr/>
              <p:nvPr/>
            </p:nvSpPr>
            <p:spPr>
              <a:xfrm rot="10800000">
                <a:off x="5421939" y="4375527"/>
                <a:ext cx="47401" cy="40821"/>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6"/>
              <p:cNvSpPr/>
              <p:nvPr/>
            </p:nvSpPr>
            <p:spPr>
              <a:xfrm rot="10800000">
                <a:off x="6677010" y="4392849"/>
                <a:ext cx="29184" cy="24618"/>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6"/>
              <p:cNvSpPr/>
              <p:nvPr/>
            </p:nvSpPr>
            <p:spPr>
              <a:xfrm rot="10800000">
                <a:off x="7272677" y="4401040"/>
                <a:ext cx="22828" cy="19650"/>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16"/>
              <p:cNvSpPr/>
              <p:nvPr/>
            </p:nvSpPr>
            <p:spPr>
              <a:xfrm rot="10800000">
                <a:off x="7746283" y="4406143"/>
                <a:ext cx="16427" cy="16024"/>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6"/>
              <p:cNvSpPr/>
              <p:nvPr/>
            </p:nvSpPr>
            <p:spPr>
              <a:xfrm rot="10800000">
                <a:off x="5320513" y="4380943"/>
                <a:ext cx="58054" cy="42030"/>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6"/>
              <p:cNvSpPr/>
              <p:nvPr/>
            </p:nvSpPr>
            <p:spPr>
              <a:xfrm rot="10800000">
                <a:off x="5046671" y="4372796"/>
                <a:ext cx="58949" cy="50579"/>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6"/>
              <p:cNvSpPr/>
              <p:nvPr/>
            </p:nvSpPr>
            <p:spPr>
              <a:xfrm rot="10800000">
                <a:off x="5969310" y="4391909"/>
                <a:ext cx="36479" cy="319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6"/>
              <p:cNvSpPr/>
              <p:nvPr/>
            </p:nvSpPr>
            <p:spPr>
              <a:xfrm rot="10800000">
                <a:off x="4830167" y="4372796"/>
                <a:ext cx="63514" cy="53802"/>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6"/>
              <p:cNvSpPr/>
              <p:nvPr/>
            </p:nvSpPr>
            <p:spPr>
              <a:xfrm rot="10800000">
                <a:off x="8221008" y="4415542"/>
                <a:ext cx="12622" cy="11996"/>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6"/>
              <p:cNvSpPr/>
              <p:nvPr/>
            </p:nvSpPr>
            <p:spPr>
              <a:xfrm rot="10800000">
                <a:off x="5633206" y="4390969"/>
                <a:ext cx="43551" cy="36882"/>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6"/>
              <p:cNvSpPr/>
              <p:nvPr/>
            </p:nvSpPr>
            <p:spPr>
              <a:xfrm rot="10800000">
                <a:off x="6559515" y="4403770"/>
                <a:ext cx="30079" cy="25200"/>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6"/>
              <p:cNvSpPr/>
              <p:nvPr/>
            </p:nvSpPr>
            <p:spPr>
              <a:xfrm rot="10800000">
                <a:off x="6086805" y="4402875"/>
                <a:ext cx="36479" cy="30661"/>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6"/>
              <p:cNvSpPr/>
              <p:nvPr/>
            </p:nvSpPr>
            <p:spPr>
              <a:xfrm rot="10800000">
                <a:off x="9055111" y="4431745"/>
                <a:ext cx="4610" cy="3939"/>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6"/>
              <p:cNvSpPr/>
              <p:nvPr/>
            </p:nvSpPr>
            <p:spPr>
              <a:xfrm rot="10800000">
                <a:off x="8936721" y="4431074"/>
                <a:ext cx="5505" cy="5774"/>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6"/>
              <p:cNvSpPr/>
              <p:nvPr/>
            </p:nvSpPr>
            <p:spPr>
              <a:xfrm rot="10800000">
                <a:off x="6441125" y="4410081"/>
                <a:ext cx="31645" cy="26766"/>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6"/>
              <p:cNvSpPr/>
              <p:nvPr/>
            </p:nvSpPr>
            <p:spPr>
              <a:xfrm rot="10800000">
                <a:off x="6323630" y="4413080"/>
                <a:ext cx="28244" cy="26050"/>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6"/>
              <p:cNvSpPr/>
              <p:nvPr/>
            </p:nvSpPr>
            <p:spPr>
              <a:xfrm rot="10800000">
                <a:off x="6205195" y="4410081"/>
                <a:ext cx="34420" cy="29184"/>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6"/>
              <p:cNvSpPr/>
              <p:nvPr/>
            </p:nvSpPr>
            <p:spPr>
              <a:xfrm rot="10800000">
                <a:off x="9172606" y="4437475"/>
                <a:ext cx="3715" cy="2775"/>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16"/>
              <p:cNvSpPr/>
              <p:nvPr/>
            </p:nvSpPr>
            <p:spPr>
              <a:xfrm rot="10800000">
                <a:off x="8819226" y="4436535"/>
                <a:ext cx="7341" cy="6445"/>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6"/>
              <p:cNvSpPr/>
              <p:nvPr/>
            </p:nvSpPr>
            <p:spPr>
              <a:xfrm rot="10800000">
                <a:off x="7156077" y="4423823"/>
                <a:ext cx="20992" cy="20097"/>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6"/>
              <p:cNvSpPr/>
              <p:nvPr/>
            </p:nvSpPr>
            <p:spPr>
              <a:xfrm rot="10800000">
                <a:off x="4947393" y="4396430"/>
                <a:ext cx="61679" cy="52414"/>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6"/>
              <p:cNvSpPr/>
              <p:nvPr/>
            </p:nvSpPr>
            <p:spPr>
              <a:xfrm rot="10800000">
                <a:off x="9290996" y="4447501"/>
                <a:ext cx="1880" cy="1835"/>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6"/>
              <p:cNvSpPr/>
              <p:nvPr/>
            </p:nvSpPr>
            <p:spPr>
              <a:xfrm rot="10800000">
                <a:off x="7631518" y="4433625"/>
                <a:ext cx="20097" cy="16651"/>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6"/>
              <p:cNvSpPr/>
              <p:nvPr/>
            </p:nvSpPr>
            <p:spPr>
              <a:xfrm rot="10800000">
                <a:off x="5533929" y="4411961"/>
                <a:ext cx="46506" cy="39299"/>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6"/>
              <p:cNvSpPr/>
              <p:nvPr/>
            </p:nvSpPr>
            <p:spPr>
              <a:xfrm rot="10800000">
                <a:off x="8106064" y="4439131"/>
                <a:ext cx="13697" cy="12936"/>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6"/>
              <p:cNvSpPr/>
              <p:nvPr/>
            </p:nvSpPr>
            <p:spPr>
              <a:xfrm rot="10800000">
                <a:off x="5748911" y="4418317"/>
                <a:ext cx="40776" cy="35092"/>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6"/>
              <p:cNvSpPr/>
              <p:nvPr/>
            </p:nvSpPr>
            <p:spPr>
              <a:xfrm rot="10800000">
                <a:off x="8700970" y="4448217"/>
                <a:ext cx="8102" cy="5729"/>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6"/>
              <p:cNvSpPr/>
              <p:nvPr/>
            </p:nvSpPr>
            <p:spPr>
              <a:xfrm rot="10800000">
                <a:off x="5101815" y="4290304"/>
                <a:ext cx="122240" cy="170804"/>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6"/>
              <p:cNvSpPr/>
              <p:nvPr/>
            </p:nvSpPr>
            <p:spPr>
              <a:xfrm rot="10800000">
                <a:off x="5439216" y="4423107"/>
                <a:ext cx="41045" cy="3934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6"/>
              <p:cNvSpPr/>
              <p:nvPr/>
            </p:nvSpPr>
            <p:spPr>
              <a:xfrm rot="10800000">
                <a:off x="9408491" y="4464778"/>
                <a:ext cx="45" cy="4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6"/>
              <p:cNvSpPr/>
              <p:nvPr/>
            </p:nvSpPr>
            <p:spPr>
              <a:xfrm rot="10800000">
                <a:off x="7040417" y="4444770"/>
                <a:ext cx="21888" cy="21888"/>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6"/>
              <p:cNvSpPr/>
              <p:nvPr/>
            </p:nvSpPr>
            <p:spPr>
              <a:xfrm rot="10800000">
                <a:off x="5339312" y="4422838"/>
                <a:ext cx="59307" cy="43820"/>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6"/>
              <p:cNvSpPr/>
              <p:nvPr/>
            </p:nvSpPr>
            <p:spPr>
              <a:xfrm rot="10800000">
                <a:off x="8584235" y="4460705"/>
                <a:ext cx="9131" cy="8683"/>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6"/>
              <p:cNvSpPr/>
              <p:nvPr/>
            </p:nvSpPr>
            <p:spPr>
              <a:xfrm rot="10800000">
                <a:off x="5864571" y="4441055"/>
                <a:ext cx="39881" cy="34197"/>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6"/>
              <p:cNvSpPr/>
              <p:nvPr/>
            </p:nvSpPr>
            <p:spPr>
              <a:xfrm rot="10800000">
                <a:off x="5069454" y="4425613"/>
                <a:ext cx="59889" cy="51564"/>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6"/>
              <p:cNvSpPr/>
              <p:nvPr/>
            </p:nvSpPr>
            <p:spPr>
              <a:xfrm rot="10800000">
                <a:off x="7516753" y="4459317"/>
                <a:ext cx="20992" cy="1812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6"/>
              <p:cNvSpPr/>
              <p:nvPr/>
            </p:nvSpPr>
            <p:spPr>
              <a:xfrm rot="10800000">
                <a:off x="7991075" y="4467553"/>
                <a:ext cx="15890" cy="10921"/>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6"/>
              <p:cNvSpPr/>
              <p:nvPr/>
            </p:nvSpPr>
            <p:spPr>
              <a:xfrm rot="10800000">
                <a:off x="5647798" y="4445621"/>
                <a:ext cx="44402" cy="37509"/>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6"/>
              <p:cNvSpPr/>
              <p:nvPr/>
            </p:nvSpPr>
            <p:spPr>
              <a:xfrm rot="10800000">
                <a:off x="6923370" y="4462495"/>
                <a:ext cx="23768" cy="22604"/>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16"/>
              <p:cNvSpPr/>
              <p:nvPr/>
            </p:nvSpPr>
            <p:spPr>
              <a:xfrm rot="10800000">
                <a:off x="8467636" y="4478430"/>
                <a:ext cx="10071" cy="10071"/>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6"/>
              <p:cNvSpPr/>
              <p:nvPr/>
            </p:nvSpPr>
            <p:spPr>
              <a:xfrm rot="10800000">
                <a:off x="5981171" y="4460213"/>
                <a:ext cx="38941" cy="3289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6"/>
              <p:cNvSpPr/>
              <p:nvPr/>
            </p:nvSpPr>
            <p:spPr>
              <a:xfrm rot="10800000">
                <a:off x="4841088" y="4444726"/>
                <a:ext cx="64454" cy="54741"/>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6"/>
              <p:cNvSpPr/>
              <p:nvPr/>
            </p:nvSpPr>
            <p:spPr>
              <a:xfrm rot="10800000">
                <a:off x="6806322" y="4476595"/>
                <a:ext cx="28065" cy="2408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6"/>
              <p:cNvSpPr/>
              <p:nvPr/>
            </p:nvSpPr>
            <p:spPr>
              <a:xfrm rot="10800000">
                <a:off x="5550356" y="4461108"/>
                <a:ext cx="47132" cy="39971"/>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6"/>
              <p:cNvSpPr/>
              <p:nvPr/>
            </p:nvSpPr>
            <p:spPr>
              <a:xfrm rot="10800000">
                <a:off x="7401093" y="4483935"/>
                <a:ext cx="22828" cy="19650"/>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16"/>
              <p:cNvSpPr/>
              <p:nvPr/>
            </p:nvSpPr>
            <p:spPr>
              <a:xfrm rot="10800000">
                <a:off x="5230008" y="4376153"/>
                <a:ext cx="104201" cy="127879"/>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16"/>
              <p:cNvSpPr/>
              <p:nvPr/>
            </p:nvSpPr>
            <p:spPr>
              <a:xfrm rot="10800000">
                <a:off x="7872282" y="4490247"/>
                <a:ext cx="18889" cy="15711"/>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6"/>
              <p:cNvSpPr/>
              <p:nvPr/>
            </p:nvSpPr>
            <p:spPr>
              <a:xfrm rot="10800000">
                <a:off x="6098666" y="4475700"/>
                <a:ext cx="37106" cy="31377"/>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16"/>
              <p:cNvSpPr/>
              <p:nvPr/>
            </p:nvSpPr>
            <p:spPr>
              <a:xfrm rot="10800000">
                <a:off x="5450138" y="4466569"/>
                <a:ext cx="49863" cy="4220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6"/>
              <p:cNvSpPr/>
              <p:nvPr/>
            </p:nvSpPr>
            <p:spPr>
              <a:xfrm rot="10800000">
                <a:off x="5182383" y="4460213"/>
                <a:ext cx="58994" cy="50086"/>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6"/>
              <p:cNvSpPr/>
              <p:nvPr/>
            </p:nvSpPr>
            <p:spPr>
              <a:xfrm rot="10800000">
                <a:off x="8350409" y="4501974"/>
                <a:ext cx="12533" cy="9310"/>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16"/>
              <p:cNvSpPr/>
              <p:nvPr/>
            </p:nvSpPr>
            <p:spPr>
              <a:xfrm rot="10800000">
                <a:off x="5762563" y="4475700"/>
                <a:ext cx="42612" cy="3598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16"/>
              <p:cNvSpPr/>
              <p:nvPr/>
            </p:nvSpPr>
            <p:spPr>
              <a:xfrm rot="10800000">
                <a:off x="6687932" y="4486666"/>
                <a:ext cx="30123" cy="25827"/>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6"/>
              <p:cNvSpPr/>
              <p:nvPr/>
            </p:nvSpPr>
            <p:spPr>
              <a:xfrm rot="10800000">
                <a:off x="4966506" y="4461108"/>
                <a:ext cx="63559" cy="53846"/>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16"/>
              <p:cNvSpPr/>
              <p:nvPr/>
            </p:nvSpPr>
            <p:spPr>
              <a:xfrm rot="10800000">
                <a:off x="6216161" y="4486621"/>
                <a:ext cx="36166" cy="30123"/>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6"/>
              <p:cNvSpPr/>
              <p:nvPr/>
            </p:nvSpPr>
            <p:spPr>
              <a:xfrm rot="10800000">
                <a:off x="6570437" y="4492977"/>
                <a:ext cx="31914" cy="26587"/>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6"/>
              <p:cNvSpPr/>
              <p:nvPr/>
            </p:nvSpPr>
            <p:spPr>
              <a:xfrm rot="10800000">
                <a:off x="6333119" y="4491858"/>
                <a:ext cx="31063" cy="29139"/>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16"/>
              <p:cNvSpPr/>
              <p:nvPr/>
            </p:nvSpPr>
            <p:spPr>
              <a:xfrm rot="10800000">
                <a:off x="9184467" y="4516700"/>
                <a:ext cx="4566" cy="4610"/>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6"/>
              <p:cNvSpPr/>
              <p:nvPr/>
            </p:nvSpPr>
            <p:spPr>
              <a:xfrm rot="10800000">
                <a:off x="9066032" y="4516700"/>
                <a:ext cx="5505" cy="5505"/>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6"/>
              <p:cNvSpPr/>
              <p:nvPr/>
            </p:nvSpPr>
            <p:spPr>
              <a:xfrm rot="10800000">
                <a:off x="6452046" y="4494857"/>
                <a:ext cx="33749" cy="28244"/>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16"/>
              <p:cNvSpPr/>
              <p:nvPr/>
            </p:nvSpPr>
            <p:spPr>
              <a:xfrm rot="10800000">
                <a:off x="9301963" y="4523100"/>
                <a:ext cx="3670" cy="2775"/>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16"/>
              <p:cNvSpPr/>
              <p:nvPr/>
            </p:nvSpPr>
            <p:spPr>
              <a:xfrm rot="10800000">
                <a:off x="7285434" y="4506674"/>
                <a:ext cx="24618" cy="20992"/>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6"/>
              <p:cNvSpPr/>
              <p:nvPr/>
            </p:nvSpPr>
            <p:spPr>
              <a:xfrm rot="10800000">
                <a:off x="8948537" y="4521265"/>
                <a:ext cx="6445" cy="666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16"/>
              <p:cNvSpPr/>
              <p:nvPr/>
            </p:nvSpPr>
            <p:spPr>
              <a:xfrm rot="10800000">
                <a:off x="7760875" y="4517013"/>
                <a:ext cx="20052" cy="16293"/>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6"/>
              <p:cNvSpPr/>
              <p:nvPr/>
            </p:nvSpPr>
            <p:spPr>
              <a:xfrm rot="10800000">
                <a:off x="9420353" y="4534022"/>
                <a:ext cx="1880" cy="1835"/>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6"/>
              <p:cNvSpPr/>
              <p:nvPr/>
            </p:nvSpPr>
            <p:spPr>
              <a:xfrm rot="10800000">
                <a:off x="8234481" y="4523056"/>
                <a:ext cx="15308" cy="12846"/>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16"/>
              <p:cNvSpPr/>
              <p:nvPr/>
            </p:nvSpPr>
            <p:spPr>
              <a:xfrm rot="10800000">
                <a:off x="5663285" y="4496647"/>
                <a:ext cx="45342" cy="39299"/>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6"/>
              <p:cNvSpPr/>
              <p:nvPr/>
            </p:nvSpPr>
            <p:spPr>
              <a:xfrm rot="10800000">
                <a:off x="5082166" y="4484025"/>
                <a:ext cx="53846" cy="52683"/>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16"/>
              <p:cNvSpPr/>
              <p:nvPr/>
            </p:nvSpPr>
            <p:spPr>
              <a:xfrm rot="10800000">
                <a:off x="5877328" y="4502108"/>
                <a:ext cx="41672" cy="35092"/>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16"/>
              <p:cNvSpPr/>
              <p:nvPr/>
            </p:nvSpPr>
            <p:spPr>
              <a:xfrm rot="10800000">
                <a:off x="8830147" y="4532813"/>
                <a:ext cx="9444" cy="5774"/>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6"/>
              <p:cNvSpPr/>
              <p:nvPr/>
            </p:nvSpPr>
            <p:spPr>
              <a:xfrm rot="10800000">
                <a:off x="7166864" y="4528158"/>
                <a:ext cx="26050" cy="18217"/>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6"/>
              <p:cNvSpPr/>
              <p:nvPr/>
            </p:nvSpPr>
            <p:spPr>
              <a:xfrm rot="10800000">
                <a:off x="5294418" y="4499333"/>
                <a:ext cx="56935" cy="48565"/>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6"/>
              <p:cNvSpPr/>
              <p:nvPr/>
            </p:nvSpPr>
            <p:spPr>
              <a:xfrm rot="10800000">
                <a:off x="5560382" y="4506674"/>
                <a:ext cx="48923" cy="42030"/>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6"/>
              <p:cNvSpPr/>
              <p:nvPr/>
            </p:nvSpPr>
            <p:spPr>
              <a:xfrm rot="10800000">
                <a:off x="9536953" y="4550404"/>
                <a:ext cx="940" cy="45"/>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6"/>
              <p:cNvSpPr/>
              <p:nvPr/>
            </p:nvSpPr>
            <p:spPr>
              <a:xfrm rot="10800000">
                <a:off x="5467460" y="4508509"/>
                <a:ext cx="51698" cy="43820"/>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16"/>
              <p:cNvSpPr/>
              <p:nvPr/>
            </p:nvSpPr>
            <p:spPr>
              <a:xfrm rot="10800000">
                <a:off x="8713547" y="4544943"/>
                <a:ext cx="9176" cy="9131"/>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16"/>
              <p:cNvSpPr/>
              <p:nvPr/>
            </p:nvSpPr>
            <p:spPr>
              <a:xfrm rot="10800000">
                <a:off x="5993883" y="4524891"/>
                <a:ext cx="39881" cy="33749"/>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6"/>
              <p:cNvSpPr/>
              <p:nvPr/>
            </p:nvSpPr>
            <p:spPr>
              <a:xfrm rot="10800000">
                <a:off x="7646110" y="4542213"/>
                <a:ext cx="20992" cy="18754"/>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16"/>
              <p:cNvSpPr/>
              <p:nvPr/>
            </p:nvSpPr>
            <p:spPr>
              <a:xfrm rot="10800000">
                <a:off x="8119716" y="4547674"/>
                <a:ext cx="14637" cy="14637"/>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6"/>
              <p:cNvSpPr/>
              <p:nvPr/>
            </p:nvSpPr>
            <p:spPr>
              <a:xfrm rot="10800000">
                <a:off x="5189232" y="4513164"/>
                <a:ext cx="60605" cy="51026"/>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6"/>
              <p:cNvSpPr/>
              <p:nvPr/>
            </p:nvSpPr>
            <p:spPr>
              <a:xfrm rot="10800000">
                <a:off x="5777155" y="4530352"/>
                <a:ext cx="44402" cy="37464"/>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16"/>
              <p:cNvSpPr/>
              <p:nvPr/>
            </p:nvSpPr>
            <p:spPr>
              <a:xfrm rot="10800000">
                <a:off x="7052279" y="4545839"/>
                <a:ext cx="27348" cy="22738"/>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16"/>
              <p:cNvSpPr/>
              <p:nvPr/>
            </p:nvSpPr>
            <p:spPr>
              <a:xfrm rot="10800000">
                <a:off x="8596992" y="4562266"/>
                <a:ext cx="10071" cy="1096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6"/>
              <p:cNvSpPr/>
              <p:nvPr/>
            </p:nvSpPr>
            <p:spPr>
              <a:xfrm rot="10800000">
                <a:off x="6110483" y="4545033"/>
                <a:ext cx="34241" cy="32854"/>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6"/>
              <p:cNvSpPr/>
              <p:nvPr/>
            </p:nvSpPr>
            <p:spPr>
              <a:xfrm rot="10800000">
                <a:off x="4850174" y="4524040"/>
                <a:ext cx="66290" cy="5648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6"/>
              <p:cNvSpPr/>
              <p:nvPr/>
            </p:nvSpPr>
            <p:spPr>
              <a:xfrm rot="10800000">
                <a:off x="6935679" y="4559446"/>
                <a:ext cx="28020" cy="24349"/>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6"/>
              <p:cNvSpPr/>
              <p:nvPr/>
            </p:nvSpPr>
            <p:spPr>
              <a:xfrm rot="10800000">
                <a:off x="7530450" y="4567637"/>
                <a:ext cx="22559" cy="18799"/>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6"/>
              <p:cNvSpPr/>
              <p:nvPr/>
            </p:nvSpPr>
            <p:spPr>
              <a:xfrm rot="10800000">
                <a:off x="5672371" y="4545839"/>
                <a:ext cx="48072" cy="40687"/>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6"/>
              <p:cNvSpPr/>
              <p:nvPr/>
            </p:nvSpPr>
            <p:spPr>
              <a:xfrm rot="10800000">
                <a:off x="4968609" y="4533082"/>
                <a:ext cx="64454" cy="54741"/>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6"/>
              <p:cNvSpPr/>
              <p:nvPr/>
            </p:nvSpPr>
            <p:spPr>
              <a:xfrm rot="10800000">
                <a:off x="5357753" y="4462451"/>
                <a:ext cx="103709" cy="126939"/>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16"/>
              <p:cNvSpPr/>
              <p:nvPr/>
            </p:nvSpPr>
            <p:spPr>
              <a:xfrm rot="10800000">
                <a:off x="8001863" y="4573948"/>
                <a:ext cx="18620" cy="15800"/>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16"/>
              <p:cNvSpPr/>
              <p:nvPr/>
            </p:nvSpPr>
            <p:spPr>
              <a:xfrm rot="10800000">
                <a:off x="6227978" y="4558595"/>
                <a:ext cx="37375" cy="319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16"/>
              <p:cNvSpPr/>
              <p:nvPr/>
            </p:nvSpPr>
            <p:spPr>
              <a:xfrm rot="10800000">
                <a:off x="5578599" y="4552150"/>
                <a:ext cx="50758" cy="42253"/>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16"/>
              <p:cNvSpPr/>
              <p:nvPr/>
            </p:nvSpPr>
            <p:spPr>
              <a:xfrm rot="10800000">
                <a:off x="8479945" y="4583885"/>
                <a:ext cx="12801" cy="11190"/>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16"/>
              <p:cNvSpPr/>
              <p:nvPr/>
            </p:nvSpPr>
            <p:spPr>
              <a:xfrm rot="10800000">
                <a:off x="6817288" y="4569517"/>
                <a:ext cx="30079" cy="25871"/>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6"/>
              <p:cNvSpPr/>
              <p:nvPr/>
            </p:nvSpPr>
            <p:spPr>
              <a:xfrm rot="10800000">
                <a:off x="5890979" y="4559490"/>
                <a:ext cx="42612" cy="36882"/>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16"/>
              <p:cNvSpPr/>
              <p:nvPr/>
            </p:nvSpPr>
            <p:spPr>
              <a:xfrm rot="10800000">
                <a:off x="5302609" y="4547629"/>
                <a:ext cx="58949" cy="49728"/>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16"/>
              <p:cNvSpPr/>
              <p:nvPr/>
            </p:nvSpPr>
            <p:spPr>
              <a:xfrm rot="10800000">
                <a:off x="6345473" y="4569517"/>
                <a:ext cx="35584" cy="30482"/>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6"/>
              <p:cNvSpPr/>
              <p:nvPr/>
            </p:nvSpPr>
            <p:spPr>
              <a:xfrm rot="10800000">
                <a:off x="6699793" y="4575917"/>
                <a:ext cx="26453" cy="25692"/>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16"/>
              <p:cNvSpPr/>
              <p:nvPr/>
            </p:nvSpPr>
            <p:spPr>
              <a:xfrm rot="10800000">
                <a:off x="5086328" y="4549017"/>
                <a:ext cx="62395" cy="53443"/>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6"/>
              <p:cNvSpPr/>
              <p:nvPr/>
            </p:nvSpPr>
            <p:spPr>
              <a:xfrm rot="10800000">
                <a:off x="6462968" y="4575917"/>
                <a:ext cx="34644" cy="29542"/>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6"/>
              <p:cNvSpPr/>
              <p:nvPr/>
            </p:nvSpPr>
            <p:spPr>
              <a:xfrm rot="10800000">
                <a:off x="6581358" y="4578603"/>
                <a:ext cx="32585" cy="27393"/>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6"/>
              <p:cNvSpPr/>
              <p:nvPr/>
            </p:nvSpPr>
            <p:spPr>
              <a:xfrm rot="10800000">
                <a:off x="9313779" y="4602326"/>
                <a:ext cx="4610" cy="4610"/>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6"/>
              <p:cNvSpPr/>
              <p:nvPr/>
            </p:nvSpPr>
            <p:spPr>
              <a:xfrm rot="10800000">
                <a:off x="9194449" y="4601431"/>
                <a:ext cx="6445" cy="5505"/>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6"/>
              <p:cNvSpPr/>
              <p:nvPr/>
            </p:nvSpPr>
            <p:spPr>
              <a:xfrm rot="10800000">
                <a:off x="7414298" y="4590464"/>
                <a:ext cx="20992" cy="19873"/>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6"/>
              <p:cNvSpPr/>
              <p:nvPr/>
            </p:nvSpPr>
            <p:spPr>
              <a:xfrm rot="10800000">
                <a:off x="9431990" y="4609085"/>
                <a:ext cx="3357" cy="237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6"/>
              <p:cNvSpPr/>
              <p:nvPr/>
            </p:nvSpPr>
            <p:spPr>
              <a:xfrm rot="10800000">
                <a:off x="9076999" y="4605951"/>
                <a:ext cx="8236" cy="7341"/>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6"/>
              <p:cNvSpPr/>
              <p:nvPr/>
            </p:nvSpPr>
            <p:spPr>
              <a:xfrm rot="10800000">
                <a:off x="7887456" y="4599595"/>
                <a:ext cx="19202" cy="17322"/>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6"/>
              <p:cNvSpPr/>
              <p:nvPr/>
            </p:nvSpPr>
            <p:spPr>
              <a:xfrm rot="10800000">
                <a:off x="8364732" y="4606712"/>
                <a:ext cx="12801" cy="12980"/>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6"/>
              <p:cNvSpPr/>
              <p:nvPr/>
            </p:nvSpPr>
            <p:spPr>
              <a:xfrm rot="10800000">
                <a:off x="5791702" y="4581378"/>
                <a:ext cx="46506" cy="39299"/>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6"/>
              <p:cNvSpPr/>
              <p:nvPr/>
            </p:nvSpPr>
            <p:spPr>
              <a:xfrm rot="10800000">
                <a:off x="9549665" y="4620543"/>
                <a:ext cx="1880" cy="940"/>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16"/>
              <p:cNvSpPr/>
              <p:nvPr/>
            </p:nvSpPr>
            <p:spPr>
              <a:xfrm rot="10800000">
                <a:off x="6006639" y="4585899"/>
                <a:ext cx="41716" cy="35584"/>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6"/>
              <p:cNvSpPr/>
              <p:nvPr/>
            </p:nvSpPr>
            <p:spPr>
              <a:xfrm rot="10800000">
                <a:off x="8959504" y="4617499"/>
                <a:ext cx="9400" cy="5819"/>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6"/>
              <p:cNvSpPr/>
              <p:nvPr/>
            </p:nvSpPr>
            <p:spPr>
              <a:xfrm rot="10800000">
                <a:off x="5209687" y="4571889"/>
                <a:ext cx="53846" cy="52369"/>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16"/>
              <p:cNvSpPr/>
              <p:nvPr/>
            </p:nvSpPr>
            <p:spPr>
              <a:xfrm rot="10800000">
                <a:off x="7297519" y="4609219"/>
                <a:ext cx="28020" cy="23186"/>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6"/>
              <p:cNvSpPr/>
              <p:nvPr/>
            </p:nvSpPr>
            <p:spPr>
              <a:xfrm rot="10800000">
                <a:off x="5689694" y="4592300"/>
                <a:ext cx="48967" cy="41985"/>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6"/>
              <p:cNvSpPr/>
              <p:nvPr/>
            </p:nvSpPr>
            <p:spPr>
              <a:xfrm rot="10800000">
                <a:off x="5421939" y="4585899"/>
                <a:ext cx="57159" cy="49191"/>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16"/>
              <p:cNvSpPr/>
              <p:nvPr/>
            </p:nvSpPr>
            <p:spPr>
              <a:xfrm rot="10800000">
                <a:off x="9667160" y="4636030"/>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16"/>
              <p:cNvSpPr/>
              <p:nvPr/>
            </p:nvSpPr>
            <p:spPr>
              <a:xfrm rot="10800000">
                <a:off x="5595877" y="4594135"/>
                <a:ext cx="51698" cy="43954"/>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6"/>
              <p:cNvSpPr/>
              <p:nvPr/>
            </p:nvSpPr>
            <p:spPr>
              <a:xfrm rot="10800000">
                <a:off x="8842904" y="4629629"/>
                <a:ext cx="10966" cy="9176"/>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16"/>
              <p:cNvSpPr/>
              <p:nvPr/>
            </p:nvSpPr>
            <p:spPr>
              <a:xfrm rot="10800000">
                <a:off x="6122344" y="4608682"/>
                <a:ext cx="39881" cy="34152"/>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16"/>
              <p:cNvSpPr/>
              <p:nvPr/>
            </p:nvSpPr>
            <p:spPr>
              <a:xfrm rot="10800000">
                <a:off x="7774526" y="4625959"/>
                <a:ext cx="20813" cy="17904"/>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16"/>
              <p:cNvSpPr/>
              <p:nvPr/>
            </p:nvSpPr>
            <p:spPr>
              <a:xfrm rot="10800000">
                <a:off x="8246029" y="4631420"/>
                <a:ext cx="17635" cy="13876"/>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16"/>
              <p:cNvSpPr/>
              <p:nvPr/>
            </p:nvSpPr>
            <p:spPr>
              <a:xfrm rot="10800000">
                <a:off x="5323512" y="4599461"/>
                <a:ext cx="52906" cy="51340"/>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16"/>
              <p:cNvSpPr/>
              <p:nvPr/>
            </p:nvSpPr>
            <p:spPr>
              <a:xfrm rot="10800000">
                <a:off x="7181590" y="4628734"/>
                <a:ext cx="26453" cy="22693"/>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6"/>
              <p:cNvSpPr/>
              <p:nvPr/>
            </p:nvSpPr>
            <p:spPr>
              <a:xfrm rot="10800000">
                <a:off x="5905571" y="4614142"/>
                <a:ext cx="44670" cy="37777"/>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16"/>
              <p:cNvSpPr/>
              <p:nvPr/>
            </p:nvSpPr>
            <p:spPr>
              <a:xfrm rot="10800000">
                <a:off x="8725901" y="4649010"/>
                <a:ext cx="10474" cy="8057"/>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16"/>
              <p:cNvSpPr/>
              <p:nvPr/>
            </p:nvSpPr>
            <p:spPr>
              <a:xfrm rot="10800000">
                <a:off x="6238899" y="4627794"/>
                <a:ext cx="38986" cy="32854"/>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6"/>
              <p:cNvSpPr/>
              <p:nvPr/>
            </p:nvSpPr>
            <p:spPr>
              <a:xfrm rot="10800000">
                <a:off x="7063469" y="4642431"/>
                <a:ext cx="28915" cy="23812"/>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16"/>
              <p:cNvSpPr/>
              <p:nvPr/>
            </p:nvSpPr>
            <p:spPr>
              <a:xfrm rot="10800000">
                <a:off x="4978591" y="4612889"/>
                <a:ext cx="65394" cy="55995"/>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16"/>
              <p:cNvSpPr/>
              <p:nvPr/>
            </p:nvSpPr>
            <p:spPr>
              <a:xfrm rot="10800000">
                <a:off x="7659762" y="4650532"/>
                <a:ext cx="21709" cy="1884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16"/>
              <p:cNvSpPr/>
              <p:nvPr/>
            </p:nvSpPr>
            <p:spPr>
              <a:xfrm rot="10800000">
                <a:off x="4859305" y="4612397"/>
                <a:ext cx="68080" cy="57382"/>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16"/>
              <p:cNvSpPr/>
              <p:nvPr/>
            </p:nvSpPr>
            <p:spPr>
              <a:xfrm rot="10800000">
                <a:off x="5801728" y="4630569"/>
                <a:ext cx="47132" cy="40687"/>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16"/>
              <p:cNvSpPr/>
              <p:nvPr/>
            </p:nvSpPr>
            <p:spPr>
              <a:xfrm rot="10800000">
                <a:off x="8134308" y="4657649"/>
                <a:ext cx="18262" cy="14860"/>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16"/>
              <p:cNvSpPr/>
              <p:nvPr/>
            </p:nvSpPr>
            <p:spPr>
              <a:xfrm rot="10800000">
                <a:off x="6357334" y="4643505"/>
                <a:ext cx="30974" cy="29497"/>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16"/>
              <p:cNvSpPr/>
              <p:nvPr/>
            </p:nvSpPr>
            <p:spPr>
              <a:xfrm rot="10800000">
                <a:off x="5485946" y="4548703"/>
                <a:ext cx="105141" cy="127476"/>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16"/>
              <p:cNvSpPr/>
              <p:nvPr/>
            </p:nvSpPr>
            <p:spPr>
              <a:xfrm rot="10800000">
                <a:off x="5096086" y="4621483"/>
                <a:ext cx="64499" cy="54697"/>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6"/>
              <p:cNvSpPr/>
              <p:nvPr/>
            </p:nvSpPr>
            <p:spPr>
              <a:xfrm rot="10800000">
                <a:off x="6946152" y="4653307"/>
                <a:ext cx="26453" cy="25334"/>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16"/>
              <p:cNvSpPr/>
              <p:nvPr/>
            </p:nvSpPr>
            <p:spPr>
              <a:xfrm rot="10800000">
                <a:off x="8609749" y="4667004"/>
                <a:ext cx="11861" cy="11861"/>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16"/>
              <p:cNvSpPr/>
              <p:nvPr/>
            </p:nvSpPr>
            <p:spPr>
              <a:xfrm rot="10800000">
                <a:off x="5707016" y="4637776"/>
                <a:ext cx="50758" cy="42253"/>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16"/>
              <p:cNvSpPr/>
              <p:nvPr/>
            </p:nvSpPr>
            <p:spPr>
              <a:xfrm rot="10800000">
                <a:off x="6020336" y="4644176"/>
                <a:ext cx="42567" cy="36032"/>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16"/>
              <p:cNvSpPr/>
              <p:nvPr/>
            </p:nvSpPr>
            <p:spPr>
              <a:xfrm rot="10800000">
                <a:off x="6474829" y="4653307"/>
                <a:ext cx="35316" cy="30437"/>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16"/>
              <p:cNvSpPr/>
              <p:nvPr/>
            </p:nvSpPr>
            <p:spPr>
              <a:xfrm rot="10800000">
                <a:off x="5430399" y="4634284"/>
                <a:ext cx="58949" cy="50086"/>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6"/>
              <p:cNvSpPr/>
              <p:nvPr/>
            </p:nvSpPr>
            <p:spPr>
              <a:xfrm rot="10800000">
                <a:off x="6828210" y="4658813"/>
                <a:ext cx="31914" cy="27348"/>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6"/>
              <p:cNvSpPr/>
              <p:nvPr/>
            </p:nvSpPr>
            <p:spPr>
              <a:xfrm rot="10800000">
                <a:off x="6592324" y="4659663"/>
                <a:ext cx="34376" cy="28691"/>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16"/>
              <p:cNvSpPr/>
              <p:nvPr/>
            </p:nvSpPr>
            <p:spPr>
              <a:xfrm rot="10800000">
                <a:off x="6710715" y="4661499"/>
                <a:ext cx="32585" cy="28065"/>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6"/>
              <p:cNvSpPr/>
              <p:nvPr/>
            </p:nvSpPr>
            <p:spPr>
              <a:xfrm rot="10800000">
                <a:off x="5213626" y="4637328"/>
                <a:ext cx="62619" cy="5339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6"/>
              <p:cNvSpPr/>
              <p:nvPr/>
            </p:nvSpPr>
            <p:spPr>
              <a:xfrm rot="10800000">
                <a:off x="9443136" y="4688892"/>
                <a:ext cx="4655" cy="308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6"/>
              <p:cNvSpPr/>
              <p:nvPr/>
            </p:nvSpPr>
            <p:spPr>
              <a:xfrm rot="10800000">
                <a:off x="9324701" y="4687012"/>
                <a:ext cx="5505" cy="5505"/>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6"/>
              <p:cNvSpPr/>
              <p:nvPr/>
            </p:nvSpPr>
            <p:spPr>
              <a:xfrm rot="10800000">
                <a:off x="7543609" y="4673360"/>
                <a:ext cx="20545" cy="20097"/>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16"/>
              <p:cNvSpPr/>
              <p:nvPr/>
            </p:nvSpPr>
            <p:spPr>
              <a:xfrm rot="10800000">
                <a:off x="9561526" y="4694308"/>
                <a:ext cx="2775" cy="2775"/>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16"/>
              <p:cNvSpPr/>
              <p:nvPr/>
            </p:nvSpPr>
            <p:spPr>
              <a:xfrm rot="10800000">
                <a:off x="9206310" y="4691577"/>
                <a:ext cx="8236" cy="6401"/>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6"/>
              <p:cNvSpPr/>
              <p:nvPr/>
            </p:nvSpPr>
            <p:spPr>
              <a:xfrm rot="10800000">
                <a:off x="8017036" y="4683476"/>
                <a:ext cx="18933" cy="16427"/>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6"/>
              <p:cNvSpPr/>
              <p:nvPr/>
            </p:nvSpPr>
            <p:spPr>
              <a:xfrm rot="10800000">
                <a:off x="8494044" y="4690682"/>
                <a:ext cx="12801" cy="12801"/>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16"/>
              <p:cNvSpPr/>
              <p:nvPr/>
            </p:nvSpPr>
            <p:spPr>
              <a:xfrm rot="10800000">
                <a:off x="6134564" y="4668794"/>
                <a:ext cx="36524" cy="35629"/>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6"/>
              <p:cNvSpPr/>
              <p:nvPr/>
            </p:nvSpPr>
            <p:spPr>
              <a:xfrm rot="10800000">
                <a:off x="5914658" y="4666064"/>
                <a:ext cx="46237" cy="39434"/>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6"/>
              <p:cNvSpPr/>
              <p:nvPr/>
            </p:nvSpPr>
            <p:spPr>
              <a:xfrm rot="10800000">
                <a:off x="9679021" y="4705229"/>
                <a:ext cx="1880" cy="1880"/>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6"/>
              <p:cNvSpPr/>
              <p:nvPr/>
            </p:nvSpPr>
            <p:spPr>
              <a:xfrm rot="10800000">
                <a:off x="9088815" y="4700619"/>
                <a:ext cx="8952" cy="7475"/>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6"/>
              <p:cNvSpPr/>
              <p:nvPr/>
            </p:nvSpPr>
            <p:spPr>
              <a:xfrm rot="10800000">
                <a:off x="5329286" y="4660066"/>
                <a:ext cx="61724" cy="52548"/>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16"/>
              <p:cNvSpPr/>
              <p:nvPr/>
            </p:nvSpPr>
            <p:spPr>
              <a:xfrm rot="10800000">
                <a:off x="7427502" y="4693412"/>
                <a:ext cx="25558" cy="21843"/>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6"/>
              <p:cNvSpPr/>
              <p:nvPr/>
            </p:nvSpPr>
            <p:spPr>
              <a:xfrm rot="10800000">
                <a:off x="5818110" y="4677925"/>
                <a:ext cx="48967" cy="41582"/>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6"/>
              <p:cNvSpPr/>
              <p:nvPr/>
            </p:nvSpPr>
            <p:spPr>
              <a:xfrm rot="10800000">
                <a:off x="5542165" y="4673360"/>
                <a:ext cx="58054" cy="49102"/>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16"/>
              <p:cNvSpPr/>
              <p:nvPr/>
            </p:nvSpPr>
            <p:spPr>
              <a:xfrm rot="10800000">
                <a:off x="9796516" y="4722551"/>
                <a:ext cx="45" cy="45"/>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16"/>
              <p:cNvSpPr/>
              <p:nvPr/>
            </p:nvSpPr>
            <p:spPr>
              <a:xfrm rot="10800000">
                <a:off x="8972215" y="4713420"/>
                <a:ext cx="9176" cy="9355"/>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6"/>
              <p:cNvSpPr/>
              <p:nvPr/>
            </p:nvSpPr>
            <p:spPr>
              <a:xfrm rot="10800000">
                <a:off x="5731141" y="4680611"/>
                <a:ext cx="45163" cy="43820"/>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16"/>
              <p:cNvSpPr/>
              <p:nvPr/>
            </p:nvSpPr>
            <p:spPr>
              <a:xfrm rot="10800000">
                <a:off x="6251656" y="4692472"/>
                <a:ext cx="39881" cy="34152"/>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16"/>
              <p:cNvSpPr/>
              <p:nvPr/>
            </p:nvSpPr>
            <p:spPr>
              <a:xfrm rot="10800000">
                <a:off x="7903883" y="4708765"/>
                <a:ext cx="22201" cy="18396"/>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16"/>
              <p:cNvSpPr/>
              <p:nvPr/>
            </p:nvSpPr>
            <p:spPr>
              <a:xfrm rot="10800000">
                <a:off x="8378384" y="4718926"/>
                <a:ext cx="16337" cy="10026"/>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6"/>
              <p:cNvSpPr/>
              <p:nvPr/>
            </p:nvSpPr>
            <p:spPr>
              <a:xfrm rot="10800000">
                <a:off x="7310947" y="4711898"/>
                <a:ext cx="26453" cy="2264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6"/>
              <p:cNvSpPr/>
              <p:nvPr/>
            </p:nvSpPr>
            <p:spPr>
              <a:xfrm rot="10800000">
                <a:off x="6028214" y="4698828"/>
                <a:ext cx="51026" cy="37509"/>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16"/>
              <p:cNvSpPr/>
              <p:nvPr/>
            </p:nvSpPr>
            <p:spPr>
              <a:xfrm rot="10800000">
                <a:off x="5444946" y="4687370"/>
                <a:ext cx="59889" cy="51653"/>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16"/>
              <p:cNvSpPr/>
              <p:nvPr/>
            </p:nvSpPr>
            <p:spPr>
              <a:xfrm rot="10800000">
                <a:off x="8854855" y="4730742"/>
                <a:ext cx="10877" cy="1025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6"/>
              <p:cNvSpPr/>
              <p:nvPr/>
            </p:nvSpPr>
            <p:spPr>
              <a:xfrm rot="10800000">
                <a:off x="6368256" y="4711585"/>
                <a:ext cx="38941" cy="3267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6"/>
              <p:cNvSpPr/>
              <p:nvPr/>
            </p:nvSpPr>
            <p:spPr>
              <a:xfrm rot="10800000">
                <a:off x="7192959" y="4725282"/>
                <a:ext cx="24663" cy="23947"/>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16"/>
              <p:cNvSpPr/>
              <p:nvPr/>
            </p:nvSpPr>
            <p:spPr>
              <a:xfrm rot="10800000">
                <a:off x="7788671" y="4734144"/>
                <a:ext cx="20097" cy="19202"/>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16"/>
              <p:cNvSpPr/>
              <p:nvPr/>
            </p:nvSpPr>
            <p:spPr>
              <a:xfrm rot="10800000">
                <a:off x="5930144" y="4716106"/>
                <a:ext cx="47132" cy="39881"/>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6"/>
              <p:cNvSpPr/>
              <p:nvPr/>
            </p:nvSpPr>
            <p:spPr>
              <a:xfrm rot="10800000">
                <a:off x="8262724" y="4740590"/>
                <a:ext cx="18262" cy="15711"/>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6"/>
              <p:cNvSpPr/>
              <p:nvPr/>
            </p:nvSpPr>
            <p:spPr>
              <a:xfrm rot="10800000">
                <a:off x="5105486" y="4701604"/>
                <a:ext cx="66021" cy="55681"/>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16"/>
              <p:cNvSpPr/>
              <p:nvPr/>
            </p:nvSpPr>
            <p:spPr>
              <a:xfrm rot="10800000">
                <a:off x="6485751" y="4726132"/>
                <a:ext cx="32406" cy="31332"/>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16"/>
              <p:cNvSpPr/>
              <p:nvPr/>
            </p:nvSpPr>
            <p:spPr>
              <a:xfrm rot="10800000">
                <a:off x="4986827" y="4701245"/>
                <a:ext cx="68080" cy="57785"/>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6"/>
              <p:cNvSpPr/>
              <p:nvPr/>
            </p:nvSpPr>
            <p:spPr>
              <a:xfrm rot="10800000">
                <a:off x="7075017" y="4735308"/>
                <a:ext cx="30123" cy="25827"/>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6"/>
              <p:cNvSpPr/>
              <p:nvPr/>
            </p:nvSpPr>
            <p:spPr>
              <a:xfrm rot="10800000">
                <a:off x="8738568" y="4751556"/>
                <a:ext cx="12399" cy="11280"/>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6"/>
              <p:cNvSpPr/>
              <p:nvPr/>
            </p:nvSpPr>
            <p:spPr>
              <a:xfrm rot="10800000">
                <a:off x="5614362" y="4634643"/>
                <a:ext cx="94488" cy="128954"/>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16"/>
              <p:cNvSpPr/>
              <p:nvPr/>
            </p:nvSpPr>
            <p:spPr>
              <a:xfrm rot="10800000">
                <a:off x="5224547" y="4709839"/>
                <a:ext cx="64454" cy="54652"/>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16"/>
              <p:cNvSpPr/>
              <p:nvPr/>
            </p:nvSpPr>
            <p:spPr>
              <a:xfrm rot="10800000">
                <a:off x="6148752" y="4727967"/>
                <a:ext cx="43507" cy="36882"/>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6"/>
              <p:cNvSpPr/>
              <p:nvPr/>
            </p:nvSpPr>
            <p:spPr>
              <a:xfrm rot="10800000">
                <a:off x="5835432" y="4723402"/>
                <a:ext cx="49863" cy="4292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6"/>
              <p:cNvSpPr/>
              <p:nvPr/>
            </p:nvSpPr>
            <p:spPr>
              <a:xfrm rot="10800000">
                <a:off x="6603246" y="4736158"/>
                <a:ext cx="36211" cy="30482"/>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16"/>
              <p:cNvSpPr/>
              <p:nvPr/>
            </p:nvSpPr>
            <p:spPr>
              <a:xfrm rot="10800000">
                <a:off x="4869555" y="4709481"/>
                <a:ext cx="68751" cy="58725"/>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6"/>
              <p:cNvSpPr/>
              <p:nvPr/>
            </p:nvSpPr>
            <p:spPr>
              <a:xfrm rot="10800000">
                <a:off x="6957835" y="4742514"/>
                <a:ext cx="31645" cy="26543"/>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6"/>
              <p:cNvSpPr/>
              <p:nvPr/>
            </p:nvSpPr>
            <p:spPr>
              <a:xfrm rot="10800000">
                <a:off x="6721636" y="4742559"/>
                <a:ext cx="34376" cy="29139"/>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6"/>
              <p:cNvSpPr/>
              <p:nvPr/>
            </p:nvSpPr>
            <p:spPr>
              <a:xfrm rot="10800000">
                <a:off x="5558144" y="4722596"/>
                <a:ext cx="58725" cy="49281"/>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6"/>
              <p:cNvSpPr/>
              <p:nvPr/>
            </p:nvSpPr>
            <p:spPr>
              <a:xfrm rot="10800000">
                <a:off x="6840026" y="4744349"/>
                <a:ext cx="32585" cy="28288"/>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16"/>
              <p:cNvSpPr/>
              <p:nvPr/>
            </p:nvSpPr>
            <p:spPr>
              <a:xfrm rot="10800000">
                <a:off x="7672518" y="4756256"/>
                <a:ext cx="24618" cy="20545"/>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16"/>
              <p:cNvSpPr/>
              <p:nvPr/>
            </p:nvSpPr>
            <p:spPr>
              <a:xfrm rot="10800000">
                <a:off x="9572447" y="4774518"/>
                <a:ext cx="4655" cy="2730"/>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6"/>
              <p:cNvSpPr/>
              <p:nvPr/>
            </p:nvSpPr>
            <p:spPr>
              <a:xfrm rot="10800000">
                <a:off x="9454057" y="4772638"/>
                <a:ext cx="5505" cy="4610"/>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16"/>
              <p:cNvSpPr/>
              <p:nvPr/>
            </p:nvSpPr>
            <p:spPr>
              <a:xfrm rot="10800000">
                <a:off x="5341102" y="4725013"/>
                <a:ext cx="63559" cy="54070"/>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16"/>
              <p:cNvSpPr/>
              <p:nvPr/>
            </p:nvSpPr>
            <p:spPr>
              <a:xfrm rot="10800000">
                <a:off x="9690838" y="4779799"/>
                <a:ext cx="2775" cy="2909"/>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6"/>
              <p:cNvSpPr/>
              <p:nvPr/>
            </p:nvSpPr>
            <p:spPr>
              <a:xfrm rot="10800000">
                <a:off x="9336562" y="4776263"/>
                <a:ext cx="7341" cy="6445"/>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6"/>
              <p:cNvSpPr/>
              <p:nvPr/>
            </p:nvSpPr>
            <p:spPr>
              <a:xfrm rot="10800000">
                <a:off x="8144871" y="4766282"/>
                <a:ext cx="20455" cy="17456"/>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6"/>
              <p:cNvSpPr/>
              <p:nvPr/>
            </p:nvSpPr>
            <p:spPr>
              <a:xfrm rot="10800000">
                <a:off x="8623400" y="4774294"/>
                <a:ext cx="12801" cy="12980"/>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6"/>
              <p:cNvSpPr/>
              <p:nvPr/>
            </p:nvSpPr>
            <p:spPr>
              <a:xfrm rot="10800000">
                <a:off x="6264412" y="4754376"/>
                <a:ext cx="41672" cy="35137"/>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16"/>
              <p:cNvSpPr/>
              <p:nvPr/>
            </p:nvSpPr>
            <p:spPr>
              <a:xfrm rot="10800000">
                <a:off x="6043074" y="4750795"/>
                <a:ext cx="46237" cy="39389"/>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6"/>
              <p:cNvSpPr/>
              <p:nvPr/>
            </p:nvSpPr>
            <p:spPr>
              <a:xfrm rot="10800000">
                <a:off x="9807438" y="4790855"/>
                <a:ext cx="2775" cy="16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6"/>
              <p:cNvSpPr/>
              <p:nvPr/>
            </p:nvSpPr>
            <p:spPr>
              <a:xfrm rot="10800000">
                <a:off x="9218306" y="4787050"/>
                <a:ext cx="8102" cy="5729"/>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16"/>
              <p:cNvSpPr/>
              <p:nvPr/>
            </p:nvSpPr>
            <p:spPr>
              <a:xfrm rot="10800000">
                <a:off x="7556411" y="4777427"/>
                <a:ext cx="22828" cy="2193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16"/>
              <p:cNvSpPr/>
              <p:nvPr/>
            </p:nvSpPr>
            <p:spPr>
              <a:xfrm rot="10800000">
                <a:off x="5457702" y="4747527"/>
                <a:ext cx="60829" cy="52503"/>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6"/>
              <p:cNvSpPr/>
              <p:nvPr/>
            </p:nvSpPr>
            <p:spPr>
              <a:xfrm rot="10800000">
                <a:off x="5945945" y="4763462"/>
                <a:ext cx="48923" cy="41134"/>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16"/>
              <p:cNvSpPr/>
              <p:nvPr/>
            </p:nvSpPr>
            <p:spPr>
              <a:xfrm rot="10800000">
                <a:off x="9100856" y="4798106"/>
                <a:ext cx="9847" cy="9265"/>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16"/>
              <p:cNvSpPr/>
              <p:nvPr/>
            </p:nvSpPr>
            <p:spPr>
              <a:xfrm rot="10800000">
                <a:off x="9925828" y="4808177"/>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6"/>
              <p:cNvSpPr/>
              <p:nvPr/>
            </p:nvSpPr>
            <p:spPr>
              <a:xfrm rot="10800000">
                <a:off x="5669910" y="4759971"/>
                <a:ext cx="58098" cy="49191"/>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6"/>
              <p:cNvSpPr/>
              <p:nvPr/>
            </p:nvSpPr>
            <p:spPr>
              <a:xfrm rot="10800000">
                <a:off x="5860006" y="4766237"/>
                <a:ext cx="50803" cy="43686"/>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6"/>
              <p:cNvSpPr/>
              <p:nvPr/>
            </p:nvSpPr>
            <p:spPr>
              <a:xfrm rot="10800000">
                <a:off x="8033195" y="4792645"/>
                <a:ext cx="20679" cy="17367"/>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6"/>
              <p:cNvSpPr/>
              <p:nvPr/>
            </p:nvSpPr>
            <p:spPr>
              <a:xfrm rot="10800000">
                <a:off x="6381012" y="4776263"/>
                <a:ext cx="39836" cy="34197"/>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6"/>
              <p:cNvSpPr/>
              <p:nvPr/>
            </p:nvSpPr>
            <p:spPr>
              <a:xfrm rot="10800000">
                <a:off x="8505010" y="4798151"/>
                <a:ext cx="20052" cy="14592"/>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6"/>
              <p:cNvSpPr/>
              <p:nvPr/>
            </p:nvSpPr>
            <p:spPr>
              <a:xfrm rot="10800000">
                <a:off x="7439363" y="4794481"/>
                <a:ext cx="27035" cy="22828"/>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6"/>
              <p:cNvSpPr/>
              <p:nvPr/>
            </p:nvSpPr>
            <p:spPr>
              <a:xfrm rot="10800000">
                <a:off x="6157839" y="4783514"/>
                <a:ext cx="43775" cy="37643"/>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6"/>
              <p:cNvSpPr/>
              <p:nvPr/>
            </p:nvSpPr>
            <p:spPr>
              <a:xfrm rot="10800000">
                <a:off x="8983182" y="4815428"/>
                <a:ext cx="11861" cy="10161"/>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6"/>
              <p:cNvSpPr/>
              <p:nvPr/>
            </p:nvSpPr>
            <p:spPr>
              <a:xfrm rot="10800000">
                <a:off x="5572691" y="4775726"/>
                <a:ext cx="59665" cy="50803"/>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6"/>
              <p:cNvSpPr/>
              <p:nvPr/>
            </p:nvSpPr>
            <p:spPr>
              <a:xfrm rot="10800000">
                <a:off x="6497567" y="4794481"/>
                <a:ext cx="38315" cy="3289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6"/>
              <p:cNvSpPr/>
              <p:nvPr/>
            </p:nvSpPr>
            <p:spPr>
              <a:xfrm rot="10800000">
                <a:off x="7322316" y="4809520"/>
                <a:ext cx="25558" cy="23991"/>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6"/>
              <p:cNvSpPr/>
              <p:nvPr/>
            </p:nvSpPr>
            <p:spPr>
              <a:xfrm rot="10800000">
                <a:off x="7917535" y="4816368"/>
                <a:ext cx="21888" cy="19157"/>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6"/>
              <p:cNvSpPr/>
              <p:nvPr/>
            </p:nvSpPr>
            <p:spPr>
              <a:xfrm rot="10800000">
                <a:off x="8389619" y="4824515"/>
                <a:ext cx="21306" cy="14681"/>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6"/>
              <p:cNvSpPr/>
              <p:nvPr/>
            </p:nvSpPr>
            <p:spPr>
              <a:xfrm rot="10800000">
                <a:off x="6615063" y="4809072"/>
                <a:ext cx="36479" cy="319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6"/>
              <p:cNvSpPr/>
              <p:nvPr/>
            </p:nvSpPr>
            <p:spPr>
              <a:xfrm rot="10800000">
                <a:off x="6060396" y="4800747"/>
                <a:ext cx="53802" cy="4028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6"/>
              <p:cNvSpPr/>
              <p:nvPr/>
            </p:nvSpPr>
            <p:spPr>
              <a:xfrm rot="10800000">
                <a:off x="7204373" y="4819054"/>
                <a:ext cx="29855" cy="24976"/>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6"/>
              <p:cNvSpPr/>
              <p:nvPr/>
            </p:nvSpPr>
            <p:spPr>
              <a:xfrm rot="10800000">
                <a:off x="5232738" y="4790005"/>
                <a:ext cx="66245" cy="5648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6"/>
              <p:cNvSpPr/>
              <p:nvPr/>
            </p:nvSpPr>
            <p:spPr>
              <a:xfrm rot="10800000">
                <a:off x="8868417" y="4835481"/>
                <a:ext cx="11861" cy="11145"/>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6"/>
              <p:cNvSpPr/>
              <p:nvPr/>
            </p:nvSpPr>
            <p:spPr>
              <a:xfrm rot="10800000">
                <a:off x="5114303" y="4790005"/>
                <a:ext cx="68125" cy="57382"/>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6"/>
              <p:cNvSpPr/>
              <p:nvPr/>
            </p:nvSpPr>
            <p:spPr>
              <a:xfrm rot="10800000">
                <a:off x="6272603" y="4812653"/>
                <a:ext cx="42567" cy="36435"/>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6"/>
              <p:cNvSpPr/>
              <p:nvPr/>
            </p:nvSpPr>
            <p:spPr>
              <a:xfrm rot="10800000">
                <a:off x="6731931" y="4819591"/>
                <a:ext cx="36211" cy="30526"/>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6"/>
              <p:cNvSpPr/>
              <p:nvPr/>
            </p:nvSpPr>
            <p:spPr>
              <a:xfrm rot="10800000">
                <a:off x="5740989" y="4720403"/>
                <a:ext cx="96324" cy="129714"/>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6"/>
              <p:cNvSpPr/>
              <p:nvPr/>
            </p:nvSpPr>
            <p:spPr>
              <a:xfrm rot="10800000">
                <a:off x="5963849" y="4808177"/>
                <a:ext cx="50758" cy="42880"/>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6"/>
              <p:cNvSpPr/>
              <p:nvPr/>
            </p:nvSpPr>
            <p:spPr>
              <a:xfrm rot="10800000">
                <a:off x="7086878" y="4825410"/>
                <a:ext cx="30750" cy="26543"/>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6"/>
              <p:cNvSpPr/>
              <p:nvPr/>
            </p:nvSpPr>
            <p:spPr>
              <a:xfrm rot="10800000">
                <a:off x="5351129" y="4798151"/>
                <a:ext cx="64454" cy="54697"/>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6"/>
              <p:cNvSpPr/>
              <p:nvPr/>
            </p:nvSpPr>
            <p:spPr>
              <a:xfrm rot="10800000">
                <a:off x="6967995" y="4826350"/>
                <a:ext cx="29184" cy="28109"/>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6"/>
              <p:cNvSpPr/>
              <p:nvPr/>
            </p:nvSpPr>
            <p:spPr>
              <a:xfrm rot="10800000">
                <a:off x="6850053" y="4825455"/>
                <a:ext cx="34644" cy="29184"/>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6"/>
              <p:cNvSpPr/>
              <p:nvPr/>
            </p:nvSpPr>
            <p:spPr>
              <a:xfrm rot="10800000">
                <a:off x="4996808" y="4798733"/>
                <a:ext cx="69020" cy="58680"/>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6"/>
              <p:cNvSpPr/>
              <p:nvPr/>
            </p:nvSpPr>
            <p:spPr>
              <a:xfrm rot="10800000">
                <a:off x="5686292" y="4809117"/>
                <a:ext cx="58994" cy="50131"/>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6"/>
              <p:cNvSpPr/>
              <p:nvPr/>
            </p:nvSpPr>
            <p:spPr>
              <a:xfrm rot="10800000">
                <a:off x="7801830" y="4839151"/>
                <a:ext cx="23768" cy="20545"/>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6"/>
              <p:cNvSpPr/>
              <p:nvPr/>
            </p:nvSpPr>
            <p:spPr>
              <a:xfrm rot="10800000">
                <a:off x="9701804" y="4858935"/>
                <a:ext cx="4566" cy="3939"/>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6"/>
              <p:cNvSpPr/>
              <p:nvPr/>
            </p:nvSpPr>
            <p:spPr>
              <a:xfrm rot="10800000">
                <a:off x="9584085" y="4858577"/>
                <a:ext cx="5774" cy="429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6"/>
              <p:cNvSpPr/>
              <p:nvPr/>
            </p:nvSpPr>
            <p:spPr>
              <a:xfrm rot="10800000">
                <a:off x="8277271" y="4850073"/>
                <a:ext cx="17367" cy="16427"/>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6"/>
              <p:cNvSpPr/>
              <p:nvPr/>
            </p:nvSpPr>
            <p:spPr>
              <a:xfrm rot="10800000">
                <a:off x="9465874" y="4860994"/>
                <a:ext cx="8236" cy="6401"/>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6"/>
              <p:cNvSpPr/>
              <p:nvPr/>
            </p:nvSpPr>
            <p:spPr>
              <a:xfrm rot="10800000">
                <a:off x="5468624" y="4813638"/>
                <a:ext cx="63559" cy="53802"/>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6"/>
              <p:cNvSpPr/>
              <p:nvPr/>
            </p:nvSpPr>
            <p:spPr>
              <a:xfrm rot="10800000">
                <a:off x="9820194" y="4865560"/>
                <a:ext cx="2775" cy="2775"/>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6"/>
              <p:cNvSpPr/>
              <p:nvPr/>
            </p:nvSpPr>
            <p:spPr>
              <a:xfrm rot="10800000">
                <a:off x="8752712" y="4857592"/>
                <a:ext cx="12801" cy="13473"/>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6"/>
              <p:cNvSpPr/>
              <p:nvPr/>
            </p:nvSpPr>
            <p:spPr>
              <a:xfrm rot="10800000">
                <a:off x="6388263" y="4838166"/>
                <a:ext cx="40776" cy="34958"/>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6"/>
              <p:cNvSpPr/>
              <p:nvPr/>
            </p:nvSpPr>
            <p:spPr>
              <a:xfrm rot="10800000">
                <a:off x="6172431" y="4836331"/>
                <a:ext cx="45297" cy="38538"/>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6"/>
              <p:cNvSpPr/>
              <p:nvPr/>
            </p:nvSpPr>
            <p:spPr>
              <a:xfrm rot="10800000">
                <a:off x="4880253" y="4816055"/>
                <a:ext cx="69915" cy="59576"/>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6"/>
              <p:cNvSpPr/>
              <p:nvPr/>
            </p:nvSpPr>
            <p:spPr>
              <a:xfrm rot="10800000">
                <a:off x="9348379" y="4870080"/>
                <a:ext cx="8281" cy="7341"/>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6"/>
              <p:cNvSpPr/>
              <p:nvPr/>
            </p:nvSpPr>
            <p:spPr>
              <a:xfrm rot="10800000">
                <a:off x="9937689" y="4877376"/>
                <a:ext cx="1880" cy="1880"/>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6"/>
              <p:cNvSpPr/>
              <p:nvPr/>
            </p:nvSpPr>
            <p:spPr>
              <a:xfrm rot="10800000">
                <a:off x="7685275" y="4859159"/>
                <a:ext cx="25558" cy="21888"/>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6"/>
              <p:cNvSpPr/>
              <p:nvPr/>
            </p:nvSpPr>
            <p:spPr>
              <a:xfrm rot="10800000">
                <a:off x="5585224" y="4834988"/>
                <a:ext cx="61724" cy="52503"/>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6"/>
              <p:cNvSpPr/>
              <p:nvPr/>
            </p:nvSpPr>
            <p:spPr>
              <a:xfrm rot="10800000">
                <a:off x="6074988" y="4848237"/>
                <a:ext cx="48923" cy="41582"/>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6"/>
              <p:cNvSpPr/>
              <p:nvPr/>
            </p:nvSpPr>
            <p:spPr>
              <a:xfrm rot="10800000">
                <a:off x="9230705" y="4885030"/>
                <a:ext cx="10384" cy="6983"/>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6"/>
              <p:cNvSpPr/>
              <p:nvPr/>
            </p:nvSpPr>
            <p:spPr>
              <a:xfrm rot="10800000">
                <a:off x="8162551" y="4875541"/>
                <a:ext cx="18217" cy="17501"/>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16"/>
              <p:cNvSpPr/>
              <p:nvPr/>
            </p:nvSpPr>
            <p:spPr>
              <a:xfrm rot="10800000">
                <a:off x="10055184" y="4893758"/>
                <a:ext cx="45" cy="45"/>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6"/>
              <p:cNvSpPr/>
              <p:nvPr/>
            </p:nvSpPr>
            <p:spPr>
              <a:xfrm rot="10800000">
                <a:off x="6503968" y="4860009"/>
                <a:ext cx="40732" cy="34062"/>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16"/>
              <p:cNvSpPr/>
              <p:nvPr/>
            </p:nvSpPr>
            <p:spPr>
              <a:xfrm rot="10800000">
                <a:off x="5798550" y="4846895"/>
                <a:ext cx="56935" cy="48833"/>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16"/>
              <p:cNvSpPr/>
              <p:nvPr/>
            </p:nvSpPr>
            <p:spPr>
              <a:xfrm rot="10800000">
                <a:off x="5988422" y="4851863"/>
                <a:ext cx="50847" cy="44133"/>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6"/>
              <p:cNvSpPr/>
              <p:nvPr/>
            </p:nvSpPr>
            <p:spPr>
              <a:xfrm rot="10800000">
                <a:off x="8637052" y="4883061"/>
                <a:ext cx="14637" cy="13473"/>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6"/>
              <p:cNvSpPr/>
              <p:nvPr/>
            </p:nvSpPr>
            <p:spPr>
              <a:xfrm rot="10800000">
                <a:off x="7568675" y="4877376"/>
                <a:ext cx="27393" cy="22738"/>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16"/>
              <p:cNvSpPr/>
              <p:nvPr/>
            </p:nvSpPr>
            <p:spPr>
              <a:xfrm rot="10800000">
                <a:off x="6285673" y="4868200"/>
                <a:ext cx="51071" cy="37464"/>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6"/>
              <p:cNvSpPr/>
              <p:nvPr/>
            </p:nvSpPr>
            <p:spPr>
              <a:xfrm rot="10800000">
                <a:off x="9113389" y="4899264"/>
                <a:ext cx="11011" cy="10026"/>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6"/>
              <p:cNvSpPr/>
              <p:nvPr/>
            </p:nvSpPr>
            <p:spPr>
              <a:xfrm rot="10800000">
                <a:off x="6620837" y="4878271"/>
                <a:ext cx="44089" cy="32854"/>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6"/>
              <p:cNvSpPr/>
              <p:nvPr/>
            </p:nvSpPr>
            <p:spPr>
              <a:xfrm rot="10800000">
                <a:off x="5700212" y="4863187"/>
                <a:ext cx="59665" cy="50758"/>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6"/>
              <p:cNvSpPr/>
              <p:nvPr/>
            </p:nvSpPr>
            <p:spPr>
              <a:xfrm rot="10800000">
                <a:off x="7451180" y="4890670"/>
                <a:ext cx="28288" cy="24215"/>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6"/>
              <p:cNvSpPr/>
              <p:nvPr/>
            </p:nvSpPr>
            <p:spPr>
              <a:xfrm rot="10800000">
                <a:off x="8046846" y="4899264"/>
                <a:ext cx="22828" cy="19605"/>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16"/>
              <p:cNvSpPr/>
              <p:nvPr/>
            </p:nvSpPr>
            <p:spPr>
              <a:xfrm rot="10800000">
                <a:off x="8521392" y="4907634"/>
                <a:ext cx="15532" cy="15353"/>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16"/>
              <p:cNvSpPr/>
              <p:nvPr/>
            </p:nvSpPr>
            <p:spPr>
              <a:xfrm rot="10800000">
                <a:off x="6738958" y="4892863"/>
                <a:ext cx="37106" cy="31377"/>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6"/>
              <p:cNvSpPr/>
              <p:nvPr/>
            </p:nvSpPr>
            <p:spPr>
              <a:xfrm rot="10800000">
                <a:off x="6187918" y="4886418"/>
                <a:ext cx="46506" cy="39299"/>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6"/>
              <p:cNvSpPr/>
              <p:nvPr/>
            </p:nvSpPr>
            <p:spPr>
              <a:xfrm rot="10800000">
                <a:off x="7330283" y="4901681"/>
                <a:ext cx="28960" cy="24976"/>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6"/>
              <p:cNvSpPr/>
              <p:nvPr/>
            </p:nvSpPr>
            <p:spPr>
              <a:xfrm rot="10800000">
                <a:off x="8997729" y="4919227"/>
                <a:ext cx="12578" cy="11996"/>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16"/>
              <p:cNvSpPr/>
              <p:nvPr/>
            </p:nvSpPr>
            <p:spPr>
              <a:xfrm rot="10800000">
                <a:off x="6401020" y="4896533"/>
                <a:ext cx="42880" cy="36658"/>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16"/>
              <p:cNvSpPr/>
              <p:nvPr/>
            </p:nvSpPr>
            <p:spPr>
              <a:xfrm rot="10800000">
                <a:off x="6861914" y="4902845"/>
                <a:ext cx="35316" cy="30482"/>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16"/>
              <p:cNvSpPr/>
              <p:nvPr/>
            </p:nvSpPr>
            <p:spPr>
              <a:xfrm rot="10800000">
                <a:off x="7211669" y="4908350"/>
                <a:ext cx="31601" cy="26498"/>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16"/>
              <p:cNvSpPr/>
              <p:nvPr/>
            </p:nvSpPr>
            <p:spPr>
              <a:xfrm rot="10800000">
                <a:off x="5360260" y="4878809"/>
                <a:ext cx="66245" cy="5604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6"/>
              <p:cNvSpPr/>
              <p:nvPr/>
            </p:nvSpPr>
            <p:spPr>
              <a:xfrm rot="10800000">
                <a:off x="5871733" y="4807013"/>
                <a:ext cx="93056" cy="129043"/>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6"/>
              <p:cNvSpPr/>
              <p:nvPr/>
            </p:nvSpPr>
            <p:spPr>
              <a:xfrm rot="10800000">
                <a:off x="5241825" y="4878853"/>
                <a:ext cx="68125" cy="57785"/>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6"/>
              <p:cNvSpPr/>
              <p:nvPr/>
            </p:nvSpPr>
            <p:spPr>
              <a:xfrm rot="10800000">
                <a:off x="6091370" y="4893758"/>
                <a:ext cx="50758" cy="43104"/>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6"/>
              <p:cNvSpPr/>
              <p:nvPr/>
            </p:nvSpPr>
            <p:spPr>
              <a:xfrm rot="10800000">
                <a:off x="6974844" y="4909156"/>
                <a:ext cx="34376" cy="2882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6"/>
              <p:cNvSpPr/>
              <p:nvPr/>
            </p:nvSpPr>
            <p:spPr>
              <a:xfrm rot="10800000">
                <a:off x="7093234" y="4910991"/>
                <a:ext cx="32854" cy="27483"/>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6"/>
              <p:cNvSpPr/>
              <p:nvPr/>
            </p:nvSpPr>
            <p:spPr>
              <a:xfrm rot="10800000">
                <a:off x="5478650" y="4886507"/>
                <a:ext cx="64454" cy="54697"/>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6"/>
              <p:cNvSpPr/>
              <p:nvPr/>
            </p:nvSpPr>
            <p:spPr>
              <a:xfrm rot="10800000">
                <a:off x="7931187" y="4922002"/>
                <a:ext cx="20097" cy="20232"/>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6"/>
              <p:cNvSpPr/>
              <p:nvPr/>
            </p:nvSpPr>
            <p:spPr>
              <a:xfrm rot="10800000">
                <a:off x="5814082" y="4896578"/>
                <a:ext cx="58725" cy="49236"/>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6"/>
              <p:cNvSpPr/>
              <p:nvPr/>
            </p:nvSpPr>
            <p:spPr>
              <a:xfrm rot="10800000">
                <a:off x="5124598" y="4887761"/>
                <a:ext cx="68751" cy="58054"/>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6"/>
              <p:cNvSpPr/>
              <p:nvPr/>
            </p:nvSpPr>
            <p:spPr>
              <a:xfrm rot="10800000">
                <a:off x="9713218" y="4943755"/>
                <a:ext cx="5013" cy="3894"/>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6"/>
              <p:cNvSpPr/>
              <p:nvPr/>
            </p:nvSpPr>
            <p:spPr>
              <a:xfrm rot="10800000">
                <a:off x="9831116" y="4943890"/>
                <a:ext cx="4610" cy="4566"/>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16"/>
              <p:cNvSpPr/>
              <p:nvPr/>
            </p:nvSpPr>
            <p:spPr>
              <a:xfrm rot="10800000">
                <a:off x="8406628" y="4932923"/>
                <a:ext cx="19157" cy="17277"/>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16"/>
              <p:cNvSpPr/>
              <p:nvPr/>
            </p:nvSpPr>
            <p:spPr>
              <a:xfrm rot="10800000">
                <a:off x="9595230" y="4945680"/>
                <a:ext cx="6401" cy="7341"/>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6"/>
              <p:cNvSpPr/>
              <p:nvPr/>
            </p:nvSpPr>
            <p:spPr>
              <a:xfrm rot="10800000">
                <a:off x="9949506" y="4951141"/>
                <a:ext cx="2820" cy="2775"/>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6"/>
              <p:cNvSpPr/>
              <p:nvPr/>
            </p:nvSpPr>
            <p:spPr>
              <a:xfrm rot="10800000">
                <a:off x="8881845" y="4945053"/>
                <a:ext cx="14189" cy="9042"/>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6"/>
              <p:cNvSpPr/>
              <p:nvPr/>
            </p:nvSpPr>
            <p:spPr>
              <a:xfrm rot="10800000">
                <a:off x="5596145" y="4901502"/>
                <a:ext cx="63559" cy="53354"/>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6"/>
              <p:cNvSpPr/>
              <p:nvPr/>
            </p:nvSpPr>
            <p:spPr>
              <a:xfrm rot="10800000">
                <a:off x="6516725" y="4922002"/>
                <a:ext cx="41627" cy="35405"/>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6"/>
              <p:cNvSpPr/>
              <p:nvPr/>
            </p:nvSpPr>
            <p:spPr>
              <a:xfrm rot="10800000">
                <a:off x="6300847" y="4921017"/>
                <a:ext cx="45566" cy="38583"/>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16"/>
              <p:cNvSpPr/>
              <p:nvPr/>
            </p:nvSpPr>
            <p:spPr>
              <a:xfrm rot="10800000">
                <a:off x="9477511" y="4956691"/>
                <a:ext cx="8818" cy="5685"/>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6"/>
              <p:cNvSpPr/>
              <p:nvPr/>
            </p:nvSpPr>
            <p:spPr>
              <a:xfrm rot="10800000">
                <a:off x="10067001" y="4963002"/>
                <a:ext cx="1880" cy="1880"/>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6"/>
              <p:cNvSpPr/>
              <p:nvPr/>
            </p:nvSpPr>
            <p:spPr>
              <a:xfrm rot="10800000">
                <a:off x="5007774" y="4904680"/>
                <a:ext cx="69915" cy="60202"/>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16"/>
              <p:cNvSpPr/>
              <p:nvPr/>
            </p:nvSpPr>
            <p:spPr>
              <a:xfrm rot="10800000">
                <a:off x="7814139" y="4943173"/>
                <a:ext cx="23320" cy="2193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6"/>
              <p:cNvSpPr/>
              <p:nvPr/>
            </p:nvSpPr>
            <p:spPr>
              <a:xfrm rot="10800000">
                <a:off x="6203404" y="4933774"/>
                <a:ext cx="48923" cy="41358"/>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6"/>
              <p:cNvSpPr/>
              <p:nvPr/>
            </p:nvSpPr>
            <p:spPr>
              <a:xfrm rot="10800000">
                <a:off x="5712700" y="4923300"/>
                <a:ext cx="61724" cy="52503"/>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6"/>
              <p:cNvSpPr/>
              <p:nvPr/>
            </p:nvSpPr>
            <p:spPr>
              <a:xfrm rot="10800000">
                <a:off x="9360240" y="4967299"/>
                <a:ext cx="9131" cy="8683"/>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6"/>
              <p:cNvSpPr/>
              <p:nvPr/>
            </p:nvSpPr>
            <p:spPr>
              <a:xfrm rot="10800000">
                <a:off x="8290968" y="4958347"/>
                <a:ext cx="22246" cy="18352"/>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6"/>
              <p:cNvSpPr/>
              <p:nvPr/>
            </p:nvSpPr>
            <p:spPr>
              <a:xfrm rot="10800000">
                <a:off x="6632653" y="4943845"/>
                <a:ext cx="46819" cy="34689"/>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6"/>
              <p:cNvSpPr/>
              <p:nvPr/>
            </p:nvSpPr>
            <p:spPr>
              <a:xfrm rot="10800000">
                <a:off x="8766409" y="4965732"/>
                <a:ext cx="13697" cy="1383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6"/>
              <p:cNvSpPr/>
              <p:nvPr/>
            </p:nvSpPr>
            <p:spPr>
              <a:xfrm rot="10800000">
                <a:off x="10184496" y="4980324"/>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6"/>
              <p:cNvSpPr/>
              <p:nvPr/>
            </p:nvSpPr>
            <p:spPr>
              <a:xfrm rot="10800000">
                <a:off x="6116883" y="4938384"/>
                <a:ext cx="50803" cy="43686"/>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6"/>
              <p:cNvSpPr/>
              <p:nvPr/>
            </p:nvSpPr>
            <p:spPr>
              <a:xfrm rot="10800000">
                <a:off x="5926071" y="4933908"/>
                <a:ext cx="56935" cy="48341"/>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6"/>
              <p:cNvSpPr/>
              <p:nvPr/>
            </p:nvSpPr>
            <p:spPr>
              <a:xfrm rot="10800000">
                <a:off x="7698032" y="4960272"/>
                <a:ext cx="26453" cy="23007"/>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6"/>
              <p:cNvSpPr/>
              <p:nvPr/>
            </p:nvSpPr>
            <p:spPr>
              <a:xfrm rot="10800000">
                <a:off x="6414717" y="4952081"/>
                <a:ext cx="44357" cy="38180"/>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6"/>
              <p:cNvSpPr/>
              <p:nvPr/>
            </p:nvSpPr>
            <p:spPr>
              <a:xfrm rot="10800000">
                <a:off x="4892070" y="4930193"/>
                <a:ext cx="71750" cy="61097"/>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6"/>
              <p:cNvSpPr/>
              <p:nvPr/>
            </p:nvSpPr>
            <p:spPr>
              <a:xfrm rot="10800000">
                <a:off x="9242611" y="4985874"/>
                <a:ext cx="11100" cy="8146"/>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6"/>
              <p:cNvSpPr/>
              <p:nvPr/>
            </p:nvSpPr>
            <p:spPr>
              <a:xfrm rot="10800000">
                <a:off x="6755340" y="4962107"/>
                <a:ext cx="33749" cy="3289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6"/>
              <p:cNvSpPr/>
              <p:nvPr/>
            </p:nvSpPr>
            <p:spPr>
              <a:xfrm rot="10800000">
                <a:off x="7577135" y="4974013"/>
                <a:ext cx="28020" cy="23678"/>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6"/>
              <p:cNvSpPr/>
              <p:nvPr/>
            </p:nvSpPr>
            <p:spPr>
              <a:xfrm rot="10800000">
                <a:off x="8176203" y="4982965"/>
                <a:ext cx="21664" cy="1884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6"/>
              <p:cNvSpPr/>
              <p:nvPr/>
            </p:nvSpPr>
            <p:spPr>
              <a:xfrm rot="10800000">
                <a:off x="5828360" y="4950604"/>
                <a:ext cx="59934" cy="51608"/>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6"/>
              <p:cNvSpPr/>
              <p:nvPr/>
            </p:nvSpPr>
            <p:spPr>
              <a:xfrm rot="10800000">
                <a:off x="8650704" y="4991067"/>
                <a:ext cx="18262" cy="14905"/>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6"/>
              <p:cNvSpPr/>
              <p:nvPr/>
            </p:nvSpPr>
            <p:spPr>
              <a:xfrm rot="10800000">
                <a:off x="6868270" y="4975759"/>
                <a:ext cx="36479" cy="31824"/>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6"/>
              <p:cNvSpPr/>
              <p:nvPr/>
            </p:nvSpPr>
            <p:spPr>
              <a:xfrm rot="10800000">
                <a:off x="7458476" y="4984755"/>
                <a:ext cx="30123" cy="25110"/>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6"/>
              <p:cNvSpPr/>
              <p:nvPr/>
            </p:nvSpPr>
            <p:spPr>
              <a:xfrm rot="10800000">
                <a:off x="6322690" y="4971148"/>
                <a:ext cx="47132" cy="40015"/>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6"/>
              <p:cNvSpPr/>
              <p:nvPr/>
            </p:nvSpPr>
            <p:spPr>
              <a:xfrm rot="10800000">
                <a:off x="9125250" y="5003062"/>
                <a:ext cx="15532" cy="1190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6"/>
              <p:cNvSpPr/>
              <p:nvPr/>
            </p:nvSpPr>
            <p:spPr>
              <a:xfrm rot="10800000">
                <a:off x="6990331" y="4986635"/>
                <a:ext cx="35316" cy="29810"/>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6"/>
              <p:cNvSpPr/>
              <p:nvPr/>
            </p:nvSpPr>
            <p:spPr>
              <a:xfrm rot="10800000">
                <a:off x="7341205" y="4991246"/>
                <a:ext cx="30795" cy="26498"/>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6"/>
              <p:cNvSpPr/>
              <p:nvPr/>
            </p:nvSpPr>
            <p:spPr>
              <a:xfrm rot="10800000">
                <a:off x="6529437" y="4981130"/>
                <a:ext cx="43507" cy="36793"/>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6"/>
              <p:cNvSpPr/>
              <p:nvPr/>
            </p:nvSpPr>
            <p:spPr>
              <a:xfrm rot="10800000">
                <a:off x="7227156" y="4993931"/>
                <a:ext cx="31645" cy="27393"/>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16"/>
              <p:cNvSpPr/>
              <p:nvPr/>
            </p:nvSpPr>
            <p:spPr>
              <a:xfrm rot="10800000">
                <a:off x="7108721" y="4992096"/>
                <a:ext cx="33525" cy="29228"/>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16"/>
              <p:cNvSpPr/>
              <p:nvPr/>
            </p:nvSpPr>
            <p:spPr>
              <a:xfrm rot="10800000">
                <a:off x="5998941" y="4892998"/>
                <a:ext cx="94309" cy="129625"/>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16"/>
              <p:cNvSpPr/>
              <p:nvPr/>
            </p:nvSpPr>
            <p:spPr>
              <a:xfrm rot="10800000">
                <a:off x="6227083" y="4979384"/>
                <a:ext cx="50131" cy="43283"/>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16"/>
              <p:cNvSpPr/>
              <p:nvPr/>
            </p:nvSpPr>
            <p:spPr>
              <a:xfrm rot="10800000">
                <a:off x="5488408" y="4967523"/>
                <a:ext cx="65976" cy="56084"/>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6"/>
              <p:cNvSpPr/>
              <p:nvPr/>
            </p:nvSpPr>
            <p:spPr>
              <a:xfrm rot="10800000">
                <a:off x="6127133" y="4979519"/>
                <a:ext cx="53533" cy="45476"/>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6"/>
              <p:cNvSpPr/>
              <p:nvPr/>
            </p:nvSpPr>
            <p:spPr>
              <a:xfrm rot="10800000">
                <a:off x="5370017" y="4967568"/>
                <a:ext cx="67140" cy="57651"/>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6"/>
              <p:cNvSpPr/>
              <p:nvPr/>
            </p:nvSpPr>
            <p:spPr>
              <a:xfrm rot="10800000">
                <a:off x="8059603" y="5005793"/>
                <a:ext cx="22828" cy="20097"/>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6"/>
              <p:cNvSpPr/>
              <p:nvPr/>
            </p:nvSpPr>
            <p:spPr>
              <a:xfrm rot="10800000">
                <a:off x="5605903" y="4974774"/>
                <a:ext cx="64410" cy="55234"/>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6"/>
              <p:cNvSpPr/>
              <p:nvPr/>
            </p:nvSpPr>
            <p:spPr>
              <a:xfrm rot="10800000">
                <a:off x="9842977" y="5027680"/>
                <a:ext cx="5505" cy="5505"/>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16"/>
              <p:cNvSpPr/>
              <p:nvPr/>
            </p:nvSpPr>
            <p:spPr>
              <a:xfrm rot="10800000">
                <a:off x="8535313" y="5016535"/>
                <a:ext cx="19829" cy="16651"/>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6"/>
              <p:cNvSpPr/>
              <p:nvPr/>
            </p:nvSpPr>
            <p:spPr>
              <a:xfrm rot="10800000">
                <a:off x="9960472" y="5029471"/>
                <a:ext cx="4566" cy="4610"/>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16"/>
              <p:cNvSpPr/>
              <p:nvPr/>
            </p:nvSpPr>
            <p:spPr>
              <a:xfrm rot="10800000">
                <a:off x="5950197" y="4984621"/>
                <a:ext cx="51071" cy="49952"/>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6"/>
              <p:cNvSpPr/>
              <p:nvPr/>
            </p:nvSpPr>
            <p:spPr>
              <a:xfrm rot="10800000">
                <a:off x="5251582" y="4976609"/>
                <a:ext cx="69020" cy="58636"/>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6"/>
              <p:cNvSpPr/>
              <p:nvPr/>
            </p:nvSpPr>
            <p:spPr>
              <a:xfrm rot="10800000">
                <a:off x="9724542" y="5031261"/>
                <a:ext cx="7162" cy="6535"/>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16"/>
              <p:cNvSpPr/>
              <p:nvPr/>
            </p:nvSpPr>
            <p:spPr>
              <a:xfrm rot="10800000">
                <a:off x="9010485" y="5028844"/>
                <a:ext cx="14905" cy="9042"/>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16"/>
              <p:cNvSpPr/>
              <p:nvPr/>
            </p:nvSpPr>
            <p:spPr>
              <a:xfrm rot="10800000">
                <a:off x="10078862" y="5036767"/>
                <a:ext cx="2775" cy="2775"/>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6"/>
              <p:cNvSpPr/>
              <p:nvPr/>
            </p:nvSpPr>
            <p:spPr>
              <a:xfrm rot="10800000">
                <a:off x="6646036" y="5005793"/>
                <a:ext cx="41045" cy="35808"/>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6"/>
              <p:cNvSpPr/>
              <p:nvPr/>
            </p:nvSpPr>
            <p:spPr>
              <a:xfrm rot="10800000">
                <a:off x="5723398" y="4989411"/>
                <a:ext cx="63514" cy="53846"/>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6"/>
              <p:cNvSpPr/>
              <p:nvPr/>
            </p:nvSpPr>
            <p:spPr>
              <a:xfrm rot="10800000">
                <a:off x="6435664" y="5005793"/>
                <a:ext cx="45297" cy="38404"/>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6"/>
              <p:cNvSpPr/>
              <p:nvPr/>
            </p:nvSpPr>
            <p:spPr>
              <a:xfrm rot="10800000">
                <a:off x="9607047" y="5041019"/>
                <a:ext cx="8549" cy="5819"/>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16"/>
              <p:cNvSpPr/>
              <p:nvPr/>
            </p:nvSpPr>
            <p:spPr>
              <a:xfrm rot="10800000">
                <a:off x="7943451" y="5025398"/>
                <a:ext cx="22380" cy="21574"/>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6"/>
              <p:cNvSpPr/>
              <p:nvPr/>
            </p:nvSpPr>
            <p:spPr>
              <a:xfrm rot="10800000">
                <a:off x="10196358" y="5048628"/>
                <a:ext cx="1880" cy="1835"/>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6"/>
              <p:cNvSpPr/>
              <p:nvPr/>
            </p:nvSpPr>
            <p:spPr>
              <a:xfrm rot="10800000">
                <a:off x="5135027" y="4993931"/>
                <a:ext cx="70542" cy="59486"/>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6"/>
              <p:cNvSpPr/>
              <p:nvPr/>
            </p:nvSpPr>
            <p:spPr>
              <a:xfrm rot="10800000">
                <a:off x="8420279" y="5041332"/>
                <a:ext cx="20992" cy="18173"/>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6"/>
              <p:cNvSpPr/>
              <p:nvPr/>
            </p:nvSpPr>
            <p:spPr>
              <a:xfrm rot="10800000">
                <a:off x="9489552" y="5051358"/>
                <a:ext cx="10071" cy="9131"/>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16"/>
              <p:cNvSpPr/>
              <p:nvPr/>
            </p:nvSpPr>
            <p:spPr>
              <a:xfrm rot="10800000">
                <a:off x="6339117" y="5019445"/>
                <a:ext cx="48027" cy="41045"/>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16"/>
              <p:cNvSpPr/>
              <p:nvPr/>
            </p:nvSpPr>
            <p:spPr>
              <a:xfrm rot="10800000">
                <a:off x="6768097" y="5027636"/>
                <a:ext cx="39836" cy="34241"/>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16"/>
              <p:cNvSpPr/>
              <p:nvPr/>
            </p:nvSpPr>
            <p:spPr>
              <a:xfrm rot="10800000">
                <a:off x="8894825" y="5049747"/>
                <a:ext cx="14592" cy="13473"/>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6"/>
              <p:cNvSpPr/>
              <p:nvPr/>
            </p:nvSpPr>
            <p:spPr>
              <a:xfrm rot="10800000">
                <a:off x="5839998" y="5011209"/>
                <a:ext cx="61679" cy="52414"/>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6"/>
              <p:cNvSpPr/>
              <p:nvPr/>
            </p:nvSpPr>
            <p:spPr>
              <a:xfrm rot="10800000">
                <a:off x="7826448" y="5043167"/>
                <a:ext cx="27348" cy="23007"/>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6"/>
              <p:cNvSpPr/>
              <p:nvPr/>
            </p:nvSpPr>
            <p:spPr>
              <a:xfrm rot="10800000">
                <a:off x="10313853" y="5066845"/>
                <a:ext cx="45" cy="45"/>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6"/>
              <p:cNvSpPr/>
              <p:nvPr/>
            </p:nvSpPr>
            <p:spPr>
              <a:xfrm rot="10800000">
                <a:off x="6238228" y="5023921"/>
                <a:ext cx="51743" cy="43910"/>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16"/>
              <p:cNvSpPr/>
              <p:nvPr/>
            </p:nvSpPr>
            <p:spPr>
              <a:xfrm rot="10800000">
                <a:off x="6054264" y="5021101"/>
                <a:ext cx="57159" cy="48520"/>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6"/>
              <p:cNvSpPr/>
              <p:nvPr/>
            </p:nvSpPr>
            <p:spPr>
              <a:xfrm rot="10800000">
                <a:off x="6549489" y="5036767"/>
                <a:ext cx="44447" cy="37777"/>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6"/>
              <p:cNvSpPr/>
              <p:nvPr/>
            </p:nvSpPr>
            <p:spPr>
              <a:xfrm rot="10800000">
                <a:off x="9372281" y="5067696"/>
                <a:ext cx="11682" cy="10161"/>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6"/>
              <p:cNvSpPr/>
              <p:nvPr/>
            </p:nvSpPr>
            <p:spPr>
              <a:xfrm rot="10800000">
                <a:off x="6884652" y="5045808"/>
                <a:ext cx="32854" cy="3289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6"/>
              <p:cNvSpPr/>
              <p:nvPr/>
            </p:nvSpPr>
            <p:spPr>
              <a:xfrm rot="10800000">
                <a:off x="5019323" y="5019445"/>
                <a:ext cx="72377" cy="60963"/>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6"/>
              <p:cNvSpPr/>
              <p:nvPr/>
            </p:nvSpPr>
            <p:spPr>
              <a:xfrm rot="10800000">
                <a:off x="7705551" y="5057177"/>
                <a:ext cx="28870" cy="23454"/>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16"/>
              <p:cNvSpPr/>
              <p:nvPr/>
            </p:nvSpPr>
            <p:spPr>
              <a:xfrm rot="10800000">
                <a:off x="8301889" y="5065905"/>
                <a:ext cx="25245" cy="19202"/>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6"/>
              <p:cNvSpPr/>
              <p:nvPr/>
            </p:nvSpPr>
            <p:spPr>
              <a:xfrm rot="10800000">
                <a:off x="5955658" y="5038557"/>
                <a:ext cx="59889" cy="50624"/>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6"/>
              <p:cNvSpPr/>
              <p:nvPr/>
            </p:nvSpPr>
            <p:spPr>
              <a:xfrm rot="10800000">
                <a:off x="8778225" y="5074097"/>
                <a:ext cx="17367" cy="15532"/>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6"/>
              <p:cNvSpPr/>
              <p:nvPr/>
            </p:nvSpPr>
            <p:spPr>
              <a:xfrm rot="10800000">
                <a:off x="7000760" y="5058744"/>
                <a:ext cx="32854" cy="31153"/>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6"/>
              <p:cNvSpPr/>
              <p:nvPr/>
            </p:nvSpPr>
            <p:spPr>
              <a:xfrm rot="10800000">
                <a:off x="7588056" y="5067427"/>
                <a:ext cx="29855" cy="24976"/>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6"/>
              <p:cNvSpPr/>
              <p:nvPr/>
            </p:nvSpPr>
            <p:spPr>
              <a:xfrm rot="10800000">
                <a:off x="6445019" y="5056058"/>
                <a:ext cx="47132" cy="39971"/>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6"/>
              <p:cNvSpPr/>
              <p:nvPr/>
            </p:nvSpPr>
            <p:spPr>
              <a:xfrm rot="10800000">
                <a:off x="9256397" y="5087614"/>
                <a:ext cx="12309" cy="11324"/>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6"/>
              <p:cNvSpPr/>
              <p:nvPr/>
            </p:nvSpPr>
            <p:spPr>
              <a:xfrm rot="10800000">
                <a:off x="7114450" y="5069218"/>
                <a:ext cx="36211" cy="30482"/>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6"/>
              <p:cNvSpPr/>
              <p:nvPr/>
            </p:nvSpPr>
            <p:spPr>
              <a:xfrm rot="10800000">
                <a:off x="7469397" y="5074097"/>
                <a:ext cx="31645" cy="26543"/>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6"/>
              <p:cNvSpPr/>
              <p:nvPr/>
            </p:nvSpPr>
            <p:spPr>
              <a:xfrm rot="10800000">
                <a:off x="6664254" y="5064965"/>
                <a:ext cx="43507" cy="36882"/>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6"/>
              <p:cNvSpPr/>
              <p:nvPr/>
            </p:nvSpPr>
            <p:spPr>
              <a:xfrm rot="10800000">
                <a:off x="7233512" y="5075036"/>
                <a:ext cx="33749" cy="29184"/>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6"/>
              <p:cNvSpPr/>
              <p:nvPr/>
            </p:nvSpPr>
            <p:spPr>
              <a:xfrm rot="10800000">
                <a:off x="7355975" y="5076827"/>
                <a:ext cx="28333" cy="27751"/>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16"/>
              <p:cNvSpPr/>
              <p:nvPr/>
            </p:nvSpPr>
            <p:spPr>
              <a:xfrm rot="10800000">
                <a:off x="6145709" y="5021011"/>
                <a:ext cx="75018" cy="87551"/>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6"/>
              <p:cNvSpPr/>
              <p:nvPr/>
            </p:nvSpPr>
            <p:spPr>
              <a:xfrm rot="10800000">
                <a:off x="8188960" y="5088688"/>
                <a:ext cx="20992" cy="20097"/>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6"/>
              <p:cNvSpPr/>
              <p:nvPr/>
            </p:nvSpPr>
            <p:spPr>
              <a:xfrm rot="10800000">
                <a:off x="6349098" y="5066174"/>
                <a:ext cx="50176" cy="42612"/>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6"/>
              <p:cNvSpPr/>
              <p:nvPr/>
            </p:nvSpPr>
            <p:spPr>
              <a:xfrm rot="10800000">
                <a:off x="6255550" y="5065637"/>
                <a:ext cx="53533" cy="45879"/>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6"/>
              <p:cNvSpPr/>
              <p:nvPr/>
            </p:nvSpPr>
            <p:spPr>
              <a:xfrm rot="10800000">
                <a:off x="4906393" y="5052209"/>
                <a:ext cx="73541" cy="62306"/>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6"/>
              <p:cNvSpPr/>
              <p:nvPr/>
            </p:nvSpPr>
            <p:spPr>
              <a:xfrm rot="10800000">
                <a:off x="8664669" y="5099923"/>
                <a:ext cx="19784" cy="16293"/>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6"/>
              <p:cNvSpPr/>
              <p:nvPr/>
            </p:nvSpPr>
            <p:spPr>
              <a:xfrm rot="10800000">
                <a:off x="9972289" y="5113262"/>
                <a:ext cx="5505" cy="4879"/>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6"/>
              <p:cNvSpPr/>
              <p:nvPr/>
            </p:nvSpPr>
            <p:spPr>
              <a:xfrm rot="10800000">
                <a:off x="10090724" y="5115097"/>
                <a:ext cx="3670" cy="3715"/>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6"/>
              <p:cNvSpPr/>
              <p:nvPr/>
            </p:nvSpPr>
            <p:spPr>
              <a:xfrm rot="10800000">
                <a:off x="6069482" y="5070471"/>
                <a:ext cx="58994" cy="50176"/>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6"/>
              <p:cNvSpPr/>
              <p:nvPr/>
            </p:nvSpPr>
            <p:spPr>
              <a:xfrm rot="10800000">
                <a:off x="9139842" y="5109457"/>
                <a:ext cx="12757" cy="12264"/>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6"/>
              <p:cNvSpPr/>
              <p:nvPr/>
            </p:nvSpPr>
            <p:spPr>
              <a:xfrm rot="10800000">
                <a:off x="9853899" y="5115097"/>
                <a:ext cx="6401" cy="666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6"/>
              <p:cNvSpPr/>
              <p:nvPr/>
            </p:nvSpPr>
            <p:spPr>
              <a:xfrm rot="10800000">
                <a:off x="10208174" y="5122393"/>
                <a:ext cx="2820" cy="2775"/>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6"/>
              <p:cNvSpPr/>
              <p:nvPr/>
            </p:nvSpPr>
            <p:spPr>
              <a:xfrm rot="10800000">
                <a:off x="6774722" y="5090121"/>
                <a:ext cx="41672" cy="35092"/>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6"/>
              <p:cNvSpPr/>
              <p:nvPr/>
            </p:nvSpPr>
            <p:spPr>
              <a:xfrm rot="10800000">
                <a:off x="6558844" y="5090434"/>
                <a:ext cx="45342" cy="38404"/>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6"/>
              <p:cNvSpPr/>
              <p:nvPr/>
            </p:nvSpPr>
            <p:spPr>
              <a:xfrm rot="10800000">
                <a:off x="8072360" y="5107801"/>
                <a:ext cx="25558" cy="21888"/>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6"/>
              <p:cNvSpPr/>
              <p:nvPr/>
            </p:nvSpPr>
            <p:spPr>
              <a:xfrm rot="10800000">
                <a:off x="9736403" y="5124138"/>
                <a:ext cx="8012" cy="7475"/>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6"/>
              <p:cNvSpPr/>
              <p:nvPr/>
            </p:nvSpPr>
            <p:spPr>
              <a:xfrm rot="10800000">
                <a:off x="10325669" y="5135149"/>
                <a:ext cx="1880" cy="940"/>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6"/>
              <p:cNvSpPr/>
              <p:nvPr/>
            </p:nvSpPr>
            <p:spPr>
              <a:xfrm rot="10800000">
                <a:off x="8549636" y="5125078"/>
                <a:ext cx="20724" cy="17904"/>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6"/>
              <p:cNvSpPr/>
              <p:nvPr/>
            </p:nvSpPr>
            <p:spPr>
              <a:xfrm rot="10800000">
                <a:off x="9618908" y="5138103"/>
                <a:ext cx="10071" cy="6356"/>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6"/>
              <p:cNvSpPr/>
              <p:nvPr/>
            </p:nvSpPr>
            <p:spPr>
              <a:xfrm rot="10800000">
                <a:off x="6891277" y="5111471"/>
                <a:ext cx="39881" cy="33749"/>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6"/>
              <p:cNvSpPr/>
              <p:nvPr/>
            </p:nvSpPr>
            <p:spPr>
              <a:xfrm rot="10800000">
                <a:off x="6461133" y="5104623"/>
                <a:ext cx="48341" cy="4149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6"/>
              <p:cNvSpPr/>
              <p:nvPr/>
            </p:nvSpPr>
            <p:spPr>
              <a:xfrm rot="10800000">
                <a:off x="9024137" y="5133180"/>
                <a:ext cx="14637" cy="1383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6"/>
              <p:cNvSpPr/>
              <p:nvPr/>
            </p:nvSpPr>
            <p:spPr>
              <a:xfrm rot="10800000">
                <a:off x="7955312" y="5125794"/>
                <a:ext cx="23768" cy="22962"/>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6"/>
              <p:cNvSpPr/>
              <p:nvPr/>
            </p:nvSpPr>
            <p:spPr>
              <a:xfrm rot="10800000">
                <a:off x="10443164" y="5152427"/>
                <a:ext cx="45" cy="45"/>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6"/>
              <p:cNvSpPr/>
              <p:nvPr/>
            </p:nvSpPr>
            <p:spPr>
              <a:xfrm rot="10800000">
                <a:off x="6366689" y="5109726"/>
                <a:ext cx="51698" cy="43686"/>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6"/>
              <p:cNvSpPr/>
              <p:nvPr/>
            </p:nvSpPr>
            <p:spPr>
              <a:xfrm rot="10800000">
                <a:off x="6181248" y="5107801"/>
                <a:ext cx="66513" cy="48386"/>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6"/>
              <p:cNvSpPr/>
              <p:nvPr/>
            </p:nvSpPr>
            <p:spPr>
              <a:xfrm rot="10800000">
                <a:off x="6672713" y="5121408"/>
                <a:ext cx="44402" cy="37509"/>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6"/>
              <p:cNvSpPr/>
              <p:nvPr/>
            </p:nvSpPr>
            <p:spPr>
              <a:xfrm rot="10800000">
                <a:off x="7007921" y="5128749"/>
                <a:ext cx="38896" cy="32854"/>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6"/>
              <p:cNvSpPr/>
              <p:nvPr/>
            </p:nvSpPr>
            <p:spPr>
              <a:xfrm rot="10800000">
                <a:off x="9501413" y="5154262"/>
                <a:ext cx="11727" cy="8236"/>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6"/>
              <p:cNvSpPr/>
              <p:nvPr/>
            </p:nvSpPr>
            <p:spPr>
              <a:xfrm rot="10800000">
                <a:off x="7836474" y="5141326"/>
                <a:ext cx="26453" cy="23007"/>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16"/>
              <p:cNvSpPr/>
              <p:nvPr/>
            </p:nvSpPr>
            <p:spPr>
              <a:xfrm rot="10800000">
                <a:off x="8431201" y="5148801"/>
                <a:ext cx="21932" cy="19247"/>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6"/>
              <p:cNvSpPr/>
              <p:nvPr/>
            </p:nvSpPr>
            <p:spPr>
              <a:xfrm rot="10800000">
                <a:off x="8909372" y="5158827"/>
                <a:ext cx="15532" cy="14592"/>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6"/>
              <p:cNvSpPr/>
              <p:nvPr/>
            </p:nvSpPr>
            <p:spPr>
              <a:xfrm rot="10800000">
                <a:off x="7126267" y="5142982"/>
                <a:ext cx="36256" cy="31422"/>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16"/>
              <p:cNvSpPr/>
              <p:nvPr/>
            </p:nvSpPr>
            <p:spPr>
              <a:xfrm rot="10800000">
                <a:off x="7717592" y="5150591"/>
                <a:ext cx="28736" cy="24842"/>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6"/>
              <p:cNvSpPr/>
              <p:nvPr/>
            </p:nvSpPr>
            <p:spPr>
              <a:xfrm rot="10800000">
                <a:off x="6573436" y="5141013"/>
                <a:ext cx="47132" cy="39747"/>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6"/>
              <p:cNvSpPr/>
              <p:nvPr/>
            </p:nvSpPr>
            <p:spPr>
              <a:xfrm rot="10800000">
                <a:off x="9385530" y="5174046"/>
                <a:ext cx="12667" cy="8504"/>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16"/>
              <p:cNvSpPr/>
              <p:nvPr/>
            </p:nvSpPr>
            <p:spPr>
              <a:xfrm rot="10800000">
                <a:off x="7243538" y="5152964"/>
                <a:ext cx="35539" cy="30482"/>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6"/>
              <p:cNvSpPr/>
              <p:nvPr/>
            </p:nvSpPr>
            <p:spPr>
              <a:xfrm rot="10800000">
                <a:off x="7599022" y="5156992"/>
                <a:ext cx="30750" cy="26498"/>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6"/>
              <p:cNvSpPr/>
              <p:nvPr/>
            </p:nvSpPr>
            <p:spPr>
              <a:xfrm rot="10800000">
                <a:off x="6787478" y="5149338"/>
                <a:ext cx="43507" cy="3598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6"/>
              <p:cNvSpPr/>
              <p:nvPr/>
            </p:nvSpPr>
            <p:spPr>
              <a:xfrm rot="10800000">
                <a:off x="7362197" y="5158469"/>
                <a:ext cx="34376" cy="28691"/>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6"/>
              <p:cNvSpPr/>
              <p:nvPr/>
            </p:nvSpPr>
            <p:spPr>
              <a:xfrm rot="10800000">
                <a:off x="7481259" y="5159722"/>
                <a:ext cx="31914" cy="28288"/>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6"/>
              <p:cNvSpPr/>
              <p:nvPr/>
            </p:nvSpPr>
            <p:spPr>
              <a:xfrm rot="10800000">
                <a:off x="8318271" y="5171539"/>
                <a:ext cx="23499" cy="20097"/>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6"/>
              <p:cNvSpPr/>
              <p:nvPr/>
            </p:nvSpPr>
            <p:spPr>
              <a:xfrm rot="10800000">
                <a:off x="6477783" y="5151129"/>
                <a:ext cx="49907" cy="42388"/>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6"/>
              <p:cNvSpPr/>
              <p:nvPr/>
            </p:nvSpPr>
            <p:spPr>
              <a:xfrm rot="10800000">
                <a:off x="6274125" y="5107756"/>
                <a:ext cx="83835" cy="8844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6"/>
              <p:cNvSpPr/>
              <p:nvPr/>
            </p:nvSpPr>
            <p:spPr>
              <a:xfrm rot="10800000">
                <a:off x="6384190" y="5151666"/>
                <a:ext cx="53309" cy="45566"/>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6"/>
              <p:cNvSpPr/>
              <p:nvPr/>
            </p:nvSpPr>
            <p:spPr>
              <a:xfrm rot="10800000">
                <a:off x="8792772" y="5182282"/>
                <a:ext cx="18307" cy="18486"/>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6"/>
              <p:cNvSpPr/>
              <p:nvPr/>
            </p:nvSpPr>
            <p:spPr>
              <a:xfrm rot="10800000">
                <a:off x="10099810" y="5197992"/>
                <a:ext cx="6401" cy="5505"/>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6"/>
              <p:cNvSpPr/>
              <p:nvPr/>
            </p:nvSpPr>
            <p:spPr>
              <a:xfrm rot="10800000">
                <a:off x="10219140" y="5200723"/>
                <a:ext cx="4566" cy="3670"/>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6"/>
              <p:cNvSpPr/>
              <p:nvPr/>
            </p:nvSpPr>
            <p:spPr>
              <a:xfrm rot="10800000">
                <a:off x="9267318" y="5193427"/>
                <a:ext cx="17367" cy="1190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6"/>
              <p:cNvSpPr/>
              <p:nvPr/>
            </p:nvSpPr>
            <p:spPr>
              <a:xfrm rot="10800000">
                <a:off x="9983210" y="5200723"/>
                <a:ext cx="6445" cy="6401"/>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6"/>
              <p:cNvSpPr/>
              <p:nvPr/>
            </p:nvSpPr>
            <p:spPr>
              <a:xfrm rot="10800000">
                <a:off x="6909270" y="5175209"/>
                <a:ext cx="36972" cy="35226"/>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6"/>
              <p:cNvSpPr/>
              <p:nvPr/>
            </p:nvSpPr>
            <p:spPr>
              <a:xfrm rot="10800000">
                <a:off x="10337531" y="5208019"/>
                <a:ext cx="2775" cy="2775"/>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6"/>
              <p:cNvSpPr/>
              <p:nvPr/>
            </p:nvSpPr>
            <p:spPr>
              <a:xfrm rot="10800000">
                <a:off x="8201716" y="5191547"/>
                <a:ext cx="25289" cy="21261"/>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6"/>
              <p:cNvSpPr/>
              <p:nvPr/>
            </p:nvSpPr>
            <p:spPr>
              <a:xfrm rot="10800000">
                <a:off x="6687305" y="5175120"/>
                <a:ext cx="45297" cy="38404"/>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6"/>
              <p:cNvSpPr/>
              <p:nvPr/>
            </p:nvSpPr>
            <p:spPr>
              <a:xfrm rot="10800000">
                <a:off x="9865715" y="5208690"/>
                <a:ext cx="7341" cy="7564"/>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6"/>
              <p:cNvSpPr/>
              <p:nvPr/>
            </p:nvSpPr>
            <p:spPr>
              <a:xfrm rot="10800000">
                <a:off x="10455250" y="5221044"/>
                <a:ext cx="1656" cy="1567"/>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6"/>
              <p:cNvSpPr/>
              <p:nvPr/>
            </p:nvSpPr>
            <p:spPr>
              <a:xfrm rot="10800000">
                <a:off x="8678500" y="5208466"/>
                <a:ext cx="18262" cy="17143"/>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6"/>
              <p:cNvSpPr/>
              <p:nvPr/>
            </p:nvSpPr>
            <p:spPr>
              <a:xfrm rot="10800000">
                <a:off x="7020633" y="5195262"/>
                <a:ext cx="38941" cy="33794"/>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6"/>
              <p:cNvSpPr/>
              <p:nvPr/>
            </p:nvSpPr>
            <p:spPr>
              <a:xfrm rot="10800000">
                <a:off x="9748220" y="5220596"/>
                <a:ext cx="9176" cy="859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6"/>
              <p:cNvSpPr/>
              <p:nvPr/>
            </p:nvSpPr>
            <p:spPr>
              <a:xfrm rot="10800000">
                <a:off x="9153494" y="5219880"/>
                <a:ext cx="15666" cy="10921"/>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6"/>
              <p:cNvSpPr/>
              <p:nvPr/>
            </p:nvSpPr>
            <p:spPr>
              <a:xfrm rot="10800000">
                <a:off x="8080819" y="5208108"/>
                <a:ext cx="27125" cy="22738"/>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6"/>
              <p:cNvSpPr/>
              <p:nvPr/>
            </p:nvSpPr>
            <p:spPr>
              <a:xfrm rot="10800000">
                <a:off x="6589818" y="5189801"/>
                <a:ext cx="48072" cy="41045"/>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6"/>
              <p:cNvSpPr/>
              <p:nvPr/>
            </p:nvSpPr>
            <p:spPr>
              <a:xfrm rot="10800000">
                <a:off x="10572521" y="5238992"/>
                <a:ext cx="45" cy="45"/>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6"/>
              <p:cNvSpPr/>
              <p:nvPr/>
            </p:nvSpPr>
            <p:spPr>
              <a:xfrm rot="10800000">
                <a:off x="6495106" y="5195754"/>
                <a:ext cx="50803" cy="43283"/>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16"/>
              <p:cNvSpPr/>
              <p:nvPr/>
            </p:nvSpPr>
            <p:spPr>
              <a:xfrm rot="10800000">
                <a:off x="6403750" y="5193427"/>
                <a:ext cx="53533" cy="46192"/>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6"/>
              <p:cNvSpPr/>
              <p:nvPr/>
            </p:nvSpPr>
            <p:spPr>
              <a:xfrm rot="10800000">
                <a:off x="6802025" y="5206049"/>
                <a:ext cx="43507" cy="37554"/>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6"/>
              <p:cNvSpPr/>
              <p:nvPr/>
            </p:nvSpPr>
            <p:spPr>
              <a:xfrm rot="10800000">
                <a:off x="7137233" y="5212718"/>
                <a:ext cx="38941" cy="32720"/>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6"/>
              <p:cNvSpPr/>
              <p:nvPr/>
            </p:nvSpPr>
            <p:spPr>
              <a:xfrm rot="10800000">
                <a:off x="9631665" y="5236262"/>
                <a:ext cx="10966" cy="10026"/>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6"/>
              <p:cNvSpPr/>
              <p:nvPr/>
            </p:nvSpPr>
            <p:spPr>
              <a:xfrm rot="10800000">
                <a:off x="7963996" y="5222924"/>
                <a:ext cx="28244" cy="24305"/>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6"/>
              <p:cNvSpPr/>
              <p:nvPr/>
            </p:nvSpPr>
            <p:spPr>
              <a:xfrm rot="10800000">
                <a:off x="8559662" y="5231697"/>
                <a:ext cx="22514" cy="19694"/>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6"/>
              <p:cNvSpPr/>
              <p:nvPr/>
            </p:nvSpPr>
            <p:spPr>
              <a:xfrm rot="10800000">
                <a:off x="9035998" y="5241678"/>
                <a:ext cx="20052" cy="14681"/>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6"/>
              <p:cNvSpPr/>
              <p:nvPr/>
            </p:nvSpPr>
            <p:spPr>
              <a:xfrm rot="10800000">
                <a:off x="7255355" y="5226818"/>
                <a:ext cx="36479" cy="31332"/>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6"/>
              <p:cNvSpPr/>
              <p:nvPr/>
            </p:nvSpPr>
            <p:spPr>
              <a:xfrm rot="10800000">
                <a:off x="7845829" y="5233890"/>
                <a:ext cx="29855" cy="25200"/>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6"/>
              <p:cNvSpPr/>
              <p:nvPr/>
            </p:nvSpPr>
            <p:spPr>
              <a:xfrm rot="10800000">
                <a:off x="9514170" y="5255017"/>
                <a:ext cx="11861" cy="11324"/>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6"/>
              <p:cNvSpPr/>
              <p:nvPr/>
            </p:nvSpPr>
            <p:spPr>
              <a:xfrm rot="10800000">
                <a:off x="7728289" y="5240291"/>
                <a:ext cx="30795" cy="26095"/>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6"/>
              <p:cNvSpPr/>
              <p:nvPr/>
            </p:nvSpPr>
            <p:spPr>
              <a:xfrm rot="10800000">
                <a:off x="7373118" y="5235904"/>
                <a:ext cx="35316" cy="30482"/>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6"/>
              <p:cNvSpPr/>
              <p:nvPr/>
            </p:nvSpPr>
            <p:spPr>
              <a:xfrm rot="10800000">
                <a:off x="6702747" y="5226191"/>
                <a:ext cx="46237" cy="40194"/>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6"/>
              <p:cNvSpPr/>
              <p:nvPr/>
            </p:nvSpPr>
            <p:spPr>
              <a:xfrm rot="10800000">
                <a:off x="6916790" y="5234024"/>
                <a:ext cx="42612" cy="3598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6"/>
              <p:cNvSpPr/>
              <p:nvPr/>
            </p:nvSpPr>
            <p:spPr>
              <a:xfrm rot="10800000">
                <a:off x="7609675" y="5242842"/>
                <a:ext cx="32809" cy="28065"/>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6"/>
              <p:cNvSpPr/>
              <p:nvPr/>
            </p:nvSpPr>
            <p:spPr>
              <a:xfrm rot="10800000">
                <a:off x="7491285" y="5241723"/>
                <a:ext cx="33704" cy="29184"/>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6"/>
              <p:cNvSpPr/>
              <p:nvPr/>
            </p:nvSpPr>
            <p:spPr>
              <a:xfrm rot="10800000">
                <a:off x="8446688" y="5254479"/>
                <a:ext cx="23723" cy="20008"/>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6"/>
              <p:cNvSpPr/>
              <p:nvPr/>
            </p:nvSpPr>
            <p:spPr>
              <a:xfrm rot="10800000">
                <a:off x="6606200" y="5236710"/>
                <a:ext cx="49907" cy="424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6"/>
              <p:cNvSpPr/>
              <p:nvPr/>
            </p:nvSpPr>
            <p:spPr>
              <a:xfrm rot="10800000">
                <a:off x="8922442" y="5266609"/>
                <a:ext cx="19784" cy="16114"/>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6"/>
              <p:cNvSpPr/>
              <p:nvPr/>
            </p:nvSpPr>
            <p:spPr>
              <a:xfrm rot="10800000">
                <a:off x="6512159" y="5238903"/>
                <a:ext cx="53488" cy="45342"/>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6"/>
              <p:cNvSpPr/>
              <p:nvPr/>
            </p:nvSpPr>
            <p:spPr>
              <a:xfrm rot="10800000">
                <a:off x="10230957" y="5283618"/>
                <a:ext cx="5505" cy="4834"/>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6"/>
              <p:cNvSpPr/>
              <p:nvPr/>
            </p:nvSpPr>
            <p:spPr>
              <a:xfrm rot="10800000">
                <a:off x="9398510" y="5280216"/>
                <a:ext cx="13965" cy="9086"/>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6"/>
              <p:cNvSpPr/>
              <p:nvPr/>
            </p:nvSpPr>
            <p:spPr>
              <a:xfrm rot="10800000">
                <a:off x="10349392" y="5286349"/>
                <a:ext cx="3670" cy="3670"/>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6"/>
              <p:cNvSpPr/>
              <p:nvPr/>
            </p:nvSpPr>
            <p:spPr>
              <a:xfrm rot="10800000">
                <a:off x="10113462" y="5286259"/>
                <a:ext cx="6266" cy="6580"/>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6"/>
              <p:cNvSpPr/>
              <p:nvPr/>
            </p:nvSpPr>
            <p:spPr>
              <a:xfrm rot="10800000">
                <a:off x="7032226" y="5258105"/>
                <a:ext cx="41940" cy="35539"/>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6"/>
              <p:cNvSpPr/>
              <p:nvPr/>
            </p:nvSpPr>
            <p:spPr>
              <a:xfrm rot="10800000">
                <a:off x="8331028" y="5275382"/>
                <a:ext cx="21888" cy="20232"/>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6"/>
              <p:cNvSpPr/>
              <p:nvPr/>
            </p:nvSpPr>
            <p:spPr>
              <a:xfrm rot="10800000">
                <a:off x="10466842" y="5293644"/>
                <a:ext cx="2820" cy="2775"/>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16"/>
              <p:cNvSpPr/>
              <p:nvPr/>
            </p:nvSpPr>
            <p:spPr>
              <a:xfrm rot="10800000">
                <a:off x="6815722" y="5259851"/>
                <a:ext cx="46237" cy="38404"/>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16"/>
              <p:cNvSpPr/>
              <p:nvPr/>
            </p:nvSpPr>
            <p:spPr>
              <a:xfrm rot="10800000">
                <a:off x="9994176" y="5293644"/>
                <a:ext cx="10026" cy="7296"/>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6"/>
              <p:cNvSpPr/>
              <p:nvPr/>
            </p:nvSpPr>
            <p:spPr>
              <a:xfrm rot="10800000">
                <a:off x="10585277" y="5306356"/>
                <a:ext cx="940" cy="1880"/>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6"/>
              <p:cNvSpPr/>
              <p:nvPr/>
            </p:nvSpPr>
            <p:spPr>
              <a:xfrm rot="10800000">
                <a:off x="8807364" y="5291227"/>
                <a:ext cx="20992" cy="17904"/>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6"/>
              <p:cNvSpPr/>
              <p:nvPr/>
            </p:nvSpPr>
            <p:spPr>
              <a:xfrm rot="10800000">
                <a:off x="7149050" y="5279053"/>
                <a:ext cx="39881" cy="33794"/>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6"/>
              <p:cNvSpPr/>
              <p:nvPr/>
            </p:nvSpPr>
            <p:spPr>
              <a:xfrm rot="10800000">
                <a:off x="9877353" y="5307117"/>
                <a:ext cx="10474" cy="6580"/>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6"/>
              <p:cNvSpPr/>
              <p:nvPr/>
            </p:nvSpPr>
            <p:spPr>
              <a:xfrm rot="10800000">
                <a:off x="8210176" y="5291183"/>
                <a:ext cx="27080" cy="22559"/>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6"/>
              <p:cNvSpPr/>
              <p:nvPr/>
            </p:nvSpPr>
            <p:spPr>
              <a:xfrm rot="10800000">
                <a:off x="9282805" y="5303671"/>
                <a:ext cx="15666" cy="10161"/>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6"/>
              <p:cNvSpPr/>
              <p:nvPr/>
            </p:nvSpPr>
            <p:spPr>
              <a:xfrm rot="10800000">
                <a:off x="6724859" y="5276278"/>
                <a:ext cx="42880" cy="41090"/>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6"/>
              <p:cNvSpPr/>
              <p:nvPr/>
            </p:nvSpPr>
            <p:spPr>
              <a:xfrm rot="10800000">
                <a:off x="10700937" y="5324574"/>
                <a:ext cx="940" cy="45"/>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6"/>
              <p:cNvSpPr/>
              <p:nvPr/>
            </p:nvSpPr>
            <p:spPr>
              <a:xfrm rot="10800000">
                <a:off x="6623254" y="5280888"/>
                <a:ext cx="51698" cy="43775"/>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6"/>
              <p:cNvSpPr/>
              <p:nvPr/>
            </p:nvSpPr>
            <p:spPr>
              <a:xfrm rot="10800000">
                <a:off x="6930218" y="5290511"/>
                <a:ext cx="44670" cy="37777"/>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6"/>
              <p:cNvSpPr/>
              <p:nvPr/>
            </p:nvSpPr>
            <p:spPr>
              <a:xfrm rot="10800000">
                <a:off x="7266545" y="5296330"/>
                <a:ext cx="38046" cy="3289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16"/>
              <p:cNvSpPr/>
              <p:nvPr/>
            </p:nvSpPr>
            <p:spPr>
              <a:xfrm rot="10800000">
                <a:off x="8096038" y="5305461"/>
                <a:ext cx="25110" cy="24305"/>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6"/>
              <p:cNvSpPr/>
              <p:nvPr/>
            </p:nvSpPr>
            <p:spPr>
              <a:xfrm rot="10800000">
                <a:off x="9760977" y="5320053"/>
                <a:ext cx="10966" cy="10026"/>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6"/>
              <p:cNvSpPr/>
              <p:nvPr/>
            </p:nvSpPr>
            <p:spPr>
              <a:xfrm rot="10800000">
                <a:off x="8691704" y="5315443"/>
                <a:ext cx="22604" cy="18754"/>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6"/>
              <p:cNvSpPr/>
              <p:nvPr/>
            </p:nvSpPr>
            <p:spPr>
              <a:xfrm rot="10800000">
                <a:off x="9164415" y="5324574"/>
                <a:ext cx="18262" cy="15532"/>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6"/>
              <p:cNvSpPr/>
              <p:nvPr/>
            </p:nvSpPr>
            <p:spPr>
              <a:xfrm rot="10800000">
                <a:off x="7384040" y="5309937"/>
                <a:ext cx="37151" cy="31108"/>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6"/>
              <p:cNvSpPr/>
              <p:nvPr/>
            </p:nvSpPr>
            <p:spPr>
              <a:xfrm rot="10800000">
                <a:off x="7975141" y="5316741"/>
                <a:ext cx="29855" cy="25245"/>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6"/>
              <p:cNvSpPr/>
              <p:nvPr/>
            </p:nvSpPr>
            <p:spPr>
              <a:xfrm rot="10800000">
                <a:off x="7856751" y="5323186"/>
                <a:ext cx="31690" cy="26095"/>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6"/>
              <p:cNvSpPr/>
              <p:nvPr/>
            </p:nvSpPr>
            <p:spPr>
              <a:xfrm rot="10800000">
                <a:off x="7502475" y="5319426"/>
                <a:ext cx="35271" cy="29855"/>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6"/>
              <p:cNvSpPr/>
              <p:nvPr/>
            </p:nvSpPr>
            <p:spPr>
              <a:xfrm rot="10800000">
                <a:off x="9641691" y="5339165"/>
                <a:ext cx="13697" cy="11861"/>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6"/>
              <p:cNvSpPr/>
              <p:nvPr/>
            </p:nvSpPr>
            <p:spPr>
              <a:xfrm rot="10800000">
                <a:off x="6831164" y="5311101"/>
                <a:ext cx="47177" cy="39971"/>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6"/>
              <p:cNvSpPr/>
              <p:nvPr/>
            </p:nvSpPr>
            <p:spPr>
              <a:xfrm rot="10800000">
                <a:off x="7624670" y="5324663"/>
                <a:ext cx="29676" cy="28288"/>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6"/>
              <p:cNvSpPr/>
              <p:nvPr/>
            </p:nvSpPr>
            <p:spPr>
              <a:xfrm rot="10800000">
                <a:off x="7739256" y="5326409"/>
                <a:ext cx="31690" cy="27393"/>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16"/>
              <p:cNvSpPr/>
              <p:nvPr/>
            </p:nvSpPr>
            <p:spPr>
              <a:xfrm rot="10800000">
                <a:off x="7046102" y="5317860"/>
                <a:ext cx="41716" cy="35942"/>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6"/>
              <p:cNvSpPr/>
              <p:nvPr/>
            </p:nvSpPr>
            <p:spPr>
              <a:xfrm rot="10800000">
                <a:off x="8572687" y="5337330"/>
                <a:ext cx="26811" cy="20142"/>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6"/>
              <p:cNvSpPr/>
              <p:nvPr/>
            </p:nvSpPr>
            <p:spPr>
              <a:xfrm rot="10800000">
                <a:off x="6734393" y="5321843"/>
                <a:ext cx="49863" cy="42880"/>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6"/>
              <p:cNvSpPr/>
              <p:nvPr/>
            </p:nvSpPr>
            <p:spPr>
              <a:xfrm rot="10800000">
                <a:off x="9052381" y="5349908"/>
                <a:ext cx="19157" cy="16606"/>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6"/>
              <p:cNvSpPr/>
              <p:nvPr/>
            </p:nvSpPr>
            <p:spPr>
              <a:xfrm rot="10800000">
                <a:off x="9527822" y="5360829"/>
                <a:ext cx="12801" cy="12264"/>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6"/>
              <p:cNvSpPr/>
              <p:nvPr/>
            </p:nvSpPr>
            <p:spPr>
              <a:xfrm rot="10800000">
                <a:off x="7161806" y="5342388"/>
                <a:ext cx="40776" cy="35092"/>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6"/>
              <p:cNvSpPr/>
              <p:nvPr/>
            </p:nvSpPr>
            <p:spPr>
              <a:xfrm rot="10800000">
                <a:off x="8459444" y="5357338"/>
                <a:ext cx="25334" cy="2121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6"/>
              <p:cNvSpPr/>
              <p:nvPr/>
            </p:nvSpPr>
            <p:spPr>
              <a:xfrm rot="10800000">
                <a:off x="6945033" y="5344537"/>
                <a:ext cx="45342" cy="38404"/>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6"/>
              <p:cNvSpPr/>
              <p:nvPr/>
            </p:nvSpPr>
            <p:spPr>
              <a:xfrm rot="10800000">
                <a:off x="8936721" y="5374705"/>
                <a:ext cx="20992" cy="17456"/>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6"/>
              <p:cNvSpPr/>
              <p:nvPr/>
            </p:nvSpPr>
            <p:spPr>
              <a:xfrm rot="10800000">
                <a:off x="7278138" y="5362844"/>
                <a:ext cx="39836" cy="336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6"/>
              <p:cNvSpPr/>
              <p:nvPr/>
            </p:nvSpPr>
            <p:spPr>
              <a:xfrm rot="10800000">
                <a:off x="8339219" y="5374078"/>
                <a:ext cx="26453" cy="22514"/>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6"/>
              <p:cNvSpPr/>
              <p:nvPr/>
            </p:nvSpPr>
            <p:spPr>
              <a:xfrm rot="10800000">
                <a:off x="9412162" y="5383791"/>
                <a:ext cx="13697" cy="13697"/>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16"/>
              <p:cNvSpPr/>
              <p:nvPr/>
            </p:nvSpPr>
            <p:spPr>
              <a:xfrm rot="10800000">
                <a:off x="6846427" y="5360113"/>
                <a:ext cx="48967" cy="41582"/>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6"/>
              <p:cNvSpPr/>
              <p:nvPr/>
            </p:nvSpPr>
            <p:spPr>
              <a:xfrm rot="10800000">
                <a:off x="7399661" y="5378510"/>
                <a:ext cx="33794" cy="32541"/>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6"/>
              <p:cNvSpPr/>
              <p:nvPr/>
            </p:nvSpPr>
            <p:spPr>
              <a:xfrm rot="10800000">
                <a:off x="7059798" y="5374839"/>
                <a:ext cx="43507" cy="37240"/>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6"/>
              <p:cNvSpPr/>
              <p:nvPr/>
            </p:nvSpPr>
            <p:spPr>
              <a:xfrm rot="10800000">
                <a:off x="8225394" y="5388357"/>
                <a:ext cx="25110" cy="24305"/>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6"/>
              <p:cNvSpPr/>
              <p:nvPr/>
            </p:nvSpPr>
            <p:spPr>
              <a:xfrm rot="10800000">
                <a:off x="8821061" y="5398383"/>
                <a:ext cx="22783" cy="18754"/>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6"/>
              <p:cNvSpPr/>
              <p:nvPr/>
            </p:nvSpPr>
            <p:spPr>
              <a:xfrm rot="10800000">
                <a:off x="9296502" y="5408185"/>
                <a:ext cx="17322" cy="14950"/>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16"/>
              <p:cNvSpPr/>
              <p:nvPr/>
            </p:nvSpPr>
            <p:spPr>
              <a:xfrm rot="10800000">
                <a:off x="7513352" y="5393459"/>
                <a:ext cx="36256" cy="31377"/>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6"/>
              <p:cNvSpPr/>
              <p:nvPr/>
            </p:nvSpPr>
            <p:spPr>
              <a:xfrm rot="10800000">
                <a:off x="8104453" y="5399636"/>
                <a:ext cx="28960" cy="25245"/>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6"/>
              <p:cNvSpPr/>
              <p:nvPr/>
            </p:nvSpPr>
            <p:spPr>
              <a:xfrm rot="10800000">
                <a:off x="7630847" y="5402590"/>
                <a:ext cx="35360" cy="30482"/>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6"/>
              <p:cNvSpPr/>
              <p:nvPr/>
            </p:nvSpPr>
            <p:spPr>
              <a:xfrm rot="10800000">
                <a:off x="7988972" y="5405276"/>
                <a:ext cx="29318" cy="28467"/>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6"/>
              <p:cNvSpPr/>
              <p:nvPr/>
            </p:nvSpPr>
            <p:spPr>
              <a:xfrm rot="10800000">
                <a:off x="6959357" y="5396458"/>
                <a:ext cx="47132" cy="39881"/>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16"/>
              <p:cNvSpPr/>
              <p:nvPr/>
            </p:nvSpPr>
            <p:spPr>
              <a:xfrm rot="10800000">
                <a:off x="7867672" y="5409304"/>
                <a:ext cx="32585" cy="27393"/>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16"/>
              <p:cNvSpPr/>
              <p:nvPr/>
            </p:nvSpPr>
            <p:spPr>
              <a:xfrm rot="10800000">
                <a:off x="7749282" y="5408006"/>
                <a:ext cx="34376" cy="28691"/>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16"/>
              <p:cNvSpPr/>
              <p:nvPr/>
            </p:nvSpPr>
            <p:spPr>
              <a:xfrm rot="10800000">
                <a:off x="7174563" y="5402501"/>
                <a:ext cx="42612" cy="36032"/>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6"/>
              <p:cNvSpPr/>
              <p:nvPr/>
            </p:nvSpPr>
            <p:spPr>
              <a:xfrm rot="10800000">
                <a:off x="8701731" y="5420226"/>
                <a:ext cx="23723" cy="20321"/>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16"/>
              <p:cNvSpPr/>
              <p:nvPr/>
            </p:nvSpPr>
            <p:spPr>
              <a:xfrm rot="10800000">
                <a:off x="9181066" y="5432982"/>
                <a:ext cx="19829" cy="16427"/>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6"/>
              <p:cNvSpPr/>
              <p:nvPr/>
            </p:nvSpPr>
            <p:spPr>
              <a:xfrm rot="10800000">
                <a:off x="7291118" y="5426179"/>
                <a:ext cx="40821" cy="35092"/>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6"/>
              <p:cNvSpPr/>
              <p:nvPr/>
            </p:nvSpPr>
            <p:spPr>
              <a:xfrm rot="10800000">
                <a:off x="8585131" y="5440681"/>
                <a:ext cx="25558" cy="21485"/>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6"/>
              <p:cNvSpPr/>
              <p:nvPr/>
            </p:nvSpPr>
            <p:spPr>
              <a:xfrm rot="10800000">
                <a:off x="7079582" y="5429312"/>
                <a:ext cx="45342" cy="3907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6"/>
              <p:cNvSpPr/>
              <p:nvPr/>
            </p:nvSpPr>
            <p:spPr>
              <a:xfrm rot="10800000">
                <a:off x="9066032" y="5457556"/>
                <a:ext cx="20097" cy="17859"/>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6"/>
              <p:cNvSpPr/>
              <p:nvPr/>
            </p:nvSpPr>
            <p:spPr>
              <a:xfrm rot="10800000">
                <a:off x="8468575" y="5456974"/>
                <a:ext cx="26453" cy="22514"/>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6"/>
              <p:cNvSpPr/>
              <p:nvPr/>
            </p:nvSpPr>
            <p:spPr>
              <a:xfrm rot="10800000">
                <a:off x="7411567" y="5447171"/>
                <a:ext cx="35584" cy="33928"/>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6"/>
              <p:cNvSpPr/>
              <p:nvPr/>
            </p:nvSpPr>
            <p:spPr>
              <a:xfrm rot="10800000">
                <a:off x="8351976" y="5472864"/>
                <a:ext cx="27348" cy="23007"/>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6"/>
              <p:cNvSpPr/>
              <p:nvPr/>
            </p:nvSpPr>
            <p:spPr>
              <a:xfrm rot="10800000">
                <a:off x="7524318" y="5463912"/>
                <a:ext cx="38046" cy="32003"/>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6"/>
              <p:cNvSpPr/>
              <p:nvPr/>
            </p:nvSpPr>
            <p:spPr>
              <a:xfrm rot="10800000">
                <a:off x="7187991" y="5459301"/>
                <a:ext cx="44357" cy="37688"/>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6"/>
              <p:cNvSpPr/>
              <p:nvPr/>
            </p:nvSpPr>
            <p:spPr>
              <a:xfrm rot="10800000">
                <a:off x="8950372" y="5481234"/>
                <a:ext cx="21888" cy="18799"/>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6"/>
              <p:cNvSpPr/>
              <p:nvPr/>
            </p:nvSpPr>
            <p:spPr>
              <a:xfrm rot="10800000">
                <a:off x="7642708" y="5477071"/>
                <a:ext cx="36211" cy="30661"/>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6"/>
              <p:cNvSpPr/>
              <p:nvPr/>
            </p:nvSpPr>
            <p:spPr>
              <a:xfrm rot="10800000">
                <a:off x="8231437" y="5482174"/>
                <a:ext cx="31332" cy="25603"/>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16"/>
              <p:cNvSpPr/>
              <p:nvPr/>
            </p:nvSpPr>
            <p:spPr>
              <a:xfrm rot="10800000">
                <a:off x="8115150" y="5489425"/>
                <a:ext cx="31019" cy="26498"/>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16"/>
              <p:cNvSpPr/>
              <p:nvPr/>
            </p:nvSpPr>
            <p:spPr>
              <a:xfrm rot="10800000">
                <a:off x="7759935" y="5485799"/>
                <a:ext cx="35584" cy="30482"/>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16"/>
              <p:cNvSpPr/>
              <p:nvPr/>
            </p:nvSpPr>
            <p:spPr>
              <a:xfrm rot="10800000">
                <a:off x="8001326" y="5492200"/>
                <a:ext cx="27348" cy="264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16"/>
              <p:cNvSpPr/>
              <p:nvPr/>
            </p:nvSpPr>
            <p:spPr>
              <a:xfrm rot="10800000">
                <a:off x="7878638" y="5491305"/>
                <a:ext cx="33480" cy="28288"/>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6"/>
              <p:cNvSpPr/>
              <p:nvPr/>
            </p:nvSpPr>
            <p:spPr>
              <a:xfrm rot="10800000">
                <a:off x="7303651" y="5485799"/>
                <a:ext cx="42567" cy="3670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16"/>
              <p:cNvSpPr/>
              <p:nvPr/>
            </p:nvSpPr>
            <p:spPr>
              <a:xfrm rot="10800000">
                <a:off x="8830460" y="5503121"/>
                <a:ext cx="27975" cy="20097"/>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16"/>
              <p:cNvSpPr/>
              <p:nvPr/>
            </p:nvSpPr>
            <p:spPr>
              <a:xfrm rot="10800000">
                <a:off x="8714487" y="5523129"/>
                <a:ext cx="25245" cy="2193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16"/>
              <p:cNvSpPr/>
              <p:nvPr/>
            </p:nvSpPr>
            <p:spPr>
              <a:xfrm rot="10800000">
                <a:off x="7419311" y="5510373"/>
                <a:ext cx="41672" cy="34913"/>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16"/>
              <p:cNvSpPr/>
              <p:nvPr/>
            </p:nvSpPr>
            <p:spPr>
              <a:xfrm rot="10800000">
                <a:off x="8597305" y="5540451"/>
                <a:ext cx="31601" cy="22828"/>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16"/>
              <p:cNvSpPr/>
              <p:nvPr/>
            </p:nvSpPr>
            <p:spPr>
              <a:xfrm rot="10800000">
                <a:off x="7535911" y="5530425"/>
                <a:ext cx="39836" cy="3433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6"/>
              <p:cNvSpPr/>
              <p:nvPr/>
            </p:nvSpPr>
            <p:spPr>
              <a:xfrm rot="10800000">
                <a:off x="8481332" y="5554103"/>
                <a:ext cx="26453" cy="23051"/>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16"/>
              <p:cNvSpPr/>
              <p:nvPr/>
            </p:nvSpPr>
            <p:spPr>
              <a:xfrm rot="10800000">
                <a:off x="7653406" y="5547658"/>
                <a:ext cx="38270" cy="32227"/>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16"/>
              <p:cNvSpPr/>
              <p:nvPr/>
            </p:nvSpPr>
            <p:spPr>
              <a:xfrm rot="10800000">
                <a:off x="8362002" y="5565965"/>
                <a:ext cx="29810" cy="24976"/>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16"/>
              <p:cNvSpPr/>
              <p:nvPr/>
            </p:nvSpPr>
            <p:spPr>
              <a:xfrm rot="10800000">
                <a:off x="7770901" y="5560414"/>
                <a:ext cx="37106" cy="31287"/>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6"/>
              <p:cNvSpPr/>
              <p:nvPr/>
            </p:nvSpPr>
            <p:spPr>
              <a:xfrm rot="10800000">
                <a:off x="8244507" y="5572320"/>
                <a:ext cx="30705" cy="26498"/>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16"/>
              <p:cNvSpPr/>
              <p:nvPr/>
            </p:nvSpPr>
            <p:spPr>
              <a:xfrm rot="10800000">
                <a:off x="7889291" y="5569501"/>
                <a:ext cx="35271" cy="29676"/>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16"/>
              <p:cNvSpPr/>
              <p:nvPr/>
            </p:nvSpPr>
            <p:spPr>
              <a:xfrm rot="10800000">
                <a:off x="8007681" y="5574156"/>
                <a:ext cx="33749" cy="29004"/>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6"/>
              <p:cNvSpPr/>
              <p:nvPr/>
            </p:nvSpPr>
            <p:spPr>
              <a:xfrm rot="10800000">
                <a:off x="8126116" y="5575051"/>
                <a:ext cx="32541" cy="28154"/>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16"/>
            <p:cNvGrpSpPr/>
            <p:nvPr/>
          </p:nvGrpSpPr>
          <p:grpSpPr>
            <a:xfrm>
              <a:off x="-622325" y="1980575"/>
              <a:ext cx="2041300" cy="4353530"/>
              <a:chOff x="-622325" y="1980575"/>
              <a:chExt cx="2041300" cy="4353530"/>
            </a:xfrm>
          </p:grpSpPr>
          <p:sp>
            <p:nvSpPr>
              <p:cNvPr id="7855" name="Google Shape;7855;p16"/>
              <p:cNvSpPr/>
              <p:nvPr/>
            </p:nvSpPr>
            <p:spPr>
              <a:xfrm>
                <a:off x="-244575" y="1980575"/>
                <a:ext cx="971550" cy="2895075"/>
              </a:xfrm>
              <a:custGeom>
                <a:avLst/>
                <a:gdLst/>
                <a:ahLst/>
                <a:cxnLst/>
                <a:rect l="l" t="t" r="r" b="b"/>
                <a:pathLst>
                  <a:path w="38862" h="115803" extrusionOk="0">
                    <a:moveTo>
                      <a:pt x="5970" y="0"/>
                    </a:moveTo>
                    <a:cubicBezTo>
                      <a:pt x="5970" y="3589"/>
                      <a:pt x="2182" y="15085"/>
                      <a:pt x="5970" y="21531"/>
                    </a:cubicBezTo>
                    <a:cubicBezTo>
                      <a:pt x="9758" y="27977"/>
                      <a:pt x="25042" y="31100"/>
                      <a:pt x="28697" y="38676"/>
                    </a:cubicBezTo>
                    <a:cubicBezTo>
                      <a:pt x="32352" y="46252"/>
                      <a:pt x="26372" y="58147"/>
                      <a:pt x="27900" y="66985"/>
                    </a:cubicBezTo>
                    <a:cubicBezTo>
                      <a:pt x="29429" y="75823"/>
                      <a:pt x="42518" y="83570"/>
                      <a:pt x="37868" y="91706"/>
                    </a:cubicBezTo>
                    <a:cubicBezTo>
                      <a:pt x="33218" y="99842"/>
                      <a:pt x="6311" y="111787"/>
                      <a:pt x="0" y="115803"/>
                    </a:cubicBezTo>
                  </a:path>
                </a:pathLst>
              </a:custGeom>
              <a:noFill/>
              <a:ln w="19050" cap="flat" cmpd="sng">
                <a:solidFill>
                  <a:schemeClr val="dk2"/>
                </a:solidFill>
                <a:prstDash val="solid"/>
                <a:round/>
                <a:headEnd type="none" w="med" len="med"/>
                <a:tailEnd type="none" w="med" len="med"/>
              </a:ln>
            </p:spPr>
          </p:sp>
          <p:sp>
            <p:nvSpPr>
              <p:cNvPr id="7856" name="Google Shape;7856;p16"/>
              <p:cNvSpPr/>
              <p:nvPr/>
            </p:nvSpPr>
            <p:spPr>
              <a:xfrm>
                <a:off x="-622325" y="3952887"/>
                <a:ext cx="2041300" cy="2381218"/>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7" name="Google Shape;7857;p16"/>
            <p:cNvSpPr/>
            <p:nvPr/>
          </p:nvSpPr>
          <p:spPr>
            <a:xfrm>
              <a:off x="4745225" y="-167525"/>
              <a:ext cx="2511950" cy="707025"/>
            </a:xfrm>
            <a:custGeom>
              <a:avLst/>
              <a:gdLst/>
              <a:ahLst/>
              <a:cxnLst/>
              <a:rect l="l" t="t" r="r" b="b"/>
              <a:pathLst>
                <a:path w="100478" h="28281" extrusionOk="0">
                  <a:moveTo>
                    <a:pt x="0" y="2755"/>
                  </a:moveTo>
                  <a:cubicBezTo>
                    <a:pt x="3057" y="6078"/>
                    <a:pt x="9702" y="19634"/>
                    <a:pt x="18341" y="22691"/>
                  </a:cubicBezTo>
                  <a:cubicBezTo>
                    <a:pt x="26980" y="25748"/>
                    <a:pt x="41334" y="20299"/>
                    <a:pt x="51834" y="21096"/>
                  </a:cubicBezTo>
                  <a:cubicBezTo>
                    <a:pt x="62334" y="21894"/>
                    <a:pt x="73232" y="30992"/>
                    <a:pt x="81339" y="27476"/>
                  </a:cubicBezTo>
                  <a:cubicBezTo>
                    <a:pt x="89446" y="23960"/>
                    <a:pt x="97288" y="4579"/>
                    <a:pt x="100478" y="0"/>
                  </a:cubicBezTo>
                </a:path>
              </a:pathLst>
            </a:custGeom>
            <a:noFill/>
            <a:ln w="19050" cap="flat" cmpd="sng">
              <a:solidFill>
                <a:schemeClr val="dk2"/>
              </a:solidFill>
              <a:prstDash val="solid"/>
              <a:round/>
              <a:headEnd type="none" w="med" len="med"/>
              <a:tailEnd type="none" w="med" len="med"/>
            </a:ln>
          </p:spPr>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7858"/>
        <p:cNvGrpSpPr/>
        <p:nvPr/>
      </p:nvGrpSpPr>
      <p:grpSpPr>
        <a:xfrm>
          <a:off x="0" y="0"/>
          <a:ext cx="0" cy="0"/>
          <a:chOff x="0" y="0"/>
          <a:chExt cx="0" cy="0"/>
        </a:xfrm>
      </p:grpSpPr>
      <p:sp>
        <p:nvSpPr>
          <p:cNvPr id="7859" name="Google Shape;7859;p17"/>
          <p:cNvSpPr txBox="1">
            <a:spLocks noGrp="1"/>
          </p:cNvSpPr>
          <p:nvPr>
            <p:ph type="title"/>
          </p:nvPr>
        </p:nvSpPr>
        <p:spPr>
          <a:xfrm>
            <a:off x="720000" y="311400"/>
            <a:ext cx="7005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7860" name="Google Shape;7860;p17"/>
          <p:cNvGrpSpPr/>
          <p:nvPr/>
        </p:nvGrpSpPr>
        <p:grpSpPr>
          <a:xfrm>
            <a:off x="-452900" y="-491062"/>
            <a:ext cx="11362335" cy="6591280"/>
            <a:chOff x="-452900" y="-491062"/>
            <a:chExt cx="11362335" cy="6591280"/>
          </a:xfrm>
        </p:grpSpPr>
        <p:sp>
          <p:nvSpPr>
            <p:cNvPr id="7861" name="Google Shape;7861;p17"/>
            <p:cNvSpPr/>
            <p:nvPr/>
          </p:nvSpPr>
          <p:spPr>
            <a:xfrm>
              <a:off x="-452900" y="4103300"/>
              <a:ext cx="3095574" cy="1203899"/>
            </a:xfrm>
            <a:custGeom>
              <a:avLst/>
              <a:gdLst/>
              <a:ahLst/>
              <a:cxnLst/>
              <a:rect l="l" t="t" r="r" b="b"/>
              <a:pathLst>
                <a:path w="124608" h="44863" extrusionOk="0">
                  <a:moveTo>
                    <a:pt x="0" y="0"/>
                  </a:moveTo>
                  <a:cubicBezTo>
                    <a:pt x="5617" y="4819"/>
                    <a:pt x="19808" y="25391"/>
                    <a:pt x="33699" y="28915"/>
                  </a:cubicBezTo>
                  <a:cubicBezTo>
                    <a:pt x="47590" y="32440"/>
                    <a:pt x="68196" y="18489"/>
                    <a:pt x="83347" y="21147"/>
                  </a:cubicBezTo>
                  <a:cubicBezTo>
                    <a:pt x="98499" y="23805"/>
                    <a:pt x="117731" y="40910"/>
                    <a:pt x="124608" y="44863"/>
                  </a:cubicBezTo>
                </a:path>
              </a:pathLst>
            </a:custGeom>
            <a:noFill/>
            <a:ln w="19050" cap="flat" cmpd="sng">
              <a:solidFill>
                <a:schemeClr val="dk2"/>
              </a:solidFill>
              <a:prstDash val="solid"/>
              <a:round/>
              <a:headEnd type="none" w="med" len="med"/>
              <a:tailEnd type="none" w="med" len="med"/>
            </a:ln>
          </p:spPr>
        </p:sp>
        <p:sp>
          <p:nvSpPr>
            <p:cNvPr id="7862" name="Google Shape;7862;p17"/>
            <p:cNvSpPr/>
            <p:nvPr/>
          </p:nvSpPr>
          <p:spPr>
            <a:xfrm>
              <a:off x="8318372" y="-491062"/>
              <a:ext cx="1766900" cy="2061125"/>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3" name="Google Shape;7863;p17"/>
            <p:cNvGrpSpPr/>
            <p:nvPr/>
          </p:nvGrpSpPr>
          <p:grpSpPr>
            <a:xfrm>
              <a:off x="7869125" y="3164963"/>
              <a:ext cx="3040310" cy="2935255"/>
              <a:chOff x="7869125" y="3164963"/>
              <a:chExt cx="3040310" cy="2935255"/>
            </a:xfrm>
          </p:grpSpPr>
          <p:sp>
            <p:nvSpPr>
              <p:cNvPr id="7864" name="Google Shape;7864;p17"/>
              <p:cNvSpPr/>
              <p:nvPr/>
            </p:nvSpPr>
            <p:spPr>
              <a:xfrm>
                <a:off x="7869125" y="3766988"/>
                <a:ext cx="2549737" cy="2333230"/>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7"/>
              <p:cNvSpPr/>
              <p:nvPr/>
            </p:nvSpPr>
            <p:spPr>
              <a:xfrm>
                <a:off x="8143675" y="3164963"/>
                <a:ext cx="2765760" cy="1876664"/>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66" name="Google Shape;7866;p17"/>
          <p:cNvSpPr txBox="1">
            <a:spLocks noGrp="1"/>
          </p:cNvSpPr>
          <p:nvPr>
            <p:ph type="body" idx="1"/>
          </p:nvPr>
        </p:nvSpPr>
        <p:spPr>
          <a:xfrm>
            <a:off x="4685715" y="1273072"/>
            <a:ext cx="3388800" cy="3176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a:endParaRPr/>
          </a:p>
        </p:txBody>
      </p:sp>
      <p:sp>
        <p:nvSpPr>
          <p:cNvPr id="7867" name="Google Shape;7867;p17"/>
          <p:cNvSpPr txBox="1">
            <a:spLocks noGrp="1"/>
          </p:cNvSpPr>
          <p:nvPr>
            <p:ph type="body" idx="2"/>
          </p:nvPr>
        </p:nvSpPr>
        <p:spPr>
          <a:xfrm>
            <a:off x="1069475" y="1273072"/>
            <a:ext cx="3388800" cy="3176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2">
  <p:cSld name="CUSTOM_23_1">
    <p:spTree>
      <p:nvGrpSpPr>
        <p:cNvPr id="1" name="Shape 7868"/>
        <p:cNvGrpSpPr/>
        <p:nvPr/>
      </p:nvGrpSpPr>
      <p:grpSpPr>
        <a:xfrm>
          <a:off x="0" y="0"/>
          <a:ext cx="0" cy="0"/>
          <a:chOff x="0" y="0"/>
          <a:chExt cx="0" cy="0"/>
        </a:xfrm>
      </p:grpSpPr>
      <p:sp>
        <p:nvSpPr>
          <p:cNvPr id="7869" name="Google Shape;7869;p18"/>
          <p:cNvSpPr txBox="1">
            <a:spLocks noGrp="1"/>
          </p:cNvSpPr>
          <p:nvPr>
            <p:ph type="title"/>
          </p:nvPr>
        </p:nvSpPr>
        <p:spPr>
          <a:xfrm>
            <a:off x="1020732" y="1190241"/>
            <a:ext cx="3250200" cy="45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7870" name="Google Shape;7870;p18"/>
          <p:cNvSpPr txBox="1">
            <a:spLocks noGrp="1"/>
          </p:cNvSpPr>
          <p:nvPr>
            <p:ph type="body" idx="1"/>
          </p:nvPr>
        </p:nvSpPr>
        <p:spPr>
          <a:xfrm>
            <a:off x="1020732" y="1849339"/>
            <a:ext cx="3250200" cy="20790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SzPts val="1600"/>
              <a:buChar char="●"/>
              <a:defRPr/>
            </a:lvl1pPr>
            <a:lvl2pPr marL="914400" lvl="1" indent="-330200" rtl="0">
              <a:lnSpc>
                <a:spcPct val="100000"/>
              </a:lnSpc>
              <a:spcBef>
                <a:spcPts val="0"/>
              </a:spcBef>
              <a:spcAft>
                <a:spcPts val="0"/>
              </a:spcAft>
              <a:buSzPts val="1600"/>
              <a:buChar char="○"/>
              <a:defRPr sz="1600"/>
            </a:lvl2pPr>
            <a:lvl3pPr marL="1371600" lvl="2" indent="-330200" rtl="0">
              <a:lnSpc>
                <a:spcPct val="100000"/>
              </a:lnSpc>
              <a:spcBef>
                <a:spcPts val="0"/>
              </a:spcBef>
              <a:spcAft>
                <a:spcPts val="0"/>
              </a:spcAft>
              <a:buSzPts val="1600"/>
              <a:buChar char="■"/>
              <a:defRPr sz="1600"/>
            </a:lvl3pPr>
            <a:lvl4pPr marL="1828800" lvl="3" indent="-330200" rtl="0">
              <a:lnSpc>
                <a:spcPct val="100000"/>
              </a:lnSpc>
              <a:spcBef>
                <a:spcPts val="0"/>
              </a:spcBef>
              <a:spcAft>
                <a:spcPts val="0"/>
              </a:spcAft>
              <a:buSzPts val="1600"/>
              <a:buChar char="●"/>
              <a:defRPr sz="1600"/>
            </a:lvl4pPr>
            <a:lvl5pPr marL="2286000" lvl="4" indent="-330200" rtl="0">
              <a:lnSpc>
                <a:spcPct val="100000"/>
              </a:lnSpc>
              <a:spcBef>
                <a:spcPts val="0"/>
              </a:spcBef>
              <a:spcAft>
                <a:spcPts val="0"/>
              </a:spcAft>
              <a:buSzPts val="1600"/>
              <a:buChar char="○"/>
              <a:defRPr sz="1600"/>
            </a:lvl5pPr>
            <a:lvl6pPr marL="2743200" lvl="5" indent="-330200" rtl="0">
              <a:lnSpc>
                <a:spcPct val="100000"/>
              </a:lnSpc>
              <a:spcBef>
                <a:spcPts val="0"/>
              </a:spcBef>
              <a:spcAft>
                <a:spcPts val="0"/>
              </a:spcAft>
              <a:buSzPts val="1600"/>
              <a:buChar char="■"/>
              <a:defRPr sz="1600"/>
            </a:lvl6pPr>
            <a:lvl7pPr marL="3200400" lvl="6" indent="-330200" rtl="0">
              <a:lnSpc>
                <a:spcPct val="100000"/>
              </a:lnSpc>
              <a:spcBef>
                <a:spcPts val="0"/>
              </a:spcBef>
              <a:spcAft>
                <a:spcPts val="0"/>
              </a:spcAft>
              <a:buSzPts val="1600"/>
              <a:buChar char="●"/>
              <a:defRPr sz="1600"/>
            </a:lvl7pPr>
            <a:lvl8pPr marL="3657600" lvl="7" indent="-330200" rtl="0">
              <a:lnSpc>
                <a:spcPct val="100000"/>
              </a:lnSpc>
              <a:spcBef>
                <a:spcPts val="0"/>
              </a:spcBef>
              <a:spcAft>
                <a:spcPts val="0"/>
              </a:spcAft>
              <a:buSzPts val="1600"/>
              <a:buChar char="○"/>
              <a:defRPr sz="1600"/>
            </a:lvl8pPr>
            <a:lvl9pPr marL="4114800" lvl="8" indent="-330200" rtl="0">
              <a:lnSpc>
                <a:spcPct val="100000"/>
              </a:lnSpc>
              <a:spcBef>
                <a:spcPts val="0"/>
              </a:spcBef>
              <a:spcAft>
                <a:spcPts val="0"/>
              </a:spcAft>
              <a:buSzPts val="1600"/>
              <a:buChar char="■"/>
              <a:defRPr sz="1600"/>
            </a:lvl9pPr>
          </a:lstStyle>
          <a:p>
            <a:endParaRPr/>
          </a:p>
        </p:txBody>
      </p:sp>
      <p:sp>
        <p:nvSpPr>
          <p:cNvPr id="7871" name="Google Shape;7871;p18"/>
          <p:cNvSpPr txBox="1">
            <a:spLocks noGrp="1"/>
          </p:cNvSpPr>
          <p:nvPr>
            <p:ph type="title" idx="2"/>
          </p:nvPr>
        </p:nvSpPr>
        <p:spPr>
          <a:xfrm>
            <a:off x="4873068" y="1190241"/>
            <a:ext cx="3250200" cy="452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7872" name="Google Shape;7872;p18"/>
          <p:cNvSpPr txBox="1">
            <a:spLocks noGrp="1"/>
          </p:cNvSpPr>
          <p:nvPr>
            <p:ph type="body" idx="3"/>
          </p:nvPr>
        </p:nvSpPr>
        <p:spPr>
          <a:xfrm>
            <a:off x="4873068" y="1849339"/>
            <a:ext cx="3250200" cy="20790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SzPts val="1600"/>
              <a:buChar char="●"/>
              <a:defRPr/>
            </a:lvl1pPr>
            <a:lvl2pPr marL="914400" lvl="1" indent="-330200" rtl="0">
              <a:lnSpc>
                <a:spcPct val="100000"/>
              </a:lnSpc>
              <a:spcBef>
                <a:spcPts val="0"/>
              </a:spcBef>
              <a:spcAft>
                <a:spcPts val="0"/>
              </a:spcAft>
              <a:buSzPts val="1600"/>
              <a:buChar char="○"/>
              <a:defRPr sz="1600"/>
            </a:lvl2pPr>
            <a:lvl3pPr marL="1371600" lvl="2" indent="-330200" rtl="0">
              <a:lnSpc>
                <a:spcPct val="100000"/>
              </a:lnSpc>
              <a:spcBef>
                <a:spcPts val="0"/>
              </a:spcBef>
              <a:spcAft>
                <a:spcPts val="0"/>
              </a:spcAft>
              <a:buSzPts val="1600"/>
              <a:buChar char="■"/>
              <a:defRPr sz="1600"/>
            </a:lvl3pPr>
            <a:lvl4pPr marL="1828800" lvl="3" indent="-330200" rtl="0">
              <a:lnSpc>
                <a:spcPct val="100000"/>
              </a:lnSpc>
              <a:spcBef>
                <a:spcPts val="0"/>
              </a:spcBef>
              <a:spcAft>
                <a:spcPts val="0"/>
              </a:spcAft>
              <a:buSzPts val="1600"/>
              <a:buChar char="●"/>
              <a:defRPr sz="1600"/>
            </a:lvl4pPr>
            <a:lvl5pPr marL="2286000" lvl="4" indent="-330200" rtl="0">
              <a:lnSpc>
                <a:spcPct val="100000"/>
              </a:lnSpc>
              <a:spcBef>
                <a:spcPts val="0"/>
              </a:spcBef>
              <a:spcAft>
                <a:spcPts val="0"/>
              </a:spcAft>
              <a:buSzPts val="1600"/>
              <a:buChar char="○"/>
              <a:defRPr sz="1600"/>
            </a:lvl5pPr>
            <a:lvl6pPr marL="2743200" lvl="5" indent="-330200" rtl="0">
              <a:lnSpc>
                <a:spcPct val="100000"/>
              </a:lnSpc>
              <a:spcBef>
                <a:spcPts val="0"/>
              </a:spcBef>
              <a:spcAft>
                <a:spcPts val="0"/>
              </a:spcAft>
              <a:buSzPts val="1600"/>
              <a:buChar char="■"/>
              <a:defRPr sz="1600"/>
            </a:lvl6pPr>
            <a:lvl7pPr marL="3200400" lvl="6" indent="-330200" rtl="0">
              <a:lnSpc>
                <a:spcPct val="100000"/>
              </a:lnSpc>
              <a:spcBef>
                <a:spcPts val="0"/>
              </a:spcBef>
              <a:spcAft>
                <a:spcPts val="0"/>
              </a:spcAft>
              <a:buSzPts val="1600"/>
              <a:buChar char="●"/>
              <a:defRPr sz="1600"/>
            </a:lvl7pPr>
            <a:lvl8pPr marL="3657600" lvl="7" indent="-330200" rtl="0">
              <a:lnSpc>
                <a:spcPct val="100000"/>
              </a:lnSpc>
              <a:spcBef>
                <a:spcPts val="0"/>
              </a:spcBef>
              <a:spcAft>
                <a:spcPts val="0"/>
              </a:spcAft>
              <a:buSzPts val="1600"/>
              <a:buChar char="○"/>
              <a:defRPr sz="1600"/>
            </a:lvl8pPr>
            <a:lvl9pPr marL="4114800" lvl="8" indent="-330200" rtl="0">
              <a:lnSpc>
                <a:spcPct val="100000"/>
              </a:lnSpc>
              <a:spcBef>
                <a:spcPts val="0"/>
              </a:spcBef>
              <a:spcAft>
                <a:spcPts val="0"/>
              </a:spcAft>
              <a:buSzPts val="1600"/>
              <a:buChar char="■"/>
              <a:defRPr sz="1600"/>
            </a:lvl9pPr>
          </a:lstStyle>
          <a:p>
            <a:endParaRPr/>
          </a:p>
        </p:txBody>
      </p:sp>
      <p:grpSp>
        <p:nvGrpSpPr>
          <p:cNvPr id="7873" name="Google Shape;7873;p18"/>
          <p:cNvGrpSpPr/>
          <p:nvPr/>
        </p:nvGrpSpPr>
        <p:grpSpPr>
          <a:xfrm>
            <a:off x="-897774" y="-1168523"/>
            <a:ext cx="10939547" cy="6889786"/>
            <a:chOff x="-966872" y="-1016123"/>
            <a:chExt cx="10939547" cy="6889786"/>
          </a:xfrm>
        </p:grpSpPr>
        <p:sp>
          <p:nvSpPr>
            <p:cNvPr id="7874" name="Google Shape;7874;p18"/>
            <p:cNvSpPr/>
            <p:nvPr/>
          </p:nvSpPr>
          <p:spPr>
            <a:xfrm>
              <a:off x="-849475" y="3378625"/>
              <a:ext cx="2041250" cy="2128775"/>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8"/>
            <p:cNvSpPr/>
            <p:nvPr/>
          </p:nvSpPr>
          <p:spPr>
            <a:xfrm>
              <a:off x="-966872" y="-1016123"/>
              <a:ext cx="2407824" cy="2391653"/>
            </a:xfrm>
            <a:custGeom>
              <a:avLst/>
              <a:gdLst/>
              <a:ahLst/>
              <a:cxnLst/>
              <a:rect l="l" t="t" r="r" b="b"/>
              <a:pathLst>
                <a:path w="68341" h="67882" extrusionOk="0">
                  <a:moveTo>
                    <a:pt x="37723" y="18873"/>
                  </a:moveTo>
                  <a:lnTo>
                    <a:pt x="58397" y="24123"/>
                  </a:lnTo>
                  <a:cubicBezTo>
                    <a:pt x="58336" y="24611"/>
                    <a:pt x="58499" y="25120"/>
                    <a:pt x="58845" y="25466"/>
                  </a:cubicBezTo>
                  <a:cubicBezTo>
                    <a:pt x="58906" y="25527"/>
                    <a:pt x="58987" y="25588"/>
                    <a:pt x="59048" y="25649"/>
                  </a:cubicBezTo>
                  <a:lnTo>
                    <a:pt x="43685" y="40849"/>
                  </a:lnTo>
                  <a:cubicBezTo>
                    <a:pt x="43405" y="40628"/>
                    <a:pt x="43061" y="40514"/>
                    <a:pt x="42708" y="40514"/>
                  </a:cubicBezTo>
                  <a:cubicBezTo>
                    <a:pt x="42573" y="40514"/>
                    <a:pt x="42436" y="40530"/>
                    <a:pt x="42301" y="40564"/>
                  </a:cubicBezTo>
                  <a:lnTo>
                    <a:pt x="37214" y="19524"/>
                  </a:lnTo>
                  <a:cubicBezTo>
                    <a:pt x="37275" y="19463"/>
                    <a:pt x="37336" y="19422"/>
                    <a:pt x="37377" y="19381"/>
                  </a:cubicBezTo>
                  <a:cubicBezTo>
                    <a:pt x="37519" y="19218"/>
                    <a:pt x="37641" y="19056"/>
                    <a:pt x="37723" y="18873"/>
                  </a:cubicBezTo>
                  <a:close/>
                  <a:moveTo>
                    <a:pt x="59231" y="25750"/>
                  </a:moveTo>
                  <a:cubicBezTo>
                    <a:pt x="59475" y="25872"/>
                    <a:pt x="59740" y="25934"/>
                    <a:pt x="60025" y="25934"/>
                  </a:cubicBezTo>
                  <a:lnTo>
                    <a:pt x="65946" y="46872"/>
                  </a:lnTo>
                  <a:cubicBezTo>
                    <a:pt x="65580" y="46913"/>
                    <a:pt x="65234" y="47076"/>
                    <a:pt x="64970" y="47320"/>
                  </a:cubicBezTo>
                  <a:cubicBezTo>
                    <a:pt x="64766" y="47544"/>
                    <a:pt x="64624" y="47808"/>
                    <a:pt x="64542" y="48093"/>
                  </a:cubicBezTo>
                  <a:lnTo>
                    <a:pt x="44214" y="42619"/>
                  </a:lnTo>
                  <a:cubicBezTo>
                    <a:pt x="44418" y="42050"/>
                    <a:pt x="44275" y="41398"/>
                    <a:pt x="43848" y="40971"/>
                  </a:cubicBezTo>
                  <a:lnTo>
                    <a:pt x="59231" y="25750"/>
                  </a:lnTo>
                  <a:close/>
                  <a:moveTo>
                    <a:pt x="20243" y="36372"/>
                  </a:moveTo>
                  <a:lnTo>
                    <a:pt x="41060" y="41968"/>
                  </a:lnTo>
                  <a:cubicBezTo>
                    <a:pt x="41019" y="42375"/>
                    <a:pt x="41121" y="42803"/>
                    <a:pt x="41386" y="43148"/>
                  </a:cubicBezTo>
                  <a:lnTo>
                    <a:pt x="26022" y="58349"/>
                  </a:lnTo>
                  <a:lnTo>
                    <a:pt x="26002" y="58308"/>
                  </a:lnTo>
                  <a:cubicBezTo>
                    <a:pt x="25686" y="58010"/>
                    <a:pt x="25280" y="57848"/>
                    <a:pt x="24861" y="57848"/>
                  </a:cubicBezTo>
                  <a:cubicBezTo>
                    <a:pt x="24794" y="57848"/>
                    <a:pt x="24726" y="57852"/>
                    <a:pt x="24659" y="57861"/>
                  </a:cubicBezTo>
                  <a:lnTo>
                    <a:pt x="19389" y="37186"/>
                  </a:lnTo>
                  <a:cubicBezTo>
                    <a:pt x="19592" y="37105"/>
                    <a:pt x="19755" y="37003"/>
                    <a:pt x="19897" y="36861"/>
                  </a:cubicBezTo>
                  <a:cubicBezTo>
                    <a:pt x="20040" y="36718"/>
                    <a:pt x="20162" y="36556"/>
                    <a:pt x="20243" y="36372"/>
                  </a:cubicBezTo>
                  <a:close/>
                  <a:moveTo>
                    <a:pt x="44153" y="42803"/>
                  </a:moveTo>
                  <a:lnTo>
                    <a:pt x="64522" y="48276"/>
                  </a:lnTo>
                  <a:cubicBezTo>
                    <a:pt x="64461" y="48724"/>
                    <a:pt x="64603" y="49151"/>
                    <a:pt x="64888" y="49497"/>
                  </a:cubicBezTo>
                  <a:lnTo>
                    <a:pt x="49240" y="65023"/>
                  </a:lnTo>
                  <a:cubicBezTo>
                    <a:pt x="48956" y="64828"/>
                    <a:pt x="48626" y="64710"/>
                    <a:pt x="48290" y="64710"/>
                  </a:cubicBezTo>
                  <a:cubicBezTo>
                    <a:pt x="48240" y="64710"/>
                    <a:pt x="48191" y="64713"/>
                    <a:pt x="48141" y="64718"/>
                  </a:cubicBezTo>
                  <a:lnTo>
                    <a:pt x="43075" y="43718"/>
                  </a:lnTo>
                  <a:cubicBezTo>
                    <a:pt x="43319" y="43637"/>
                    <a:pt x="43563" y="43494"/>
                    <a:pt x="43766" y="43311"/>
                  </a:cubicBezTo>
                  <a:cubicBezTo>
                    <a:pt x="43766" y="43291"/>
                    <a:pt x="43787" y="43291"/>
                    <a:pt x="43807" y="43271"/>
                  </a:cubicBezTo>
                  <a:lnTo>
                    <a:pt x="43848" y="43230"/>
                  </a:lnTo>
                  <a:cubicBezTo>
                    <a:pt x="43970" y="43108"/>
                    <a:pt x="44072" y="42965"/>
                    <a:pt x="44153" y="42803"/>
                  </a:cubicBezTo>
                  <a:close/>
                  <a:moveTo>
                    <a:pt x="41487" y="43291"/>
                  </a:moveTo>
                  <a:lnTo>
                    <a:pt x="41508" y="43311"/>
                  </a:lnTo>
                  <a:cubicBezTo>
                    <a:pt x="41812" y="43616"/>
                    <a:pt x="42215" y="43779"/>
                    <a:pt x="42634" y="43779"/>
                  </a:cubicBezTo>
                  <a:cubicBezTo>
                    <a:pt x="42719" y="43779"/>
                    <a:pt x="42805" y="43773"/>
                    <a:pt x="42891" y="43759"/>
                  </a:cubicBezTo>
                  <a:lnTo>
                    <a:pt x="47958" y="64759"/>
                  </a:lnTo>
                  <a:cubicBezTo>
                    <a:pt x="47653" y="64820"/>
                    <a:pt x="47388" y="64962"/>
                    <a:pt x="47165" y="65186"/>
                  </a:cubicBezTo>
                  <a:cubicBezTo>
                    <a:pt x="47124" y="65227"/>
                    <a:pt x="47083" y="65267"/>
                    <a:pt x="47042" y="65308"/>
                  </a:cubicBezTo>
                  <a:lnTo>
                    <a:pt x="26470" y="59488"/>
                  </a:lnTo>
                  <a:cubicBezTo>
                    <a:pt x="26470" y="59122"/>
                    <a:pt x="26348" y="58776"/>
                    <a:pt x="26144" y="58491"/>
                  </a:cubicBezTo>
                  <a:lnTo>
                    <a:pt x="41487" y="43291"/>
                  </a:lnTo>
                  <a:close/>
                  <a:moveTo>
                    <a:pt x="52932" y="1"/>
                  </a:moveTo>
                  <a:cubicBezTo>
                    <a:pt x="52638" y="1"/>
                    <a:pt x="52329" y="89"/>
                    <a:pt x="52028" y="294"/>
                  </a:cubicBezTo>
                  <a:cubicBezTo>
                    <a:pt x="50645" y="1234"/>
                    <a:pt x="51471" y="3223"/>
                    <a:pt x="52876" y="3223"/>
                  </a:cubicBezTo>
                  <a:cubicBezTo>
                    <a:pt x="53084" y="3223"/>
                    <a:pt x="53305" y="3179"/>
                    <a:pt x="53534" y="3082"/>
                  </a:cubicBezTo>
                  <a:lnTo>
                    <a:pt x="59170" y="22983"/>
                  </a:lnTo>
                  <a:cubicBezTo>
                    <a:pt x="59069" y="23064"/>
                    <a:pt x="58946" y="23146"/>
                    <a:pt x="58865" y="23248"/>
                  </a:cubicBezTo>
                  <a:cubicBezTo>
                    <a:pt x="58662" y="23431"/>
                    <a:pt x="58519" y="23695"/>
                    <a:pt x="58438" y="23960"/>
                  </a:cubicBezTo>
                  <a:lnTo>
                    <a:pt x="37784" y="18689"/>
                  </a:lnTo>
                  <a:cubicBezTo>
                    <a:pt x="38135" y="17539"/>
                    <a:pt x="37198" y="16640"/>
                    <a:pt x="36223" y="16640"/>
                  </a:cubicBezTo>
                  <a:cubicBezTo>
                    <a:pt x="35784" y="16640"/>
                    <a:pt x="35337" y="16822"/>
                    <a:pt x="34996" y="17245"/>
                  </a:cubicBezTo>
                  <a:cubicBezTo>
                    <a:pt x="34109" y="18382"/>
                    <a:pt x="35038" y="19850"/>
                    <a:pt x="36245" y="19850"/>
                  </a:cubicBezTo>
                  <a:cubicBezTo>
                    <a:pt x="36506" y="19850"/>
                    <a:pt x="36780" y="19781"/>
                    <a:pt x="37051" y="19625"/>
                  </a:cubicBezTo>
                  <a:lnTo>
                    <a:pt x="42138" y="40625"/>
                  </a:lnTo>
                  <a:cubicBezTo>
                    <a:pt x="41935" y="40707"/>
                    <a:pt x="41752" y="40829"/>
                    <a:pt x="41609" y="40992"/>
                  </a:cubicBezTo>
                  <a:lnTo>
                    <a:pt x="41569" y="41032"/>
                  </a:lnTo>
                  <a:lnTo>
                    <a:pt x="41528" y="41053"/>
                  </a:lnTo>
                  <a:cubicBezTo>
                    <a:pt x="41325" y="41256"/>
                    <a:pt x="41182" y="41521"/>
                    <a:pt x="41101" y="41785"/>
                  </a:cubicBezTo>
                  <a:lnTo>
                    <a:pt x="20304" y="36189"/>
                  </a:lnTo>
                  <a:cubicBezTo>
                    <a:pt x="20656" y="35047"/>
                    <a:pt x="19743" y="34115"/>
                    <a:pt x="18763" y="34115"/>
                  </a:cubicBezTo>
                  <a:cubicBezTo>
                    <a:pt x="18381" y="34115"/>
                    <a:pt x="17990" y="34257"/>
                    <a:pt x="17659" y="34582"/>
                  </a:cubicBezTo>
                  <a:cubicBezTo>
                    <a:pt x="16601" y="35639"/>
                    <a:pt x="17423" y="37318"/>
                    <a:pt x="18763" y="37318"/>
                  </a:cubicBezTo>
                  <a:cubicBezTo>
                    <a:pt x="18918" y="37318"/>
                    <a:pt x="19080" y="37296"/>
                    <a:pt x="19246" y="37247"/>
                  </a:cubicBezTo>
                  <a:lnTo>
                    <a:pt x="24496" y="57901"/>
                  </a:lnTo>
                  <a:cubicBezTo>
                    <a:pt x="24211" y="57962"/>
                    <a:pt x="23967" y="58105"/>
                    <a:pt x="23764" y="58308"/>
                  </a:cubicBezTo>
                  <a:cubicBezTo>
                    <a:pt x="23662" y="58410"/>
                    <a:pt x="23581" y="58512"/>
                    <a:pt x="23499" y="58634"/>
                  </a:cubicBezTo>
                  <a:lnTo>
                    <a:pt x="3578" y="52997"/>
                  </a:lnTo>
                  <a:cubicBezTo>
                    <a:pt x="4094" y="51784"/>
                    <a:pt x="3109" y="50781"/>
                    <a:pt x="2091" y="50781"/>
                  </a:cubicBezTo>
                  <a:cubicBezTo>
                    <a:pt x="1624" y="50781"/>
                    <a:pt x="1150" y="50992"/>
                    <a:pt x="810" y="51491"/>
                  </a:cubicBezTo>
                  <a:cubicBezTo>
                    <a:pt x="1" y="52683"/>
                    <a:pt x="1003" y="53990"/>
                    <a:pt x="2130" y="53990"/>
                  </a:cubicBezTo>
                  <a:cubicBezTo>
                    <a:pt x="2505" y="53990"/>
                    <a:pt x="2892" y="53846"/>
                    <a:pt x="3232" y="53506"/>
                  </a:cubicBezTo>
                  <a:cubicBezTo>
                    <a:pt x="3334" y="53404"/>
                    <a:pt x="3435" y="53282"/>
                    <a:pt x="3496" y="53160"/>
                  </a:cubicBezTo>
                  <a:lnTo>
                    <a:pt x="23397" y="58797"/>
                  </a:lnTo>
                  <a:cubicBezTo>
                    <a:pt x="22878" y="59969"/>
                    <a:pt x="23831" y="61034"/>
                    <a:pt x="24867" y="61034"/>
                  </a:cubicBezTo>
                  <a:cubicBezTo>
                    <a:pt x="25251" y="61034"/>
                    <a:pt x="25646" y="60888"/>
                    <a:pt x="25982" y="60547"/>
                  </a:cubicBezTo>
                  <a:cubicBezTo>
                    <a:pt x="26226" y="60302"/>
                    <a:pt x="26389" y="59997"/>
                    <a:pt x="26429" y="59651"/>
                  </a:cubicBezTo>
                  <a:lnTo>
                    <a:pt x="46920" y="65451"/>
                  </a:lnTo>
                  <a:cubicBezTo>
                    <a:pt x="46261" y="66537"/>
                    <a:pt x="47062" y="67882"/>
                    <a:pt x="48284" y="67882"/>
                  </a:cubicBezTo>
                  <a:cubicBezTo>
                    <a:pt x="48344" y="67882"/>
                    <a:pt x="48405" y="67879"/>
                    <a:pt x="48467" y="67872"/>
                  </a:cubicBezTo>
                  <a:cubicBezTo>
                    <a:pt x="49769" y="67709"/>
                    <a:pt x="50339" y="66102"/>
                    <a:pt x="49403" y="65166"/>
                  </a:cubicBezTo>
                  <a:lnTo>
                    <a:pt x="49362" y="65125"/>
                  </a:lnTo>
                  <a:lnTo>
                    <a:pt x="65010" y="49619"/>
                  </a:lnTo>
                  <a:cubicBezTo>
                    <a:pt x="65350" y="49932"/>
                    <a:pt x="65721" y="50064"/>
                    <a:pt x="66075" y="50064"/>
                  </a:cubicBezTo>
                  <a:cubicBezTo>
                    <a:pt x="67306" y="50064"/>
                    <a:pt x="68340" y="48469"/>
                    <a:pt x="67219" y="47331"/>
                  </a:cubicBezTo>
                  <a:lnTo>
                    <a:pt x="67219" y="47331"/>
                  </a:lnTo>
                  <a:cubicBezTo>
                    <a:pt x="67222" y="47334"/>
                    <a:pt x="67225" y="47337"/>
                    <a:pt x="67228" y="47340"/>
                  </a:cubicBezTo>
                  <a:lnTo>
                    <a:pt x="67208" y="47320"/>
                  </a:lnTo>
                  <a:lnTo>
                    <a:pt x="67208" y="47320"/>
                  </a:lnTo>
                  <a:cubicBezTo>
                    <a:pt x="67212" y="47324"/>
                    <a:pt x="67215" y="47327"/>
                    <a:pt x="67219" y="47331"/>
                  </a:cubicBezTo>
                  <a:lnTo>
                    <a:pt x="67219" y="47331"/>
                  </a:lnTo>
                  <a:cubicBezTo>
                    <a:pt x="66915" y="47032"/>
                    <a:pt x="66532" y="46872"/>
                    <a:pt x="66129" y="46872"/>
                  </a:cubicBezTo>
                  <a:lnTo>
                    <a:pt x="60188" y="25913"/>
                  </a:lnTo>
                  <a:cubicBezTo>
                    <a:pt x="61144" y="25791"/>
                    <a:pt x="61775" y="24835"/>
                    <a:pt x="61510" y="23899"/>
                  </a:cubicBezTo>
                  <a:cubicBezTo>
                    <a:pt x="61308" y="23198"/>
                    <a:pt x="60653" y="22748"/>
                    <a:pt x="59965" y="22748"/>
                  </a:cubicBezTo>
                  <a:cubicBezTo>
                    <a:pt x="59753" y="22748"/>
                    <a:pt x="59539" y="22790"/>
                    <a:pt x="59333" y="22881"/>
                  </a:cubicBezTo>
                  <a:lnTo>
                    <a:pt x="53696" y="2980"/>
                  </a:lnTo>
                  <a:cubicBezTo>
                    <a:pt x="53819" y="2919"/>
                    <a:pt x="53941" y="2818"/>
                    <a:pt x="54042" y="2736"/>
                  </a:cubicBezTo>
                  <a:cubicBezTo>
                    <a:pt x="55147" y="1615"/>
                    <a:pt x="54182" y="1"/>
                    <a:pt x="529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8"/>
            <p:cNvSpPr/>
            <p:nvPr/>
          </p:nvSpPr>
          <p:spPr>
            <a:xfrm>
              <a:off x="8174163" y="-565612"/>
              <a:ext cx="1577842" cy="1840585"/>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8"/>
            <p:cNvSpPr/>
            <p:nvPr/>
          </p:nvSpPr>
          <p:spPr>
            <a:xfrm>
              <a:off x="7960275" y="3883463"/>
              <a:ext cx="1866025" cy="1707575"/>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8"/>
            <p:cNvSpPr/>
            <p:nvPr/>
          </p:nvSpPr>
          <p:spPr>
            <a:xfrm>
              <a:off x="-141375" y="4413338"/>
              <a:ext cx="2152175" cy="1460325"/>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8"/>
            <p:cNvSpPr/>
            <p:nvPr/>
          </p:nvSpPr>
          <p:spPr>
            <a:xfrm>
              <a:off x="3296675" y="-101650"/>
              <a:ext cx="5462475" cy="830475"/>
            </a:xfrm>
            <a:custGeom>
              <a:avLst/>
              <a:gdLst/>
              <a:ahLst/>
              <a:cxnLst/>
              <a:rect l="l" t="t" r="r" b="b"/>
              <a:pathLst>
                <a:path w="218499" h="33219" extrusionOk="0">
                  <a:moveTo>
                    <a:pt x="0" y="798"/>
                  </a:moveTo>
                  <a:cubicBezTo>
                    <a:pt x="5316" y="2194"/>
                    <a:pt x="23391" y="3788"/>
                    <a:pt x="31897" y="9171"/>
                  </a:cubicBezTo>
                  <a:cubicBezTo>
                    <a:pt x="40403" y="14554"/>
                    <a:pt x="41068" y="31433"/>
                    <a:pt x="51036" y="33094"/>
                  </a:cubicBezTo>
                  <a:cubicBezTo>
                    <a:pt x="61004" y="34755"/>
                    <a:pt x="78415" y="19338"/>
                    <a:pt x="91706" y="19139"/>
                  </a:cubicBezTo>
                  <a:cubicBezTo>
                    <a:pt x="104997" y="18940"/>
                    <a:pt x="118619" y="33227"/>
                    <a:pt x="130780" y="31898"/>
                  </a:cubicBezTo>
                  <a:cubicBezTo>
                    <a:pt x="142941" y="30569"/>
                    <a:pt x="150052" y="16481"/>
                    <a:pt x="164672" y="11165"/>
                  </a:cubicBezTo>
                  <a:cubicBezTo>
                    <a:pt x="179292" y="5849"/>
                    <a:pt x="209528" y="1861"/>
                    <a:pt x="218499" y="0"/>
                  </a:cubicBezTo>
                </a:path>
              </a:pathLst>
            </a:custGeom>
            <a:noFill/>
            <a:ln w="19050" cap="flat" cmpd="sng">
              <a:solidFill>
                <a:schemeClr val="dk2"/>
              </a:solidFill>
              <a:prstDash val="solid"/>
              <a:round/>
              <a:headEnd type="none" w="med" len="med"/>
              <a:tailEnd type="none" w="med" len="med"/>
            </a:ln>
          </p:spPr>
        </p:sp>
        <p:sp>
          <p:nvSpPr>
            <p:cNvPr id="7880" name="Google Shape;7880;p18"/>
            <p:cNvSpPr/>
            <p:nvPr/>
          </p:nvSpPr>
          <p:spPr>
            <a:xfrm>
              <a:off x="4420475" y="4456022"/>
              <a:ext cx="5552200" cy="910700"/>
            </a:xfrm>
            <a:custGeom>
              <a:avLst/>
              <a:gdLst/>
              <a:ahLst/>
              <a:cxnLst/>
              <a:rect l="l" t="t" r="r" b="b"/>
              <a:pathLst>
                <a:path w="222088" h="36428" extrusionOk="0">
                  <a:moveTo>
                    <a:pt x="0" y="36428"/>
                  </a:moveTo>
                  <a:cubicBezTo>
                    <a:pt x="4054" y="31976"/>
                    <a:pt x="13291" y="12638"/>
                    <a:pt x="24322" y="9714"/>
                  </a:cubicBezTo>
                  <a:cubicBezTo>
                    <a:pt x="35353" y="6790"/>
                    <a:pt x="53163" y="19550"/>
                    <a:pt x="66188" y="18885"/>
                  </a:cubicBezTo>
                  <a:cubicBezTo>
                    <a:pt x="79213" y="18221"/>
                    <a:pt x="90775" y="5860"/>
                    <a:pt x="102471" y="5727"/>
                  </a:cubicBezTo>
                  <a:cubicBezTo>
                    <a:pt x="114167" y="5594"/>
                    <a:pt x="123410" y="18998"/>
                    <a:pt x="136363" y="18087"/>
                  </a:cubicBezTo>
                  <a:cubicBezTo>
                    <a:pt x="149316" y="17176"/>
                    <a:pt x="165903" y="-2466"/>
                    <a:pt x="180190" y="259"/>
                  </a:cubicBezTo>
                  <a:cubicBezTo>
                    <a:pt x="194478" y="2984"/>
                    <a:pt x="215105" y="28739"/>
                    <a:pt x="222088" y="34435"/>
                  </a:cubicBezTo>
                </a:path>
              </a:pathLst>
            </a:custGeom>
            <a:noFill/>
            <a:ln w="19050" cap="flat" cmpd="sng">
              <a:solidFill>
                <a:schemeClr val="dk2"/>
              </a:solidFill>
              <a:prstDash val="solid"/>
              <a:round/>
              <a:headEnd type="none" w="med" len="med"/>
              <a:tailEnd type="none" w="med" len="med"/>
            </a:ln>
          </p:spPr>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3">
  <p:cSld name="CUSTOM_23_1_2_2">
    <p:spTree>
      <p:nvGrpSpPr>
        <p:cNvPr id="1" name="Shape 7881"/>
        <p:cNvGrpSpPr/>
        <p:nvPr/>
      </p:nvGrpSpPr>
      <p:grpSpPr>
        <a:xfrm>
          <a:off x="0" y="0"/>
          <a:ext cx="0" cy="0"/>
          <a:chOff x="0" y="0"/>
          <a:chExt cx="0" cy="0"/>
        </a:xfrm>
      </p:grpSpPr>
      <p:grpSp>
        <p:nvGrpSpPr>
          <p:cNvPr id="7882" name="Google Shape;7882;p19"/>
          <p:cNvGrpSpPr/>
          <p:nvPr/>
        </p:nvGrpSpPr>
        <p:grpSpPr>
          <a:xfrm>
            <a:off x="-541722" y="-157093"/>
            <a:ext cx="10132364" cy="5938762"/>
            <a:chOff x="-541722" y="-157093"/>
            <a:chExt cx="10132364" cy="5938762"/>
          </a:xfrm>
        </p:grpSpPr>
        <p:grpSp>
          <p:nvGrpSpPr>
            <p:cNvPr id="7883" name="Google Shape;7883;p19"/>
            <p:cNvGrpSpPr/>
            <p:nvPr/>
          </p:nvGrpSpPr>
          <p:grpSpPr>
            <a:xfrm flipH="1">
              <a:off x="4871941" y="-157093"/>
              <a:ext cx="4718701" cy="5451116"/>
              <a:chOff x="-877412" y="-157093"/>
              <a:chExt cx="4718701" cy="5451116"/>
            </a:xfrm>
          </p:grpSpPr>
          <p:sp>
            <p:nvSpPr>
              <p:cNvPr id="7884" name="Google Shape;7884;p19"/>
              <p:cNvSpPr/>
              <p:nvPr/>
            </p:nvSpPr>
            <p:spPr>
              <a:xfrm>
                <a:off x="-877412" y="-157093"/>
                <a:ext cx="3404956" cy="2310380"/>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19"/>
              <p:cNvSpPr/>
              <p:nvPr/>
            </p:nvSpPr>
            <p:spPr>
              <a:xfrm>
                <a:off x="1458939" y="4407599"/>
                <a:ext cx="2382350" cy="886425"/>
              </a:xfrm>
              <a:custGeom>
                <a:avLst/>
                <a:gdLst/>
                <a:ahLst/>
                <a:cxnLst/>
                <a:rect l="l" t="t" r="r" b="b"/>
                <a:pathLst>
                  <a:path w="95294" h="35457" extrusionOk="0">
                    <a:moveTo>
                      <a:pt x="0" y="35457"/>
                    </a:moveTo>
                    <a:cubicBezTo>
                      <a:pt x="2725" y="32267"/>
                      <a:pt x="8306" y="18977"/>
                      <a:pt x="16347" y="16319"/>
                    </a:cubicBezTo>
                    <a:cubicBezTo>
                      <a:pt x="24388" y="13661"/>
                      <a:pt x="39074" y="22034"/>
                      <a:pt x="48245" y="19509"/>
                    </a:cubicBezTo>
                    <a:cubicBezTo>
                      <a:pt x="57416" y="16984"/>
                      <a:pt x="64327" y="3493"/>
                      <a:pt x="71371" y="1167"/>
                    </a:cubicBezTo>
                    <a:cubicBezTo>
                      <a:pt x="78415" y="-1159"/>
                      <a:pt x="86522" y="-162"/>
                      <a:pt x="90509" y="5553"/>
                    </a:cubicBezTo>
                    <a:cubicBezTo>
                      <a:pt x="94496" y="11268"/>
                      <a:pt x="94497" y="30473"/>
                      <a:pt x="95294" y="35457"/>
                    </a:cubicBezTo>
                  </a:path>
                </a:pathLst>
              </a:custGeom>
              <a:noFill/>
              <a:ln w="19050" cap="flat" cmpd="sng">
                <a:solidFill>
                  <a:schemeClr val="dk2"/>
                </a:solidFill>
                <a:prstDash val="solid"/>
                <a:round/>
                <a:headEnd type="none" w="med" len="med"/>
                <a:tailEnd type="none" w="med" len="med"/>
              </a:ln>
            </p:spPr>
          </p:sp>
        </p:grpSp>
        <p:grpSp>
          <p:nvGrpSpPr>
            <p:cNvPr id="7886" name="Google Shape;7886;p19"/>
            <p:cNvGrpSpPr/>
            <p:nvPr/>
          </p:nvGrpSpPr>
          <p:grpSpPr>
            <a:xfrm>
              <a:off x="-541722" y="4097662"/>
              <a:ext cx="5910876" cy="1684007"/>
              <a:chOff x="-541722" y="4097662"/>
              <a:chExt cx="5910876" cy="1684007"/>
            </a:xfrm>
          </p:grpSpPr>
          <p:sp>
            <p:nvSpPr>
              <p:cNvPr id="7887" name="Google Shape;7887;p19"/>
              <p:cNvSpPr/>
              <p:nvPr/>
            </p:nvSpPr>
            <p:spPr>
              <a:xfrm rot="10800000">
                <a:off x="2945487" y="4097662"/>
                <a:ext cx="4610" cy="4610"/>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9"/>
              <p:cNvSpPr/>
              <p:nvPr/>
            </p:nvSpPr>
            <p:spPr>
              <a:xfrm rot="10800000">
                <a:off x="3063878" y="4101332"/>
                <a:ext cx="3670" cy="3670"/>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9"/>
              <p:cNvSpPr/>
              <p:nvPr/>
            </p:nvSpPr>
            <p:spPr>
              <a:xfrm rot="10800000">
                <a:off x="2827769" y="4100751"/>
                <a:ext cx="6445" cy="4252"/>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9"/>
              <p:cNvSpPr/>
              <p:nvPr/>
            </p:nvSpPr>
            <p:spPr>
              <a:xfrm rot="10800000">
                <a:off x="2709602" y="4104958"/>
                <a:ext cx="7296" cy="7341"/>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9"/>
              <p:cNvSpPr/>
              <p:nvPr/>
            </p:nvSpPr>
            <p:spPr>
              <a:xfrm rot="10800000">
                <a:off x="3181373" y="4111359"/>
                <a:ext cx="1880" cy="1835"/>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9"/>
              <p:cNvSpPr/>
              <p:nvPr/>
            </p:nvSpPr>
            <p:spPr>
              <a:xfrm rot="10800000">
                <a:off x="2592107" y="4118341"/>
                <a:ext cx="9444" cy="6714"/>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9"/>
              <p:cNvSpPr/>
              <p:nvPr/>
            </p:nvSpPr>
            <p:spPr>
              <a:xfrm rot="10800000">
                <a:off x="3298868" y="4126846"/>
                <a:ext cx="940" cy="45"/>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9"/>
              <p:cNvSpPr/>
              <p:nvPr/>
            </p:nvSpPr>
            <p:spPr>
              <a:xfrm rot="10800000">
                <a:off x="2475507" y="4132306"/>
                <a:ext cx="9131" cy="9131"/>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9"/>
              <p:cNvSpPr/>
              <p:nvPr/>
            </p:nvSpPr>
            <p:spPr>
              <a:xfrm rot="10800000">
                <a:off x="2358683" y="4154149"/>
                <a:ext cx="11951" cy="7520"/>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9"/>
              <p:cNvSpPr/>
              <p:nvPr/>
            </p:nvSpPr>
            <p:spPr>
              <a:xfrm rot="10800000">
                <a:off x="2241904" y="4174023"/>
                <a:ext cx="13249" cy="12219"/>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9"/>
              <p:cNvSpPr/>
              <p:nvPr/>
            </p:nvSpPr>
            <p:spPr>
              <a:xfrm rot="10800000">
                <a:off x="3074799" y="4183288"/>
                <a:ext cx="4610" cy="3939"/>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9"/>
              <p:cNvSpPr/>
              <p:nvPr/>
            </p:nvSpPr>
            <p:spPr>
              <a:xfrm rot="10800000">
                <a:off x="2957304" y="4184228"/>
                <a:ext cx="6445" cy="5505"/>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9"/>
              <p:cNvSpPr/>
              <p:nvPr/>
            </p:nvSpPr>
            <p:spPr>
              <a:xfrm rot="10800000">
                <a:off x="3193234" y="4186958"/>
                <a:ext cx="3670" cy="3670"/>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9"/>
              <p:cNvSpPr/>
              <p:nvPr/>
            </p:nvSpPr>
            <p:spPr>
              <a:xfrm rot="10800000">
                <a:off x="2838914" y="4190584"/>
                <a:ext cx="7341" cy="6401"/>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9"/>
              <p:cNvSpPr/>
              <p:nvPr/>
            </p:nvSpPr>
            <p:spPr>
              <a:xfrm rot="10800000">
                <a:off x="3310729" y="4196940"/>
                <a:ext cx="1835" cy="1880"/>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9"/>
              <p:cNvSpPr/>
              <p:nvPr/>
            </p:nvSpPr>
            <p:spPr>
              <a:xfrm rot="10800000">
                <a:off x="2721419" y="4201505"/>
                <a:ext cx="8236" cy="8236"/>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9"/>
              <p:cNvSpPr/>
              <p:nvPr/>
            </p:nvSpPr>
            <p:spPr>
              <a:xfrm rot="10800000">
                <a:off x="2125752" y="4198641"/>
                <a:ext cx="15532" cy="12936"/>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9"/>
              <p:cNvSpPr/>
              <p:nvPr/>
            </p:nvSpPr>
            <p:spPr>
              <a:xfrm rot="10800000">
                <a:off x="3429120" y="4212427"/>
                <a:ext cx="45" cy="45"/>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9"/>
              <p:cNvSpPr/>
              <p:nvPr/>
            </p:nvSpPr>
            <p:spPr>
              <a:xfrm rot="10800000">
                <a:off x="-537157" y="4174112"/>
                <a:ext cx="48967" cy="41179"/>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9"/>
              <p:cNvSpPr/>
              <p:nvPr/>
            </p:nvSpPr>
            <p:spPr>
              <a:xfrm rot="10800000">
                <a:off x="2604819" y="4216992"/>
                <a:ext cx="9176" cy="9176"/>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9"/>
              <p:cNvSpPr/>
              <p:nvPr/>
            </p:nvSpPr>
            <p:spPr>
              <a:xfrm rot="10800000">
                <a:off x="2011883" y="4224288"/>
                <a:ext cx="15532" cy="14592"/>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9"/>
              <p:cNvSpPr/>
              <p:nvPr/>
            </p:nvSpPr>
            <p:spPr>
              <a:xfrm rot="10800000">
                <a:off x="2488264" y="4235926"/>
                <a:ext cx="10966" cy="1025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9"/>
              <p:cNvSpPr/>
              <p:nvPr/>
            </p:nvSpPr>
            <p:spPr>
              <a:xfrm rot="10800000">
                <a:off x="-426062" y="4214575"/>
                <a:ext cx="48072" cy="39881"/>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9"/>
              <p:cNvSpPr/>
              <p:nvPr/>
            </p:nvSpPr>
            <p:spPr>
              <a:xfrm rot="10800000">
                <a:off x="-519208" y="4216052"/>
                <a:ext cx="50803" cy="43059"/>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19"/>
              <p:cNvSpPr/>
              <p:nvPr/>
            </p:nvSpPr>
            <p:spPr>
              <a:xfrm rot="10800000">
                <a:off x="1897163" y="4251413"/>
                <a:ext cx="19157" cy="15711"/>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19"/>
              <p:cNvSpPr/>
              <p:nvPr/>
            </p:nvSpPr>
            <p:spPr>
              <a:xfrm rot="10800000">
                <a:off x="2371664" y="4257993"/>
                <a:ext cx="12801" cy="11861"/>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9"/>
              <p:cNvSpPr/>
              <p:nvPr/>
            </p:nvSpPr>
            <p:spPr>
              <a:xfrm rot="10800000">
                <a:off x="3204156" y="4268019"/>
                <a:ext cx="4610" cy="4566"/>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9"/>
              <p:cNvSpPr/>
              <p:nvPr/>
            </p:nvSpPr>
            <p:spPr>
              <a:xfrm rot="10800000">
                <a:off x="3086661" y="4268914"/>
                <a:ext cx="5505" cy="5505"/>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9"/>
              <p:cNvSpPr/>
              <p:nvPr/>
            </p:nvSpPr>
            <p:spPr>
              <a:xfrm rot="10800000">
                <a:off x="3322546" y="4273345"/>
                <a:ext cx="3849" cy="237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9"/>
              <p:cNvSpPr/>
              <p:nvPr/>
            </p:nvSpPr>
            <p:spPr>
              <a:xfrm rot="10800000">
                <a:off x="2968270" y="4275270"/>
                <a:ext cx="7296" cy="6445"/>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9"/>
              <p:cNvSpPr/>
              <p:nvPr/>
            </p:nvSpPr>
            <p:spPr>
              <a:xfrm rot="10800000">
                <a:off x="3440041" y="4282566"/>
                <a:ext cx="2775" cy="2238"/>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9"/>
              <p:cNvSpPr/>
              <p:nvPr/>
            </p:nvSpPr>
            <p:spPr>
              <a:xfrm rot="10800000">
                <a:off x="-318862" y="4251592"/>
                <a:ext cx="51071" cy="39210"/>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9"/>
              <p:cNvSpPr/>
              <p:nvPr/>
            </p:nvSpPr>
            <p:spPr>
              <a:xfrm rot="10800000">
                <a:off x="2850775" y="4286236"/>
                <a:ext cx="8236" cy="8236"/>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9"/>
              <p:cNvSpPr/>
              <p:nvPr/>
            </p:nvSpPr>
            <p:spPr>
              <a:xfrm rot="10800000">
                <a:off x="2255109" y="4282566"/>
                <a:ext cx="16427" cy="12801"/>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9"/>
              <p:cNvSpPr/>
              <p:nvPr/>
            </p:nvSpPr>
            <p:spPr>
              <a:xfrm rot="10800000">
                <a:off x="1782398" y="4278358"/>
                <a:ext cx="20052" cy="17009"/>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9"/>
              <p:cNvSpPr/>
              <p:nvPr/>
            </p:nvSpPr>
            <p:spPr>
              <a:xfrm rot="10800000">
                <a:off x="3558431" y="4298053"/>
                <a:ext cx="45" cy="940"/>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9"/>
              <p:cNvSpPr/>
              <p:nvPr/>
            </p:nvSpPr>
            <p:spPr>
              <a:xfrm rot="10800000">
                <a:off x="-408113" y="4259783"/>
                <a:ext cx="48072" cy="41448"/>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9"/>
              <p:cNvSpPr/>
              <p:nvPr/>
            </p:nvSpPr>
            <p:spPr>
              <a:xfrm rot="10800000">
                <a:off x="-500095" y="4257948"/>
                <a:ext cx="51698" cy="43686"/>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9"/>
              <p:cNvSpPr/>
              <p:nvPr/>
            </p:nvSpPr>
            <p:spPr>
              <a:xfrm rot="10800000">
                <a:off x="2732340" y="4300783"/>
                <a:ext cx="10966" cy="9176"/>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9"/>
              <p:cNvSpPr/>
              <p:nvPr/>
            </p:nvSpPr>
            <p:spPr>
              <a:xfrm rot="10800000">
                <a:off x="2141911" y="4311749"/>
                <a:ext cx="15890" cy="1096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9"/>
              <p:cNvSpPr/>
              <p:nvPr/>
            </p:nvSpPr>
            <p:spPr>
              <a:xfrm rot="10800000">
                <a:off x="1667633" y="4304767"/>
                <a:ext cx="21888" cy="1884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9"/>
              <p:cNvSpPr/>
              <p:nvPr/>
            </p:nvSpPr>
            <p:spPr>
              <a:xfrm rot="10800000">
                <a:off x="-200158" y="4286012"/>
                <a:ext cx="44402" cy="37643"/>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9"/>
              <p:cNvSpPr/>
              <p:nvPr/>
            </p:nvSpPr>
            <p:spPr>
              <a:xfrm rot="10800000">
                <a:off x="2616904" y="4319851"/>
                <a:ext cx="12578" cy="11100"/>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9"/>
              <p:cNvSpPr/>
              <p:nvPr/>
            </p:nvSpPr>
            <p:spPr>
              <a:xfrm rot="10800000">
                <a:off x="-296974" y="4298948"/>
                <a:ext cx="47401" cy="40866"/>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9"/>
              <p:cNvSpPr/>
              <p:nvPr/>
            </p:nvSpPr>
            <p:spPr>
              <a:xfrm rot="10800000">
                <a:off x="-390791" y="4302574"/>
                <a:ext cx="50803" cy="42791"/>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9"/>
              <p:cNvSpPr/>
              <p:nvPr/>
            </p:nvSpPr>
            <p:spPr>
              <a:xfrm rot="10800000">
                <a:off x="1548258" y="4329922"/>
                <a:ext cx="25603" cy="19426"/>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9"/>
              <p:cNvSpPr/>
              <p:nvPr/>
            </p:nvSpPr>
            <p:spPr>
              <a:xfrm rot="10800000">
                <a:off x="2026474" y="4334845"/>
                <a:ext cx="16427" cy="16069"/>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9"/>
              <p:cNvSpPr/>
              <p:nvPr/>
            </p:nvSpPr>
            <p:spPr>
              <a:xfrm rot="10800000">
                <a:off x="2501020" y="4341783"/>
                <a:ext cx="12801" cy="11861"/>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9"/>
              <p:cNvSpPr/>
              <p:nvPr/>
            </p:nvSpPr>
            <p:spPr>
              <a:xfrm rot="10800000">
                <a:off x="-86333" y="4316986"/>
                <a:ext cx="43507" cy="36658"/>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9"/>
              <p:cNvSpPr/>
              <p:nvPr/>
            </p:nvSpPr>
            <p:spPr>
              <a:xfrm rot="10800000">
                <a:off x="3334407" y="4353600"/>
                <a:ext cx="4566" cy="4610"/>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9"/>
              <p:cNvSpPr/>
              <p:nvPr/>
            </p:nvSpPr>
            <p:spPr>
              <a:xfrm rot="10800000">
                <a:off x="3215301" y="4354450"/>
                <a:ext cx="6177" cy="5685"/>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9"/>
              <p:cNvSpPr/>
              <p:nvPr/>
            </p:nvSpPr>
            <p:spPr>
              <a:xfrm rot="10800000">
                <a:off x="3451902" y="4358165"/>
                <a:ext cx="3670" cy="3715"/>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9"/>
              <p:cNvSpPr/>
              <p:nvPr/>
            </p:nvSpPr>
            <p:spPr>
              <a:xfrm rot="10800000">
                <a:off x="3097582" y="4360001"/>
                <a:ext cx="7341" cy="666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9"/>
              <p:cNvSpPr/>
              <p:nvPr/>
            </p:nvSpPr>
            <p:spPr>
              <a:xfrm rot="10800000">
                <a:off x="3569621" y="4369400"/>
                <a:ext cx="2551" cy="1567"/>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9"/>
              <p:cNvSpPr/>
              <p:nvPr/>
            </p:nvSpPr>
            <p:spPr>
              <a:xfrm rot="10800000">
                <a:off x="1436537" y="4353600"/>
                <a:ext cx="24394" cy="20232"/>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9"/>
              <p:cNvSpPr/>
              <p:nvPr/>
            </p:nvSpPr>
            <p:spPr>
              <a:xfrm rot="10800000">
                <a:off x="-184940" y="4336278"/>
                <a:ext cx="46237" cy="39299"/>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9"/>
              <p:cNvSpPr/>
              <p:nvPr/>
            </p:nvSpPr>
            <p:spPr>
              <a:xfrm rot="10800000">
                <a:off x="2980087" y="4370027"/>
                <a:ext cx="8236" cy="8236"/>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9"/>
              <p:cNvSpPr/>
              <p:nvPr/>
            </p:nvSpPr>
            <p:spPr>
              <a:xfrm rot="10800000">
                <a:off x="1911710" y="4361209"/>
                <a:ext cx="20097" cy="17054"/>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9"/>
              <p:cNvSpPr/>
              <p:nvPr/>
            </p:nvSpPr>
            <p:spPr>
              <a:xfrm rot="10800000">
                <a:off x="2386032" y="4369400"/>
                <a:ext cx="14234" cy="9758"/>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19"/>
              <p:cNvSpPr/>
              <p:nvPr/>
            </p:nvSpPr>
            <p:spPr>
              <a:xfrm rot="10800000">
                <a:off x="29103" y="4344290"/>
                <a:ext cx="41940" cy="35808"/>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19"/>
              <p:cNvSpPr/>
              <p:nvPr/>
            </p:nvSpPr>
            <p:spPr>
              <a:xfrm rot="10800000">
                <a:off x="3687788" y="4384574"/>
                <a:ext cx="45" cy="45"/>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9"/>
              <p:cNvSpPr/>
              <p:nvPr/>
            </p:nvSpPr>
            <p:spPr>
              <a:xfrm rot="10800000">
                <a:off x="-279697" y="4345140"/>
                <a:ext cx="48341" cy="41358"/>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9"/>
              <p:cNvSpPr/>
              <p:nvPr/>
            </p:nvSpPr>
            <p:spPr>
              <a:xfrm rot="10800000">
                <a:off x="-371679" y="4343618"/>
                <a:ext cx="51966" cy="44536"/>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9"/>
              <p:cNvSpPr/>
              <p:nvPr/>
            </p:nvSpPr>
            <p:spPr>
              <a:xfrm rot="10800000">
                <a:off x="2863308" y="4387662"/>
                <a:ext cx="10384" cy="6983"/>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9"/>
              <p:cNvSpPr/>
              <p:nvPr/>
            </p:nvSpPr>
            <p:spPr>
              <a:xfrm rot="10800000">
                <a:off x="1318192" y="4374279"/>
                <a:ext cx="24305" cy="2193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9"/>
              <p:cNvSpPr/>
              <p:nvPr/>
            </p:nvSpPr>
            <p:spPr>
              <a:xfrm rot="10800000">
                <a:off x="145031" y="4368326"/>
                <a:ext cx="39836" cy="33704"/>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9"/>
              <p:cNvSpPr/>
              <p:nvPr/>
            </p:nvSpPr>
            <p:spPr>
              <a:xfrm rot="10800000">
                <a:off x="2269342" y="4394869"/>
                <a:ext cx="15845" cy="11638"/>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9"/>
              <p:cNvSpPr/>
              <p:nvPr/>
            </p:nvSpPr>
            <p:spPr>
              <a:xfrm rot="10800000">
                <a:off x="1796497" y="4387976"/>
                <a:ext cx="18710" cy="18531"/>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9"/>
              <p:cNvSpPr/>
              <p:nvPr/>
            </p:nvSpPr>
            <p:spPr>
              <a:xfrm rot="10800000">
                <a:off x="-71115" y="4369982"/>
                <a:ext cx="44402" cy="37777"/>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9"/>
              <p:cNvSpPr/>
              <p:nvPr/>
            </p:nvSpPr>
            <p:spPr>
              <a:xfrm rot="10800000">
                <a:off x="2746932" y="4403731"/>
                <a:ext cx="10966" cy="1096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9"/>
              <p:cNvSpPr/>
              <p:nvPr/>
            </p:nvSpPr>
            <p:spPr>
              <a:xfrm rot="10800000">
                <a:off x="1204009" y="4392183"/>
                <a:ext cx="26453" cy="22604"/>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9"/>
              <p:cNvSpPr/>
              <p:nvPr/>
            </p:nvSpPr>
            <p:spPr>
              <a:xfrm rot="10800000">
                <a:off x="261586" y="4388020"/>
                <a:ext cx="38941" cy="33033"/>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9"/>
              <p:cNvSpPr/>
              <p:nvPr/>
            </p:nvSpPr>
            <p:spPr>
              <a:xfrm rot="10800000">
                <a:off x="-168558" y="4384574"/>
                <a:ext cx="47132" cy="40194"/>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9"/>
              <p:cNvSpPr/>
              <p:nvPr/>
            </p:nvSpPr>
            <p:spPr>
              <a:xfrm rot="10800000">
                <a:off x="-541722" y="4376965"/>
                <a:ext cx="58994" cy="50489"/>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9"/>
              <p:cNvSpPr/>
              <p:nvPr/>
            </p:nvSpPr>
            <p:spPr>
              <a:xfrm rot="10800000">
                <a:off x="1085887" y="4406059"/>
                <a:ext cx="28915" cy="24215"/>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9"/>
              <p:cNvSpPr/>
              <p:nvPr/>
            </p:nvSpPr>
            <p:spPr>
              <a:xfrm rot="10800000">
                <a:off x="-261479" y="4387304"/>
                <a:ext cx="49907" cy="43014"/>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9"/>
              <p:cNvSpPr/>
              <p:nvPr/>
            </p:nvSpPr>
            <p:spPr>
              <a:xfrm rot="10800000">
                <a:off x="1681285" y="4413713"/>
                <a:ext cx="22828" cy="19471"/>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9"/>
              <p:cNvSpPr/>
              <p:nvPr/>
            </p:nvSpPr>
            <p:spPr>
              <a:xfrm rot="10800000">
                <a:off x="2155831" y="4418278"/>
                <a:ext cx="18262" cy="15666"/>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9"/>
              <p:cNvSpPr/>
              <p:nvPr/>
            </p:nvSpPr>
            <p:spPr>
              <a:xfrm rot="10800000">
                <a:off x="378813" y="4403328"/>
                <a:ext cx="37419" cy="3146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9"/>
              <p:cNvSpPr/>
              <p:nvPr/>
            </p:nvSpPr>
            <p:spPr>
              <a:xfrm rot="10800000">
                <a:off x="2631272" y="4427364"/>
                <a:ext cx="11861" cy="10071"/>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9"/>
              <p:cNvSpPr/>
              <p:nvPr/>
            </p:nvSpPr>
            <p:spPr>
              <a:xfrm rot="10800000">
                <a:off x="42754" y="4400956"/>
                <a:ext cx="43507" cy="36882"/>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9"/>
              <p:cNvSpPr/>
              <p:nvPr/>
            </p:nvSpPr>
            <p:spPr>
              <a:xfrm rot="10800000">
                <a:off x="968392" y="4416398"/>
                <a:ext cx="30750" cy="25603"/>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9"/>
              <p:cNvSpPr/>
              <p:nvPr/>
            </p:nvSpPr>
            <p:spPr>
              <a:xfrm rot="10800000">
                <a:off x="3463719" y="4439226"/>
                <a:ext cx="4610" cy="4610"/>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9"/>
              <p:cNvSpPr/>
              <p:nvPr/>
            </p:nvSpPr>
            <p:spPr>
              <a:xfrm rot="10800000">
                <a:off x="3344926" y="4440927"/>
                <a:ext cx="5908" cy="3894"/>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9"/>
              <p:cNvSpPr/>
              <p:nvPr/>
            </p:nvSpPr>
            <p:spPr>
              <a:xfrm rot="10800000">
                <a:off x="496621" y="4415145"/>
                <a:ext cx="36166" cy="30526"/>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9"/>
              <p:cNvSpPr/>
              <p:nvPr/>
            </p:nvSpPr>
            <p:spPr>
              <a:xfrm rot="10800000">
                <a:off x="3581214" y="4443791"/>
                <a:ext cx="3670" cy="3670"/>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9"/>
              <p:cNvSpPr/>
              <p:nvPr/>
            </p:nvSpPr>
            <p:spPr>
              <a:xfrm rot="10800000">
                <a:off x="850628" y="4422799"/>
                <a:ext cx="31914" cy="26498"/>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9"/>
              <p:cNvSpPr/>
              <p:nvPr/>
            </p:nvSpPr>
            <p:spPr>
              <a:xfrm rot="10800000">
                <a:off x="610401" y="4421949"/>
                <a:ext cx="33525" cy="29228"/>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9"/>
              <p:cNvSpPr/>
              <p:nvPr/>
            </p:nvSpPr>
            <p:spPr>
              <a:xfrm rot="10800000">
                <a:off x="3227118" y="4445358"/>
                <a:ext cx="7117" cy="6759"/>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9"/>
              <p:cNvSpPr/>
              <p:nvPr/>
            </p:nvSpPr>
            <p:spPr>
              <a:xfrm rot="10800000">
                <a:off x="732507" y="4424634"/>
                <a:ext cx="33480" cy="27483"/>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9"/>
              <p:cNvSpPr/>
              <p:nvPr/>
            </p:nvSpPr>
            <p:spPr>
              <a:xfrm rot="10800000">
                <a:off x="3698709" y="4454713"/>
                <a:ext cx="2775" cy="1880"/>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9"/>
              <p:cNvSpPr/>
              <p:nvPr/>
            </p:nvSpPr>
            <p:spPr>
              <a:xfrm rot="10800000">
                <a:off x="1565625" y="4436496"/>
                <a:ext cx="24618" cy="20545"/>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9"/>
              <p:cNvSpPr/>
              <p:nvPr/>
            </p:nvSpPr>
            <p:spPr>
              <a:xfrm rot="10800000">
                <a:off x="-55628" y="4421009"/>
                <a:ext cx="45342" cy="39299"/>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9"/>
              <p:cNvSpPr/>
              <p:nvPr/>
            </p:nvSpPr>
            <p:spPr>
              <a:xfrm rot="10800000">
                <a:off x="2039231" y="4445448"/>
                <a:ext cx="19157" cy="16606"/>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9"/>
              <p:cNvSpPr/>
              <p:nvPr/>
            </p:nvSpPr>
            <p:spPr>
              <a:xfrm rot="10800000">
                <a:off x="2512837" y="4450103"/>
                <a:ext cx="17367" cy="12846"/>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9"/>
              <p:cNvSpPr/>
              <p:nvPr/>
            </p:nvSpPr>
            <p:spPr>
              <a:xfrm rot="10800000">
                <a:off x="3109443" y="4455160"/>
                <a:ext cx="8236" cy="8057"/>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9"/>
              <p:cNvSpPr/>
              <p:nvPr/>
            </p:nvSpPr>
            <p:spPr>
              <a:xfrm rot="10800000">
                <a:off x="158414" y="4428260"/>
                <a:ext cx="40776" cy="35092"/>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9"/>
              <p:cNvSpPr/>
              <p:nvPr/>
            </p:nvSpPr>
            <p:spPr>
              <a:xfrm rot="10800000">
                <a:off x="-480983" y="4297023"/>
                <a:ext cx="116376" cy="16950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9"/>
              <p:cNvSpPr/>
              <p:nvPr/>
            </p:nvSpPr>
            <p:spPr>
              <a:xfrm rot="10800000">
                <a:off x="3817100" y="4471095"/>
                <a:ext cx="45" cy="45"/>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9"/>
              <p:cNvSpPr/>
              <p:nvPr/>
            </p:nvSpPr>
            <p:spPr>
              <a:xfrm rot="10800000">
                <a:off x="-151235" y="4430095"/>
                <a:ext cx="48967" cy="4149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9"/>
              <p:cNvSpPr/>
              <p:nvPr/>
            </p:nvSpPr>
            <p:spPr>
              <a:xfrm rot="10800000">
                <a:off x="-243262" y="4429200"/>
                <a:ext cx="51698" cy="44536"/>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9"/>
              <p:cNvSpPr/>
              <p:nvPr/>
            </p:nvSpPr>
            <p:spPr>
              <a:xfrm rot="10800000">
                <a:off x="2992844" y="4470200"/>
                <a:ext cx="10966" cy="9176"/>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9"/>
              <p:cNvSpPr/>
              <p:nvPr/>
            </p:nvSpPr>
            <p:spPr>
              <a:xfrm rot="10800000">
                <a:off x="1449920" y="4457398"/>
                <a:ext cx="26229" cy="22783"/>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9"/>
              <p:cNvSpPr/>
              <p:nvPr/>
            </p:nvSpPr>
            <p:spPr>
              <a:xfrm rot="10800000">
                <a:off x="-527175" y="4429334"/>
                <a:ext cx="60829" cy="50937"/>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9"/>
              <p:cNvSpPr/>
              <p:nvPr/>
            </p:nvSpPr>
            <p:spPr>
              <a:xfrm rot="10800000">
                <a:off x="274074" y="4451087"/>
                <a:ext cx="40150" cy="34644"/>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9"/>
              <p:cNvSpPr/>
              <p:nvPr/>
            </p:nvSpPr>
            <p:spPr>
              <a:xfrm rot="10800000">
                <a:off x="1925361" y="4471006"/>
                <a:ext cx="23141" cy="18396"/>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9"/>
              <p:cNvSpPr/>
              <p:nvPr/>
            </p:nvSpPr>
            <p:spPr>
              <a:xfrm rot="10800000">
                <a:off x="2399907" y="4476332"/>
                <a:ext cx="14637" cy="13204"/>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9"/>
              <p:cNvSpPr/>
              <p:nvPr/>
            </p:nvSpPr>
            <p:spPr>
              <a:xfrm rot="10800000">
                <a:off x="57301" y="4454668"/>
                <a:ext cx="44447" cy="38225"/>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9"/>
              <p:cNvSpPr/>
              <p:nvPr/>
            </p:nvSpPr>
            <p:spPr>
              <a:xfrm rot="10800000">
                <a:off x="1332425" y="4475661"/>
                <a:ext cx="27393" cy="22514"/>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9"/>
              <p:cNvSpPr/>
              <p:nvPr/>
            </p:nvSpPr>
            <p:spPr>
              <a:xfrm rot="10800000">
                <a:off x="2875348" y="4491148"/>
                <a:ext cx="12399" cy="7520"/>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9"/>
              <p:cNvSpPr/>
              <p:nvPr/>
            </p:nvSpPr>
            <p:spPr>
              <a:xfrm rot="10800000">
                <a:off x="390674" y="4471095"/>
                <a:ext cx="38315" cy="33167"/>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9"/>
              <p:cNvSpPr/>
              <p:nvPr/>
            </p:nvSpPr>
            <p:spPr>
              <a:xfrm rot="10800000">
                <a:off x="-40141" y="4469260"/>
                <a:ext cx="48072" cy="40597"/>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9"/>
              <p:cNvSpPr/>
              <p:nvPr/>
            </p:nvSpPr>
            <p:spPr>
              <a:xfrm rot="10800000">
                <a:off x="1215870" y="4489894"/>
                <a:ext cx="23723" cy="22604"/>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9"/>
              <p:cNvSpPr/>
              <p:nvPr/>
            </p:nvSpPr>
            <p:spPr>
              <a:xfrm rot="10800000">
                <a:off x="-413574" y="4463844"/>
                <a:ext cx="58994" cy="50579"/>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9"/>
              <p:cNvSpPr/>
              <p:nvPr/>
            </p:nvSpPr>
            <p:spPr>
              <a:xfrm rot="10800000">
                <a:off x="1810597" y="4496608"/>
                <a:ext cx="20097" cy="19157"/>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9"/>
              <p:cNvSpPr/>
              <p:nvPr/>
            </p:nvSpPr>
            <p:spPr>
              <a:xfrm rot="10800000">
                <a:off x="-133958" y="4472885"/>
                <a:ext cx="50803" cy="43059"/>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9"/>
              <p:cNvSpPr/>
              <p:nvPr/>
            </p:nvSpPr>
            <p:spPr>
              <a:xfrm rot="10800000">
                <a:off x="2282412" y="4502024"/>
                <a:ext cx="20724" cy="15576"/>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9"/>
              <p:cNvSpPr/>
              <p:nvPr/>
            </p:nvSpPr>
            <p:spPr>
              <a:xfrm rot="10800000">
                <a:off x="508169" y="4486582"/>
                <a:ext cx="37375" cy="319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9"/>
              <p:cNvSpPr/>
              <p:nvPr/>
            </p:nvSpPr>
            <p:spPr>
              <a:xfrm rot="10800000">
                <a:off x="2759689" y="4509365"/>
                <a:ext cx="11861" cy="12040"/>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9"/>
              <p:cNvSpPr/>
              <p:nvPr/>
            </p:nvSpPr>
            <p:spPr>
              <a:xfrm rot="10800000">
                <a:off x="171171" y="4485642"/>
                <a:ext cx="43507" cy="36658"/>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9"/>
              <p:cNvSpPr/>
              <p:nvPr/>
            </p:nvSpPr>
            <p:spPr>
              <a:xfrm rot="10800000">
                <a:off x="1097928" y="4500144"/>
                <a:ext cx="26498" cy="25692"/>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9"/>
              <p:cNvSpPr/>
              <p:nvPr/>
            </p:nvSpPr>
            <p:spPr>
              <a:xfrm rot="10800000">
                <a:off x="3593076" y="4524628"/>
                <a:ext cx="4566" cy="3894"/>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9"/>
              <p:cNvSpPr/>
              <p:nvPr/>
            </p:nvSpPr>
            <p:spPr>
              <a:xfrm rot="10800000">
                <a:off x="625664" y="4498399"/>
                <a:ext cx="35316" cy="30482"/>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9"/>
              <p:cNvSpPr/>
              <p:nvPr/>
            </p:nvSpPr>
            <p:spPr>
              <a:xfrm rot="10800000">
                <a:off x="3474641" y="4524852"/>
                <a:ext cx="5505" cy="5505"/>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9"/>
              <p:cNvSpPr/>
              <p:nvPr/>
            </p:nvSpPr>
            <p:spPr>
              <a:xfrm rot="10800000">
                <a:off x="979985" y="4505695"/>
                <a:ext cx="30750" cy="26498"/>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9"/>
              <p:cNvSpPr/>
              <p:nvPr/>
            </p:nvSpPr>
            <p:spPr>
              <a:xfrm rot="10800000">
                <a:off x="3710571" y="4529417"/>
                <a:ext cx="3670" cy="3670"/>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9"/>
              <p:cNvSpPr/>
              <p:nvPr/>
            </p:nvSpPr>
            <p:spPr>
              <a:xfrm rot="10800000">
                <a:off x="743159" y="4504799"/>
                <a:ext cx="34644" cy="29586"/>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9"/>
              <p:cNvSpPr/>
              <p:nvPr/>
            </p:nvSpPr>
            <p:spPr>
              <a:xfrm rot="10800000">
                <a:off x="861550" y="4507485"/>
                <a:ext cx="32630" cy="28288"/>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9"/>
              <p:cNvSpPr/>
              <p:nvPr/>
            </p:nvSpPr>
            <p:spPr>
              <a:xfrm rot="10800000">
                <a:off x="3356250" y="4530313"/>
                <a:ext cx="7341" cy="6401"/>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9"/>
              <p:cNvSpPr/>
              <p:nvPr/>
            </p:nvSpPr>
            <p:spPr>
              <a:xfrm rot="10800000">
                <a:off x="-513523" y="4486985"/>
                <a:ext cx="61724" cy="52503"/>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9"/>
              <p:cNvSpPr/>
              <p:nvPr/>
            </p:nvSpPr>
            <p:spPr>
              <a:xfrm rot="10800000">
                <a:off x="1694937" y="4519391"/>
                <a:ext cx="23723" cy="20545"/>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9"/>
              <p:cNvSpPr/>
              <p:nvPr/>
            </p:nvSpPr>
            <p:spPr>
              <a:xfrm rot="10800000">
                <a:off x="3828961" y="4540339"/>
                <a:ext cx="1880" cy="1880"/>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9"/>
              <p:cNvSpPr/>
              <p:nvPr/>
            </p:nvSpPr>
            <p:spPr>
              <a:xfrm rot="10800000">
                <a:off x="72788" y="4505695"/>
                <a:ext cx="46237" cy="39255"/>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9"/>
              <p:cNvSpPr/>
              <p:nvPr/>
            </p:nvSpPr>
            <p:spPr>
              <a:xfrm rot="10800000">
                <a:off x="2169751" y="4528343"/>
                <a:ext cx="19784" cy="16740"/>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9"/>
              <p:cNvSpPr/>
              <p:nvPr/>
            </p:nvSpPr>
            <p:spPr>
              <a:xfrm rot="10800000">
                <a:off x="2644924" y="4533938"/>
                <a:ext cx="14592" cy="12801"/>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9"/>
              <p:cNvSpPr/>
              <p:nvPr/>
            </p:nvSpPr>
            <p:spPr>
              <a:xfrm rot="10800000">
                <a:off x="3238755" y="4542219"/>
                <a:ext cx="9489" cy="5685"/>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9"/>
              <p:cNvSpPr/>
              <p:nvPr/>
            </p:nvSpPr>
            <p:spPr>
              <a:xfrm rot="10800000">
                <a:off x="286831" y="4512095"/>
                <a:ext cx="41940" cy="3598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9"/>
              <p:cNvSpPr/>
              <p:nvPr/>
            </p:nvSpPr>
            <p:spPr>
              <a:xfrm rot="10800000">
                <a:off x="-353282" y="4382023"/>
                <a:ext cx="116779" cy="171341"/>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19"/>
              <p:cNvSpPr/>
              <p:nvPr/>
            </p:nvSpPr>
            <p:spPr>
              <a:xfrm rot="10800000">
                <a:off x="3946456" y="4556721"/>
                <a:ext cx="45" cy="45"/>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9"/>
              <p:cNvSpPr/>
              <p:nvPr/>
            </p:nvSpPr>
            <p:spPr>
              <a:xfrm rot="10800000">
                <a:off x="-21924" y="4515721"/>
                <a:ext cx="48072" cy="41448"/>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9"/>
              <p:cNvSpPr/>
              <p:nvPr/>
            </p:nvSpPr>
            <p:spPr>
              <a:xfrm rot="10800000">
                <a:off x="-122097" y="4514826"/>
                <a:ext cx="51653" cy="43999"/>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19"/>
              <p:cNvSpPr/>
              <p:nvPr/>
            </p:nvSpPr>
            <p:spPr>
              <a:xfrm rot="10800000">
                <a:off x="1577710" y="4538996"/>
                <a:ext cx="28020" cy="23230"/>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19"/>
              <p:cNvSpPr/>
              <p:nvPr/>
            </p:nvSpPr>
            <p:spPr>
              <a:xfrm rot="10800000">
                <a:off x="3121931" y="4556990"/>
                <a:ext cx="10340" cy="7072"/>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19"/>
              <p:cNvSpPr/>
              <p:nvPr/>
            </p:nvSpPr>
            <p:spPr>
              <a:xfrm rot="10800000">
                <a:off x="-398982" y="4516616"/>
                <a:ext cx="60516" cy="51519"/>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19"/>
              <p:cNvSpPr/>
              <p:nvPr/>
            </p:nvSpPr>
            <p:spPr>
              <a:xfrm rot="10800000">
                <a:off x="402491" y="4535729"/>
                <a:ext cx="40776" cy="34197"/>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9"/>
              <p:cNvSpPr/>
              <p:nvPr/>
            </p:nvSpPr>
            <p:spPr>
              <a:xfrm rot="10800000">
                <a:off x="2054718" y="4554841"/>
                <a:ext cx="20769" cy="17949"/>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9"/>
              <p:cNvSpPr/>
              <p:nvPr/>
            </p:nvSpPr>
            <p:spPr>
              <a:xfrm rot="10800000">
                <a:off x="2529040" y="4563122"/>
                <a:ext cx="15845" cy="10026"/>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9"/>
              <p:cNvSpPr/>
              <p:nvPr/>
            </p:nvSpPr>
            <p:spPr>
              <a:xfrm rot="10800000">
                <a:off x="186658" y="4539399"/>
                <a:ext cx="44402" cy="37777"/>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19"/>
              <p:cNvSpPr/>
              <p:nvPr/>
            </p:nvSpPr>
            <p:spPr>
              <a:xfrm rot="10800000">
                <a:off x="1461782" y="4558556"/>
                <a:ext cx="22828" cy="22828"/>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19"/>
              <p:cNvSpPr/>
              <p:nvPr/>
            </p:nvSpPr>
            <p:spPr>
              <a:xfrm rot="10800000">
                <a:off x="3005600" y="4572208"/>
                <a:ext cx="10071" cy="1096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19"/>
              <p:cNvSpPr/>
              <p:nvPr/>
            </p:nvSpPr>
            <p:spPr>
              <a:xfrm rot="10800000">
                <a:off x="519359" y="4554528"/>
                <a:ext cx="38941" cy="33212"/>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19"/>
              <p:cNvSpPr/>
              <p:nvPr/>
            </p:nvSpPr>
            <p:spPr>
              <a:xfrm rot="10800000">
                <a:off x="89215" y="4553991"/>
                <a:ext cx="47401" cy="40821"/>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19"/>
              <p:cNvSpPr/>
              <p:nvPr/>
            </p:nvSpPr>
            <p:spPr>
              <a:xfrm rot="10800000">
                <a:off x="1344287" y="4571313"/>
                <a:ext cx="29184" cy="24618"/>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19"/>
              <p:cNvSpPr/>
              <p:nvPr/>
            </p:nvSpPr>
            <p:spPr>
              <a:xfrm rot="10800000">
                <a:off x="1939953" y="4579504"/>
                <a:ext cx="22828" cy="19650"/>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9"/>
              <p:cNvSpPr/>
              <p:nvPr/>
            </p:nvSpPr>
            <p:spPr>
              <a:xfrm rot="10800000">
                <a:off x="2413559" y="4584606"/>
                <a:ext cx="16427" cy="16024"/>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19"/>
              <p:cNvSpPr/>
              <p:nvPr/>
            </p:nvSpPr>
            <p:spPr>
              <a:xfrm rot="10800000">
                <a:off x="-12211" y="4559407"/>
                <a:ext cx="58054" cy="42030"/>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19"/>
              <p:cNvSpPr/>
              <p:nvPr/>
            </p:nvSpPr>
            <p:spPr>
              <a:xfrm rot="10800000">
                <a:off x="-286053" y="4551260"/>
                <a:ext cx="58949" cy="50579"/>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9"/>
              <p:cNvSpPr/>
              <p:nvPr/>
            </p:nvSpPr>
            <p:spPr>
              <a:xfrm rot="10800000">
                <a:off x="636586" y="4570373"/>
                <a:ext cx="36479" cy="319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9"/>
              <p:cNvSpPr/>
              <p:nvPr/>
            </p:nvSpPr>
            <p:spPr>
              <a:xfrm rot="10800000">
                <a:off x="-502557" y="4551260"/>
                <a:ext cx="63514" cy="53802"/>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9"/>
              <p:cNvSpPr/>
              <p:nvPr/>
            </p:nvSpPr>
            <p:spPr>
              <a:xfrm rot="10800000">
                <a:off x="2888284" y="4594006"/>
                <a:ext cx="12622" cy="11996"/>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9"/>
              <p:cNvSpPr/>
              <p:nvPr/>
            </p:nvSpPr>
            <p:spPr>
              <a:xfrm rot="10800000">
                <a:off x="300483" y="4569433"/>
                <a:ext cx="43551" cy="36882"/>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19"/>
              <p:cNvSpPr/>
              <p:nvPr/>
            </p:nvSpPr>
            <p:spPr>
              <a:xfrm rot="10800000">
                <a:off x="1226792" y="4582234"/>
                <a:ext cx="30079" cy="25200"/>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19"/>
              <p:cNvSpPr/>
              <p:nvPr/>
            </p:nvSpPr>
            <p:spPr>
              <a:xfrm rot="10800000">
                <a:off x="754081" y="4581339"/>
                <a:ext cx="36479" cy="30661"/>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19"/>
              <p:cNvSpPr/>
              <p:nvPr/>
            </p:nvSpPr>
            <p:spPr>
              <a:xfrm rot="10800000">
                <a:off x="3722387" y="4610209"/>
                <a:ext cx="4610" cy="3939"/>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9"/>
              <p:cNvSpPr/>
              <p:nvPr/>
            </p:nvSpPr>
            <p:spPr>
              <a:xfrm rot="10800000">
                <a:off x="3603997" y="4609538"/>
                <a:ext cx="5505" cy="5774"/>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9"/>
              <p:cNvSpPr/>
              <p:nvPr/>
            </p:nvSpPr>
            <p:spPr>
              <a:xfrm rot="10800000">
                <a:off x="1108401" y="4588545"/>
                <a:ext cx="31645" cy="26766"/>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9"/>
              <p:cNvSpPr/>
              <p:nvPr/>
            </p:nvSpPr>
            <p:spPr>
              <a:xfrm rot="10800000">
                <a:off x="990906" y="4591544"/>
                <a:ext cx="28244" cy="26050"/>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19"/>
              <p:cNvSpPr/>
              <p:nvPr/>
            </p:nvSpPr>
            <p:spPr>
              <a:xfrm rot="10800000">
                <a:off x="872471" y="4588545"/>
                <a:ext cx="34420" cy="29184"/>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19"/>
              <p:cNvSpPr/>
              <p:nvPr/>
            </p:nvSpPr>
            <p:spPr>
              <a:xfrm rot="10800000">
                <a:off x="3839882" y="4615938"/>
                <a:ext cx="3715" cy="2775"/>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9"/>
              <p:cNvSpPr/>
              <p:nvPr/>
            </p:nvSpPr>
            <p:spPr>
              <a:xfrm rot="10800000">
                <a:off x="3486502" y="4614999"/>
                <a:ext cx="7341" cy="6445"/>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9"/>
              <p:cNvSpPr/>
              <p:nvPr/>
            </p:nvSpPr>
            <p:spPr>
              <a:xfrm rot="10800000">
                <a:off x="1823353" y="4602287"/>
                <a:ext cx="20992" cy="20097"/>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9"/>
              <p:cNvSpPr/>
              <p:nvPr/>
            </p:nvSpPr>
            <p:spPr>
              <a:xfrm rot="10800000">
                <a:off x="-385330" y="4574894"/>
                <a:ext cx="61679" cy="52414"/>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9"/>
              <p:cNvSpPr/>
              <p:nvPr/>
            </p:nvSpPr>
            <p:spPr>
              <a:xfrm rot="10800000">
                <a:off x="3958273" y="4625965"/>
                <a:ext cx="1880" cy="1835"/>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9"/>
              <p:cNvSpPr/>
              <p:nvPr/>
            </p:nvSpPr>
            <p:spPr>
              <a:xfrm rot="10800000">
                <a:off x="2298794" y="4612089"/>
                <a:ext cx="20097" cy="16651"/>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9"/>
              <p:cNvSpPr/>
              <p:nvPr/>
            </p:nvSpPr>
            <p:spPr>
              <a:xfrm rot="10800000">
                <a:off x="201205" y="4590425"/>
                <a:ext cx="46506" cy="39299"/>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9"/>
              <p:cNvSpPr/>
              <p:nvPr/>
            </p:nvSpPr>
            <p:spPr>
              <a:xfrm rot="10800000">
                <a:off x="2773340" y="4617595"/>
                <a:ext cx="13697" cy="12936"/>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9"/>
              <p:cNvSpPr/>
              <p:nvPr/>
            </p:nvSpPr>
            <p:spPr>
              <a:xfrm rot="10800000">
                <a:off x="416187" y="4596781"/>
                <a:ext cx="40776" cy="35092"/>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9"/>
              <p:cNvSpPr/>
              <p:nvPr/>
            </p:nvSpPr>
            <p:spPr>
              <a:xfrm rot="10800000">
                <a:off x="3368246" y="4626681"/>
                <a:ext cx="8102" cy="5729"/>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9"/>
              <p:cNvSpPr/>
              <p:nvPr/>
            </p:nvSpPr>
            <p:spPr>
              <a:xfrm rot="10800000">
                <a:off x="-230908" y="4468768"/>
                <a:ext cx="122240" cy="170804"/>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9"/>
              <p:cNvSpPr/>
              <p:nvPr/>
            </p:nvSpPr>
            <p:spPr>
              <a:xfrm rot="10800000">
                <a:off x="106493" y="4601571"/>
                <a:ext cx="41045" cy="3934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9"/>
              <p:cNvSpPr/>
              <p:nvPr/>
            </p:nvSpPr>
            <p:spPr>
              <a:xfrm rot="10800000">
                <a:off x="4075768" y="4643242"/>
                <a:ext cx="45" cy="4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9"/>
              <p:cNvSpPr/>
              <p:nvPr/>
            </p:nvSpPr>
            <p:spPr>
              <a:xfrm rot="10800000">
                <a:off x="1707693" y="4623234"/>
                <a:ext cx="21888" cy="21888"/>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9"/>
              <p:cNvSpPr/>
              <p:nvPr/>
            </p:nvSpPr>
            <p:spPr>
              <a:xfrm rot="10800000">
                <a:off x="6588" y="4601302"/>
                <a:ext cx="59307" cy="43820"/>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9"/>
              <p:cNvSpPr/>
              <p:nvPr/>
            </p:nvSpPr>
            <p:spPr>
              <a:xfrm rot="10800000">
                <a:off x="3251512" y="4639169"/>
                <a:ext cx="9131" cy="8683"/>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9"/>
              <p:cNvSpPr/>
              <p:nvPr/>
            </p:nvSpPr>
            <p:spPr>
              <a:xfrm rot="10800000">
                <a:off x="531847" y="4619519"/>
                <a:ext cx="39881" cy="34197"/>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9"/>
              <p:cNvSpPr/>
              <p:nvPr/>
            </p:nvSpPr>
            <p:spPr>
              <a:xfrm rot="10800000">
                <a:off x="-263270" y="4604077"/>
                <a:ext cx="59889" cy="51564"/>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9"/>
              <p:cNvSpPr/>
              <p:nvPr/>
            </p:nvSpPr>
            <p:spPr>
              <a:xfrm rot="10800000">
                <a:off x="2184030" y="4637781"/>
                <a:ext cx="20992" cy="1812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9"/>
              <p:cNvSpPr/>
              <p:nvPr/>
            </p:nvSpPr>
            <p:spPr>
              <a:xfrm rot="10800000">
                <a:off x="2658352" y="4646017"/>
                <a:ext cx="15890" cy="10921"/>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9"/>
              <p:cNvSpPr/>
              <p:nvPr/>
            </p:nvSpPr>
            <p:spPr>
              <a:xfrm rot="10800000">
                <a:off x="315075" y="4624085"/>
                <a:ext cx="44402" cy="37509"/>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9"/>
              <p:cNvSpPr/>
              <p:nvPr/>
            </p:nvSpPr>
            <p:spPr>
              <a:xfrm rot="10800000">
                <a:off x="1590646" y="4640959"/>
                <a:ext cx="23768" cy="22604"/>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9"/>
              <p:cNvSpPr/>
              <p:nvPr/>
            </p:nvSpPr>
            <p:spPr>
              <a:xfrm rot="10800000">
                <a:off x="3134912" y="4656894"/>
                <a:ext cx="10071" cy="10071"/>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9"/>
              <p:cNvSpPr/>
              <p:nvPr/>
            </p:nvSpPr>
            <p:spPr>
              <a:xfrm rot="10800000">
                <a:off x="648447" y="4638677"/>
                <a:ext cx="38941" cy="3289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19"/>
              <p:cNvSpPr/>
              <p:nvPr/>
            </p:nvSpPr>
            <p:spPr>
              <a:xfrm rot="10800000">
                <a:off x="-491636" y="4623190"/>
                <a:ext cx="64454" cy="54741"/>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19"/>
              <p:cNvSpPr/>
              <p:nvPr/>
            </p:nvSpPr>
            <p:spPr>
              <a:xfrm rot="10800000">
                <a:off x="1473598" y="4655059"/>
                <a:ext cx="28065" cy="2408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19"/>
              <p:cNvSpPr/>
              <p:nvPr/>
            </p:nvSpPr>
            <p:spPr>
              <a:xfrm rot="10800000">
                <a:off x="217632" y="4639572"/>
                <a:ext cx="47132" cy="39971"/>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9"/>
              <p:cNvSpPr/>
              <p:nvPr/>
            </p:nvSpPr>
            <p:spPr>
              <a:xfrm rot="10800000">
                <a:off x="2068370" y="4662399"/>
                <a:ext cx="22828" cy="19650"/>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19"/>
              <p:cNvSpPr/>
              <p:nvPr/>
            </p:nvSpPr>
            <p:spPr>
              <a:xfrm rot="10800000">
                <a:off x="-102716" y="4554617"/>
                <a:ext cx="104201" cy="127879"/>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19"/>
              <p:cNvSpPr/>
              <p:nvPr/>
            </p:nvSpPr>
            <p:spPr>
              <a:xfrm rot="10800000">
                <a:off x="2539559" y="4668711"/>
                <a:ext cx="18889" cy="15711"/>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9"/>
              <p:cNvSpPr/>
              <p:nvPr/>
            </p:nvSpPr>
            <p:spPr>
              <a:xfrm rot="10800000">
                <a:off x="765942" y="4654164"/>
                <a:ext cx="37106" cy="31377"/>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9"/>
              <p:cNvSpPr/>
              <p:nvPr/>
            </p:nvSpPr>
            <p:spPr>
              <a:xfrm rot="10800000">
                <a:off x="117414" y="4645033"/>
                <a:ext cx="49863" cy="4220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9"/>
              <p:cNvSpPr/>
              <p:nvPr/>
            </p:nvSpPr>
            <p:spPr>
              <a:xfrm rot="10800000">
                <a:off x="-150340" y="4638677"/>
                <a:ext cx="58994" cy="50086"/>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9"/>
              <p:cNvSpPr/>
              <p:nvPr/>
            </p:nvSpPr>
            <p:spPr>
              <a:xfrm rot="10800000">
                <a:off x="3017685" y="4680438"/>
                <a:ext cx="12533" cy="9310"/>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9"/>
              <p:cNvSpPr/>
              <p:nvPr/>
            </p:nvSpPr>
            <p:spPr>
              <a:xfrm rot="10800000">
                <a:off x="429839" y="4654164"/>
                <a:ext cx="42612" cy="3598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9"/>
              <p:cNvSpPr/>
              <p:nvPr/>
            </p:nvSpPr>
            <p:spPr>
              <a:xfrm rot="10800000">
                <a:off x="1355208" y="4665130"/>
                <a:ext cx="30123" cy="25827"/>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9"/>
              <p:cNvSpPr/>
              <p:nvPr/>
            </p:nvSpPr>
            <p:spPr>
              <a:xfrm rot="10800000">
                <a:off x="-366218" y="4639572"/>
                <a:ext cx="63559" cy="53846"/>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9"/>
              <p:cNvSpPr/>
              <p:nvPr/>
            </p:nvSpPr>
            <p:spPr>
              <a:xfrm rot="10800000">
                <a:off x="883437" y="4665085"/>
                <a:ext cx="36166" cy="30123"/>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9"/>
              <p:cNvSpPr/>
              <p:nvPr/>
            </p:nvSpPr>
            <p:spPr>
              <a:xfrm rot="10800000">
                <a:off x="1237713" y="4671441"/>
                <a:ext cx="31914" cy="26587"/>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9"/>
              <p:cNvSpPr/>
              <p:nvPr/>
            </p:nvSpPr>
            <p:spPr>
              <a:xfrm rot="10800000">
                <a:off x="1000395" y="4670322"/>
                <a:ext cx="31063" cy="29139"/>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9"/>
              <p:cNvSpPr/>
              <p:nvPr/>
            </p:nvSpPr>
            <p:spPr>
              <a:xfrm rot="10800000">
                <a:off x="3851744" y="4695164"/>
                <a:ext cx="4566" cy="4610"/>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9"/>
              <p:cNvSpPr/>
              <p:nvPr/>
            </p:nvSpPr>
            <p:spPr>
              <a:xfrm rot="10800000">
                <a:off x="3733309" y="4695164"/>
                <a:ext cx="5505" cy="5505"/>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9"/>
              <p:cNvSpPr/>
              <p:nvPr/>
            </p:nvSpPr>
            <p:spPr>
              <a:xfrm rot="10800000">
                <a:off x="1119323" y="4673321"/>
                <a:ext cx="33749" cy="28244"/>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19"/>
              <p:cNvSpPr/>
              <p:nvPr/>
            </p:nvSpPr>
            <p:spPr>
              <a:xfrm rot="10800000">
                <a:off x="3969239" y="4701564"/>
                <a:ext cx="3670" cy="2775"/>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19"/>
              <p:cNvSpPr/>
              <p:nvPr/>
            </p:nvSpPr>
            <p:spPr>
              <a:xfrm rot="10800000">
                <a:off x="1952710" y="4685138"/>
                <a:ext cx="24618" cy="20992"/>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19"/>
              <p:cNvSpPr/>
              <p:nvPr/>
            </p:nvSpPr>
            <p:spPr>
              <a:xfrm rot="10800000">
                <a:off x="3615814" y="4699729"/>
                <a:ext cx="6445" cy="666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9"/>
              <p:cNvSpPr/>
              <p:nvPr/>
            </p:nvSpPr>
            <p:spPr>
              <a:xfrm rot="10800000">
                <a:off x="2428151" y="4695477"/>
                <a:ext cx="20052" cy="16293"/>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9"/>
              <p:cNvSpPr/>
              <p:nvPr/>
            </p:nvSpPr>
            <p:spPr>
              <a:xfrm rot="10800000">
                <a:off x="4087629" y="4712486"/>
                <a:ext cx="1880" cy="1835"/>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9"/>
              <p:cNvSpPr/>
              <p:nvPr/>
            </p:nvSpPr>
            <p:spPr>
              <a:xfrm rot="10800000">
                <a:off x="2901757" y="4701520"/>
                <a:ext cx="15308" cy="12846"/>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9"/>
              <p:cNvSpPr/>
              <p:nvPr/>
            </p:nvSpPr>
            <p:spPr>
              <a:xfrm rot="10800000">
                <a:off x="330562" y="4675111"/>
                <a:ext cx="45342" cy="39299"/>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9"/>
              <p:cNvSpPr/>
              <p:nvPr/>
            </p:nvSpPr>
            <p:spPr>
              <a:xfrm rot="10800000">
                <a:off x="-250558" y="4662489"/>
                <a:ext cx="53846" cy="52683"/>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9"/>
              <p:cNvSpPr/>
              <p:nvPr/>
            </p:nvSpPr>
            <p:spPr>
              <a:xfrm rot="10800000">
                <a:off x="544604" y="4680572"/>
                <a:ext cx="41672" cy="35092"/>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9"/>
              <p:cNvSpPr/>
              <p:nvPr/>
            </p:nvSpPr>
            <p:spPr>
              <a:xfrm rot="10800000">
                <a:off x="3497423" y="4711277"/>
                <a:ext cx="9444" cy="5774"/>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9"/>
              <p:cNvSpPr/>
              <p:nvPr/>
            </p:nvSpPr>
            <p:spPr>
              <a:xfrm rot="10800000">
                <a:off x="1834141" y="4706622"/>
                <a:ext cx="26050" cy="18217"/>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9"/>
              <p:cNvSpPr/>
              <p:nvPr/>
            </p:nvSpPr>
            <p:spPr>
              <a:xfrm rot="10800000">
                <a:off x="-38306" y="4677797"/>
                <a:ext cx="56935" cy="48565"/>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9"/>
              <p:cNvSpPr/>
              <p:nvPr/>
            </p:nvSpPr>
            <p:spPr>
              <a:xfrm rot="10800000">
                <a:off x="227658" y="4685138"/>
                <a:ext cx="48923" cy="42030"/>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9"/>
              <p:cNvSpPr/>
              <p:nvPr/>
            </p:nvSpPr>
            <p:spPr>
              <a:xfrm rot="10800000">
                <a:off x="4204229" y="4728868"/>
                <a:ext cx="940" cy="45"/>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9"/>
              <p:cNvSpPr/>
              <p:nvPr/>
            </p:nvSpPr>
            <p:spPr>
              <a:xfrm rot="10800000">
                <a:off x="134736" y="4686973"/>
                <a:ext cx="51698" cy="43820"/>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19"/>
              <p:cNvSpPr/>
              <p:nvPr/>
            </p:nvSpPr>
            <p:spPr>
              <a:xfrm rot="10800000">
                <a:off x="3380823" y="4723407"/>
                <a:ext cx="9176" cy="9131"/>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9"/>
              <p:cNvSpPr/>
              <p:nvPr/>
            </p:nvSpPr>
            <p:spPr>
              <a:xfrm rot="10800000">
                <a:off x="661159" y="4703355"/>
                <a:ext cx="39881" cy="33749"/>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19"/>
              <p:cNvSpPr/>
              <p:nvPr/>
            </p:nvSpPr>
            <p:spPr>
              <a:xfrm rot="10800000">
                <a:off x="2313386" y="4720677"/>
                <a:ext cx="20992" cy="18754"/>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19"/>
              <p:cNvSpPr/>
              <p:nvPr/>
            </p:nvSpPr>
            <p:spPr>
              <a:xfrm rot="10800000">
                <a:off x="2786992" y="4726138"/>
                <a:ext cx="14637" cy="14637"/>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9"/>
              <p:cNvSpPr/>
              <p:nvPr/>
            </p:nvSpPr>
            <p:spPr>
              <a:xfrm rot="10800000">
                <a:off x="-143492" y="4691628"/>
                <a:ext cx="60605" cy="51026"/>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9"/>
              <p:cNvSpPr/>
              <p:nvPr/>
            </p:nvSpPr>
            <p:spPr>
              <a:xfrm rot="10800000">
                <a:off x="444431" y="4708816"/>
                <a:ext cx="44402" cy="37464"/>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9"/>
              <p:cNvSpPr/>
              <p:nvPr/>
            </p:nvSpPr>
            <p:spPr>
              <a:xfrm rot="10800000">
                <a:off x="1719555" y="4724303"/>
                <a:ext cx="27348" cy="22738"/>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9"/>
              <p:cNvSpPr/>
              <p:nvPr/>
            </p:nvSpPr>
            <p:spPr>
              <a:xfrm rot="10800000">
                <a:off x="3264268" y="4740729"/>
                <a:ext cx="10071" cy="1096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9"/>
              <p:cNvSpPr/>
              <p:nvPr/>
            </p:nvSpPr>
            <p:spPr>
              <a:xfrm rot="10800000">
                <a:off x="777759" y="4723497"/>
                <a:ext cx="34241" cy="32854"/>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9"/>
              <p:cNvSpPr/>
              <p:nvPr/>
            </p:nvSpPr>
            <p:spPr>
              <a:xfrm rot="10800000">
                <a:off x="-482549" y="4702504"/>
                <a:ext cx="66290" cy="5648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9"/>
              <p:cNvSpPr/>
              <p:nvPr/>
            </p:nvSpPr>
            <p:spPr>
              <a:xfrm rot="10800000">
                <a:off x="1602955" y="4737910"/>
                <a:ext cx="28020" cy="24349"/>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9"/>
              <p:cNvSpPr/>
              <p:nvPr/>
            </p:nvSpPr>
            <p:spPr>
              <a:xfrm rot="10800000">
                <a:off x="2197726" y="4746101"/>
                <a:ext cx="22559" cy="18799"/>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9"/>
              <p:cNvSpPr/>
              <p:nvPr/>
            </p:nvSpPr>
            <p:spPr>
              <a:xfrm rot="10800000">
                <a:off x="339648" y="4724303"/>
                <a:ext cx="48072" cy="40687"/>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9"/>
              <p:cNvSpPr/>
              <p:nvPr/>
            </p:nvSpPr>
            <p:spPr>
              <a:xfrm rot="10800000">
                <a:off x="-364114" y="4711546"/>
                <a:ext cx="64454" cy="54741"/>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9"/>
              <p:cNvSpPr/>
              <p:nvPr/>
            </p:nvSpPr>
            <p:spPr>
              <a:xfrm rot="10800000">
                <a:off x="25030" y="4640915"/>
                <a:ext cx="103709" cy="126939"/>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9"/>
              <p:cNvSpPr/>
              <p:nvPr/>
            </p:nvSpPr>
            <p:spPr>
              <a:xfrm rot="10800000">
                <a:off x="2669139" y="4752412"/>
                <a:ext cx="18620" cy="15800"/>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9"/>
              <p:cNvSpPr/>
              <p:nvPr/>
            </p:nvSpPr>
            <p:spPr>
              <a:xfrm rot="10800000">
                <a:off x="895254" y="4737059"/>
                <a:ext cx="37375" cy="319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19"/>
              <p:cNvSpPr/>
              <p:nvPr/>
            </p:nvSpPr>
            <p:spPr>
              <a:xfrm rot="10800000">
                <a:off x="245876" y="4730614"/>
                <a:ext cx="50758" cy="42253"/>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19"/>
              <p:cNvSpPr/>
              <p:nvPr/>
            </p:nvSpPr>
            <p:spPr>
              <a:xfrm rot="10800000">
                <a:off x="3147221" y="4762349"/>
                <a:ext cx="12801" cy="11190"/>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9"/>
              <p:cNvSpPr/>
              <p:nvPr/>
            </p:nvSpPr>
            <p:spPr>
              <a:xfrm rot="10800000">
                <a:off x="1484565" y="4747981"/>
                <a:ext cx="30079" cy="25871"/>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9"/>
              <p:cNvSpPr/>
              <p:nvPr/>
            </p:nvSpPr>
            <p:spPr>
              <a:xfrm rot="10800000">
                <a:off x="558256" y="4737954"/>
                <a:ext cx="42612" cy="36882"/>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9"/>
              <p:cNvSpPr/>
              <p:nvPr/>
            </p:nvSpPr>
            <p:spPr>
              <a:xfrm rot="10800000">
                <a:off x="-30115" y="4726093"/>
                <a:ext cx="58949" cy="49728"/>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9"/>
              <p:cNvSpPr/>
              <p:nvPr/>
            </p:nvSpPr>
            <p:spPr>
              <a:xfrm rot="10800000">
                <a:off x="1012749" y="4747981"/>
                <a:ext cx="35584" cy="30482"/>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9"/>
              <p:cNvSpPr/>
              <p:nvPr/>
            </p:nvSpPr>
            <p:spPr>
              <a:xfrm rot="10800000">
                <a:off x="1367070" y="4754381"/>
                <a:ext cx="26453" cy="25692"/>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9"/>
              <p:cNvSpPr/>
              <p:nvPr/>
            </p:nvSpPr>
            <p:spPr>
              <a:xfrm rot="10800000">
                <a:off x="-246395" y="4727481"/>
                <a:ext cx="62395" cy="53443"/>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9"/>
              <p:cNvSpPr/>
              <p:nvPr/>
            </p:nvSpPr>
            <p:spPr>
              <a:xfrm rot="10800000">
                <a:off x="1130244" y="4754381"/>
                <a:ext cx="34644" cy="29542"/>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9"/>
              <p:cNvSpPr/>
              <p:nvPr/>
            </p:nvSpPr>
            <p:spPr>
              <a:xfrm rot="10800000">
                <a:off x="1248635" y="4757067"/>
                <a:ext cx="32585" cy="27393"/>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9"/>
              <p:cNvSpPr/>
              <p:nvPr/>
            </p:nvSpPr>
            <p:spPr>
              <a:xfrm rot="10800000">
                <a:off x="3981056" y="4780790"/>
                <a:ext cx="4610" cy="4610"/>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9"/>
              <p:cNvSpPr/>
              <p:nvPr/>
            </p:nvSpPr>
            <p:spPr>
              <a:xfrm rot="10800000">
                <a:off x="3861725" y="4779895"/>
                <a:ext cx="6445" cy="5505"/>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9"/>
              <p:cNvSpPr/>
              <p:nvPr/>
            </p:nvSpPr>
            <p:spPr>
              <a:xfrm rot="10800000">
                <a:off x="2081574" y="4768928"/>
                <a:ext cx="20992" cy="19873"/>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9"/>
              <p:cNvSpPr/>
              <p:nvPr/>
            </p:nvSpPr>
            <p:spPr>
              <a:xfrm rot="10800000">
                <a:off x="4099267" y="4787548"/>
                <a:ext cx="3357" cy="237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9"/>
              <p:cNvSpPr/>
              <p:nvPr/>
            </p:nvSpPr>
            <p:spPr>
              <a:xfrm rot="10800000">
                <a:off x="3744275" y="4784415"/>
                <a:ext cx="8236" cy="7341"/>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9"/>
              <p:cNvSpPr/>
              <p:nvPr/>
            </p:nvSpPr>
            <p:spPr>
              <a:xfrm rot="10800000">
                <a:off x="2554732" y="4778059"/>
                <a:ext cx="19202" cy="17322"/>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9"/>
              <p:cNvSpPr/>
              <p:nvPr/>
            </p:nvSpPr>
            <p:spPr>
              <a:xfrm rot="10800000">
                <a:off x="3032009" y="4785176"/>
                <a:ext cx="12801" cy="12980"/>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9"/>
              <p:cNvSpPr/>
              <p:nvPr/>
            </p:nvSpPr>
            <p:spPr>
              <a:xfrm rot="10800000">
                <a:off x="458978" y="4759842"/>
                <a:ext cx="46506" cy="39299"/>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9"/>
              <p:cNvSpPr/>
              <p:nvPr/>
            </p:nvSpPr>
            <p:spPr>
              <a:xfrm rot="10800000">
                <a:off x="4216941" y="4799007"/>
                <a:ext cx="1880" cy="940"/>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9"/>
              <p:cNvSpPr/>
              <p:nvPr/>
            </p:nvSpPr>
            <p:spPr>
              <a:xfrm rot="10800000">
                <a:off x="673916" y="4764363"/>
                <a:ext cx="41716" cy="35584"/>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9"/>
              <p:cNvSpPr/>
              <p:nvPr/>
            </p:nvSpPr>
            <p:spPr>
              <a:xfrm rot="10800000">
                <a:off x="3626780" y="4795963"/>
                <a:ext cx="9400" cy="5819"/>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9"/>
              <p:cNvSpPr/>
              <p:nvPr/>
            </p:nvSpPr>
            <p:spPr>
              <a:xfrm rot="10800000">
                <a:off x="-123037" y="4750353"/>
                <a:ext cx="53846" cy="52369"/>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9"/>
              <p:cNvSpPr/>
              <p:nvPr/>
            </p:nvSpPr>
            <p:spPr>
              <a:xfrm rot="10800000">
                <a:off x="1964795" y="4787683"/>
                <a:ext cx="28020" cy="23186"/>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9"/>
              <p:cNvSpPr/>
              <p:nvPr/>
            </p:nvSpPr>
            <p:spPr>
              <a:xfrm rot="10800000">
                <a:off x="356970" y="4770763"/>
                <a:ext cx="48967" cy="41985"/>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9"/>
              <p:cNvSpPr/>
              <p:nvPr/>
            </p:nvSpPr>
            <p:spPr>
              <a:xfrm rot="10800000">
                <a:off x="89215" y="4764363"/>
                <a:ext cx="57159" cy="49191"/>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9"/>
              <p:cNvSpPr/>
              <p:nvPr/>
            </p:nvSpPr>
            <p:spPr>
              <a:xfrm rot="10800000">
                <a:off x="4334436" y="4814494"/>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9"/>
              <p:cNvSpPr/>
              <p:nvPr/>
            </p:nvSpPr>
            <p:spPr>
              <a:xfrm rot="10800000">
                <a:off x="263153" y="4772599"/>
                <a:ext cx="51698" cy="43954"/>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9"/>
              <p:cNvSpPr/>
              <p:nvPr/>
            </p:nvSpPr>
            <p:spPr>
              <a:xfrm rot="10800000">
                <a:off x="3510180" y="4808093"/>
                <a:ext cx="10966" cy="9176"/>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9"/>
              <p:cNvSpPr/>
              <p:nvPr/>
            </p:nvSpPr>
            <p:spPr>
              <a:xfrm rot="10800000">
                <a:off x="789620" y="4787146"/>
                <a:ext cx="39881" cy="34152"/>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19"/>
              <p:cNvSpPr/>
              <p:nvPr/>
            </p:nvSpPr>
            <p:spPr>
              <a:xfrm rot="10800000">
                <a:off x="2441803" y="4804423"/>
                <a:ext cx="20813" cy="17904"/>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19"/>
              <p:cNvSpPr/>
              <p:nvPr/>
            </p:nvSpPr>
            <p:spPr>
              <a:xfrm rot="10800000">
                <a:off x="2913305" y="4809884"/>
                <a:ext cx="17635" cy="13876"/>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19"/>
              <p:cNvSpPr/>
              <p:nvPr/>
            </p:nvSpPr>
            <p:spPr>
              <a:xfrm rot="10800000">
                <a:off x="-9212" y="4777925"/>
                <a:ext cx="52906" cy="51340"/>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19"/>
              <p:cNvSpPr/>
              <p:nvPr/>
            </p:nvSpPr>
            <p:spPr>
              <a:xfrm rot="10800000">
                <a:off x="1848867" y="4807198"/>
                <a:ext cx="26453" cy="22693"/>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19"/>
              <p:cNvSpPr/>
              <p:nvPr/>
            </p:nvSpPr>
            <p:spPr>
              <a:xfrm rot="10800000">
                <a:off x="572848" y="4792606"/>
                <a:ext cx="44670" cy="37777"/>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9"/>
              <p:cNvSpPr/>
              <p:nvPr/>
            </p:nvSpPr>
            <p:spPr>
              <a:xfrm rot="10800000">
                <a:off x="3393177" y="4827474"/>
                <a:ext cx="10474" cy="8057"/>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19"/>
              <p:cNvSpPr/>
              <p:nvPr/>
            </p:nvSpPr>
            <p:spPr>
              <a:xfrm rot="10800000">
                <a:off x="906176" y="4806258"/>
                <a:ext cx="38986" cy="32854"/>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19"/>
              <p:cNvSpPr/>
              <p:nvPr/>
            </p:nvSpPr>
            <p:spPr>
              <a:xfrm rot="10800000">
                <a:off x="1730745" y="4820895"/>
                <a:ext cx="28915" cy="23812"/>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9"/>
              <p:cNvSpPr/>
              <p:nvPr/>
            </p:nvSpPr>
            <p:spPr>
              <a:xfrm rot="10800000">
                <a:off x="-354133" y="4791353"/>
                <a:ext cx="65394" cy="55995"/>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9"/>
              <p:cNvSpPr/>
              <p:nvPr/>
            </p:nvSpPr>
            <p:spPr>
              <a:xfrm rot="10800000">
                <a:off x="2327038" y="4828996"/>
                <a:ext cx="21709" cy="1884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9"/>
              <p:cNvSpPr/>
              <p:nvPr/>
            </p:nvSpPr>
            <p:spPr>
              <a:xfrm rot="10800000">
                <a:off x="-473418" y="4790861"/>
                <a:ext cx="68080" cy="57382"/>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9"/>
              <p:cNvSpPr/>
              <p:nvPr/>
            </p:nvSpPr>
            <p:spPr>
              <a:xfrm rot="10800000">
                <a:off x="469004" y="4809033"/>
                <a:ext cx="47132" cy="40687"/>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9"/>
              <p:cNvSpPr/>
              <p:nvPr/>
            </p:nvSpPr>
            <p:spPr>
              <a:xfrm rot="10800000">
                <a:off x="2801584" y="4836113"/>
                <a:ext cx="18262" cy="14860"/>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9"/>
              <p:cNvSpPr/>
              <p:nvPr/>
            </p:nvSpPr>
            <p:spPr>
              <a:xfrm rot="10800000">
                <a:off x="1024611" y="4821969"/>
                <a:ext cx="30974" cy="29497"/>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9"/>
              <p:cNvSpPr/>
              <p:nvPr/>
            </p:nvSpPr>
            <p:spPr>
              <a:xfrm rot="10800000">
                <a:off x="153222" y="4727167"/>
                <a:ext cx="105141" cy="127476"/>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19"/>
              <p:cNvSpPr/>
              <p:nvPr/>
            </p:nvSpPr>
            <p:spPr>
              <a:xfrm rot="10800000">
                <a:off x="-236638" y="4799947"/>
                <a:ext cx="64499" cy="54697"/>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19"/>
              <p:cNvSpPr/>
              <p:nvPr/>
            </p:nvSpPr>
            <p:spPr>
              <a:xfrm rot="10800000">
                <a:off x="1613429" y="4831771"/>
                <a:ext cx="26453" cy="25334"/>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9"/>
              <p:cNvSpPr/>
              <p:nvPr/>
            </p:nvSpPr>
            <p:spPr>
              <a:xfrm rot="10800000">
                <a:off x="3277025" y="4845468"/>
                <a:ext cx="11861" cy="11861"/>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9"/>
              <p:cNvSpPr/>
              <p:nvPr/>
            </p:nvSpPr>
            <p:spPr>
              <a:xfrm rot="10800000">
                <a:off x="374292" y="4816240"/>
                <a:ext cx="50758" cy="42253"/>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9"/>
              <p:cNvSpPr/>
              <p:nvPr/>
            </p:nvSpPr>
            <p:spPr>
              <a:xfrm rot="10800000">
                <a:off x="687612" y="4822640"/>
                <a:ext cx="42567" cy="36032"/>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9"/>
              <p:cNvSpPr/>
              <p:nvPr/>
            </p:nvSpPr>
            <p:spPr>
              <a:xfrm rot="10800000">
                <a:off x="1142106" y="4831771"/>
                <a:ext cx="35316" cy="30437"/>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9"/>
              <p:cNvSpPr/>
              <p:nvPr/>
            </p:nvSpPr>
            <p:spPr>
              <a:xfrm rot="10800000">
                <a:off x="97675" y="4812748"/>
                <a:ext cx="58949" cy="50086"/>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19"/>
              <p:cNvSpPr/>
              <p:nvPr/>
            </p:nvSpPr>
            <p:spPr>
              <a:xfrm rot="10800000">
                <a:off x="1495486" y="4837277"/>
                <a:ext cx="31914" cy="27348"/>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9"/>
              <p:cNvSpPr/>
              <p:nvPr/>
            </p:nvSpPr>
            <p:spPr>
              <a:xfrm rot="10800000">
                <a:off x="1259601" y="4838127"/>
                <a:ext cx="34376" cy="28691"/>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19"/>
              <p:cNvSpPr/>
              <p:nvPr/>
            </p:nvSpPr>
            <p:spPr>
              <a:xfrm rot="10800000">
                <a:off x="1377991" y="4839962"/>
                <a:ext cx="32585" cy="28065"/>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9"/>
              <p:cNvSpPr/>
              <p:nvPr/>
            </p:nvSpPr>
            <p:spPr>
              <a:xfrm rot="10800000">
                <a:off x="-119098" y="4815792"/>
                <a:ext cx="62619" cy="5339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9"/>
              <p:cNvSpPr/>
              <p:nvPr/>
            </p:nvSpPr>
            <p:spPr>
              <a:xfrm rot="10800000">
                <a:off x="4110412" y="4867356"/>
                <a:ext cx="4655" cy="308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9"/>
              <p:cNvSpPr/>
              <p:nvPr/>
            </p:nvSpPr>
            <p:spPr>
              <a:xfrm rot="10800000">
                <a:off x="3991977" y="4865476"/>
                <a:ext cx="5505" cy="5505"/>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9"/>
              <p:cNvSpPr/>
              <p:nvPr/>
            </p:nvSpPr>
            <p:spPr>
              <a:xfrm rot="10800000">
                <a:off x="2210886" y="4851824"/>
                <a:ext cx="20545" cy="20097"/>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9"/>
              <p:cNvSpPr/>
              <p:nvPr/>
            </p:nvSpPr>
            <p:spPr>
              <a:xfrm rot="10800000">
                <a:off x="4228802" y="4872772"/>
                <a:ext cx="2775" cy="2775"/>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9"/>
              <p:cNvSpPr/>
              <p:nvPr/>
            </p:nvSpPr>
            <p:spPr>
              <a:xfrm rot="10800000">
                <a:off x="3873587" y="4870041"/>
                <a:ext cx="8236" cy="6401"/>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9"/>
              <p:cNvSpPr/>
              <p:nvPr/>
            </p:nvSpPr>
            <p:spPr>
              <a:xfrm rot="10800000">
                <a:off x="2684313" y="4861940"/>
                <a:ext cx="18933" cy="16427"/>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9"/>
              <p:cNvSpPr/>
              <p:nvPr/>
            </p:nvSpPr>
            <p:spPr>
              <a:xfrm rot="10800000">
                <a:off x="3161320" y="4869146"/>
                <a:ext cx="12801" cy="12801"/>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9"/>
              <p:cNvSpPr/>
              <p:nvPr/>
            </p:nvSpPr>
            <p:spPr>
              <a:xfrm rot="10800000">
                <a:off x="801840" y="4847258"/>
                <a:ext cx="36524" cy="35629"/>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9"/>
              <p:cNvSpPr/>
              <p:nvPr/>
            </p:nvSpPr>
            <p:spPr>
              <a:xfrm rot="10800000">
                <a:off x="581934" y="4844528"/>
                <a:ext cx="46237" cy="39434"/>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9"/>
              <p:cNvSpPr/>
              <p:nvPr/>
            </p:nvSpPr>
            <p:spPr>
              <a:xfrm rot="10800000">
                <a:off x="4346297" y="4883693"/>
                <a:ext cx="1880" cy="1880"/>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9"/>
              <p:cNvSpPr/>
              <p:nvPr/>
            </p:nvSpPr>
            <p:spPr>
              <a:xfrm rot="10800000">
                <a:off x="3756092" y="4879083"/>
                <a:ext cx="8952" cy="7475"/>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9"/>
              <p:cNvSpPr/>
              <p:nvPr/>
            </p:nvSpPr>
            <p:spPr>
              <a:xfrm rot="10800000">
                <a:off x="-3438" y="4838530"/>
                <a:ext cx="61724" cy="52548"/>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9"/>
              <p:cNvSpPr/>
              <p:nvPr/>
            </p:nvSpPr>
            <p:spPr>
              <a:xfrm rot="10800000">
                <a:off x="2094778" y="4871876"/>
                <a:ext cx="25558" cy="21843"/>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9"/>
              <p:cNvSpPr/>
              <p:nvPr/>
            </p:nvSpPr>
            <p:spPr>
              <a:xfrm rot="10800000">
                <a:off x="485386" y="4856389"/>
                <a:ext cx="48967" cy="41582"/>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9"/>
              <p:cNvSpPr/>
              <p:nvPr/>
            </p:nvSpPr>
            <p:spPr>
              <a:xfrm rot="10800000">
                <a:off x="209441" y="4851824"/>
                <a:ext cx="58054" cy="49102"/>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9"/>
              <p:cNvSpPr/>
              <p:nvPr/>
            </p:nvSpPr>
            <p:spPr>
              <a:xfrm rot="10800000">
                <a:off x="4463793" y="4901015"/>
                <a:ext cx="45" cy="45"/>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9"/>
              <p:cNvSpPr/>
              <p:nvPr/>
            </p:nvSpPr>
            <p:spPr>
              <a:xfrm rot="10800000">
                <a:off x="3639492" y="4891884"/>
                <a:ext cx="9176" cy="9355"/>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9"/>
              <p:cNvSpPr/>
              <p:nvPr/>
            </p:nvSpPr>
            <p:spPr>
              <a:xfrm rot="10800000">
                <a:off x="398418" y="4859075"/>
                <a:ext cx="45163" cy="43820"/>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9"/>
              <p:cNvSpPr/>
              <p:nvPr/>
            </p:nvSpPr>
            <p:spPr>
              <a:xfrm rot="10800000">
                <a:off x="918932" y="4870936"/>
                <a:ext cx="39881" cy="34152"/>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9"/>
              <p:cNvSpPr/>
              <p:nvPr/>
            </p:nvSpPr>
            <p:spPr>
              <a:xfrm rot="10800000">
                <a:off x="2571159" y="4887229"/>
                <a:ext cx="22201" cy="18396"/>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9"/>
              <p:cNvSpPr/>
              <p:nvPr/>
            </p:nvSpPr>
            <p:spPr>
              <a:xfrm rot="10800000">
                <a:off x="3045660" y="4897390"/>
                <a:ext cx="16337" cy="10026"/>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9"/>
              <p:cNvSpPr/>
              <p:nvPr/>
            </p:nvSpPr>
            <p:spPr>
              <a:xfrm rot="10800000">
                <a:off x="1978223" y="4890362"/>
                <a:ext cx="26453" cy="2264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9"/>
              <p:cNvSpPr/>
              <p:nvPr/>
            </p:nvSpPr>
            <p:spPr>
              <a:xfrm rot="10800000">
                <a:off x="695490" y="4877292"/>
                <a:ext cx="51026" cy="37509"/>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9"/>
              <p:cNvSpPr/>
              <p:nvPr/>
            </p:nvSpPr>
            <p:spPr>
              <a:xfrm rot="10800000">
                <a:off x="112222" y="4865834"/>
                <a:ext cx="59889" cy="51653"/>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9"/>
              <p:cNvSpPr/>
              <p:nvPr/>
            </p:nvSpPr>
            <p:spPr>
              <a:xfrm rot="10800000">
                <a:off x="3522131" y="4909206"/>
                <a:ext cx="10877" cy="1025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9"/>
              <p:cNvSpPr/>
              <p:nvPr/>
            </p:nvSpPr>
            <p:spPr>
              <a:xfrm rot="10800000">
                <a:off x="1035532" y="4890049"/>
                <a:ext cx="38941" cy="3267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19"/>
              <p:cNvSpPr/>
              <p:nvPr/>
            </p:nvSpPr>
            <p:spPr>
              <a:xfrm rot="10800000">
                <a:off x="1860236" y="4903746"/>
                <a:ext cx="24663" cy="23947"/>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19"/>
              <p:cNvSpPr/>
              <p:nvPr/>
            </p:nvSpPr>
            <p:spPr>
              <a:xfrm rot="10800000">
                <a:off x="2455947" y="4912608"/>
                <a:ext cx="20097" cy="19202"/>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9"/>
              <p:cNvSpPr/>
              <p:nvPr/>
            </p:nvSpPr>
            <p:spPr>
              <a:xfrm rot="10800000">
                <a:off x="597421" y="4894570"/>
                <a:ext cx="47132" cy="39881"/>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19"/>
              <p:cNvSpPr/>
              <p:nvPr/>
            </p:nvSpPr>
            <p:spPr>
              <a:xfrm rot="10800000">
                <a:off x="2930000" y="4919053"/>
                <a:ext cx="18262" cy="15711"/>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19"/>
              <p:cNvSpPr/>
              <p:nvPr/>
            </p:nvSpPr>
            <p:spPr>
              <a:xfrm rot="10800000">
                <a:off x="-227238" y="4880067"/>
                <a:ext cx="66021" cy="55681"/>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9"/>
              <p:cNvSpPr/>
              <p:nvPr/>
            </p:nvSpPr>
            <p:spPr>
              <a:xfrm rot="10800000">
                <a:off x="1153027" y="4904596"/>
                <a:ext cx="32406" cy="31332"/>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19"/>
              <p:cNvSpPr/>
              <p:nvPr/>
            </p:nvSpPr>
            <p:spPr>
              <a:xfrm rot="10800000">
                <a:off x="-345897" y="4879709"/>
                <a:ext cx="68080" cy="57785"/>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9"/>
              <p:cNvSpPr/>
              <p:nvPr/>
            </p:nvSpPr>
            <p:spPr>
              <a:xfrm rot="10800000">
                <a:off x="1742293" y="4913772"/>
                <a:ext cx="30123" cy="25827"/>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19"/>
              <p:cNvSpPr/>
              <p:nvPr/>
            </p:nvSpPr>
            <p:spPr>
              <a:xfrm rot="10800000">
                <a:off x="3405844" y="4930020"/>
                <a:ext cx="12399" cy="11280"/>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19"/>
              <p:cNvSpPr/>
              <p:nvPr/>
            </p:nvSpPr>
            <p:spPr>
              <a:xfrm rot="10800000">
                <a:off x="281639" y="4813107"/>
                <a:ext cx="94488" cy="128954"/>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9"/>
              <p:cNvSpPr/>
              <p:nvPr/>
            </p:nvSpPr>
            <p:spPr>
              <a:xfrm rot="10800000">
                <a:off x="-108176" y="4888303"/>
                <a:ext cx="64454" cy="54652"/>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9"/>
              <p:cNvSpPr/>
              <p:nvPr/>
            </p:nvSpPr>
            <p:spPr>
              <a:xfrm rot="10800000">
                <a:off x="816029" y="4906431"/>
                <a:ext cx="43507" cy="36882"/>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19"/>
              <p:cNvSpPr/>
              <p:nvPr/>
            </p:nvSpPr>
            <p:spPr>
              <a:xfrm rot="10800000">
                <a:off x="502709" y="4901866"/>
                <a:ext cx="49863" cy="4292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9"/>
              <p:cNvSpPr/>
              <p:nvPr/>
            </p:nvSpPr>
            <p:spPr>
              <a:xfrm rot="10800000">
                <a:off x="1270522" y="4914622"/>
                <a:ext cx="36211" cy="30482"/>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19"/>
              <p:cNvSpPr/>
              <p:nvPr/>
            </p:nvSpPr>
            <p:spPr>
              <a:xfrm rot="10800000">
                <a:off x="-463168" y="4887945"/>
                <a:ext cx="68751" cy="58725"/>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19"/>
              <p:cNvSpPr/>
              <p:nvPr/>
            </p:nvSpPr>
            <p:spPr>
              <a:xfrm rot="10800000">
                <a:off x="1625111" y="4920978"/>
                <a:ext cx="31645" cy="26543"/>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9"/>
              <p:cNvSpPr/>
              <p:nvPr/>
            </p:nvSpPr>
            <p:spPr>
              <a:xfrm rot="10800000">
                <a:off x="1388912" y="4921023"/>
                <a:ext cx="34376" cy="29139"/>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19"/>
              <p:cNvSpPr/>
              <p:nvPr/>
            </p:nvSpPr>
            <p:spPr>
              <a:xfrm rot="10800000">
                <a:off x="225420" y="4901060"/>
                <a:ext cx="58725" cy="49281"/>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19"/>
              <p:cNvSpPr/>
              <p:nvPr/>
            </p:nvSpPr>
            <p:spPr>
              <a:xfrm rot="10800000">
                <a:off x="1507303" y="4922813"/>
                <a:ext cx="32585" cy="28288"/>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9"/>
              <p:cNvSpPr/>
              <p:nvPr/>
            </p:nvSpPr>
            <p:spPr>
              <a:xfrm rot="10800000">
                <a:off x="2339795" y="4934719"/>
                <a:ext cx="24618" cy="20545"/>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19"/>
              <p:cNvSpPr/>
              <p:nvPr/>
            </p:nvSpPr>
            <p:spPr>
              <a:xfrm rot="10800000">
                <a:off x="4239724" y="4952982"/>
                <a:ext cx="4655" cy="2730"/>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19"/>
              <p:cNvSpPr/>
              <p:nvPr/>
            </p:nvSpPr>
            <p:spPr>
              <a:xfrm rot="10800000">
                <a:off x="4121333" y="4951102"/>
                <a:ext cx="5505" cy="4610"/>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19"/>
              <p:cNvSpPr/>
              <p:nvPr/>
            </p:nvSpPr>
            <p:spPr>
              <a:xfrm rot="10800000">
                <a:off x="8379" y="4903477"/>
                <a:ext cx="63559" cy="54070"/>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19"/>
              <p:cNvSpPr/>
              <p:nvPr/>
            </p:nvSpPr>
            <p:spPr>
              <a:xfrm rot="10800000">
                <a:off x="4358114" y="4958263"/>
                <a:ext cx="2775" cy="2909"/>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19"/>
              <p:cNvSpPr/>
              <p:nvPr/>
            </p:nvSpPr>
            <p:spPr>
              <a:xfrm rot="10800000">
                <a:off x="4003838" y="4954727"/>
                <a:ext cx="7341" cy="6445"/>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19"/>
              <p:cNvSpPr/>
              <p:nvPr/>
            </p:nvSpPr>
            <p:spPr>
              <a:xfrm rot="10800000">
                <a:off x="2812147" y="4944746"/>
                <a:ext cx="20455" cy="17456"/>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19"/>
              <p:cNvSpPr/>
              <p:nvPr/>
            </p:nvSpPr>
            <p:spPr>
              <a:xfrm rot="10800000">
                <a:off x="3290677" y="4952758"/>
                <a:ext cx="12801" cy="12980"/>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19"/>
              <p:cNvSpPr/>
              <p:nvPr/>
            </p:nvSpPr>
            <p:spPr>
              <a:xfrm rot="10800000">
                <a:off x="931689" y="4932840"/>
                <a:ext cx="41672" cy="35137"/>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19"/>
              <p:cNvSpPr/>
              <p:nvPr/>
            </p:nvSpPr>
            <p:spPr>
              <a:xfrm rot="10800000">
                <a:off x="710350" y="4929259"/>
                <a:ext cx="46237" cy="39389"/>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19"/>
              <p:cNvSpPr/>
              <p:nvPr/>
            </p:nvSpPr>
            <p:spPr>
              <a:xfrm rot="10800000">
                <a:off x="4474714" y="4969319"/>
                <a:ext cx="2775" cy="16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19"/>
              <p:cNvSpPr/>
              <p:nvPr/>
            </p:nvSpPr>
            <p:spPr>
              <a:xfrm rot="10800000">
                <a:off x="3885582" y="4965514"/>
                <a:ext cx="8102" cy="5729"/>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19"/>
              <p:cNvSpPr/>
              <p:nvPr/>
            </p:nvSpPr>
            <p:spPr>
              <a:xfrm rot="10800000">
                <a:off x="2223687" y="4955891"/>
                <a:ext cx="22828" cy="2193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9"/>
              <p:cNvSpPr/>
              <p:nvPr/>
            </p:nvSpPr>
            <p:spPr>
              <a:xfrm rot="10800000">
                <a:off x="124979" y="4925991"/>
                <a:ext cx="60829" cy="52503"/>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19"/>
              <p:cNvSpPr/>
              <p:nvPr/>
            </p:nvSpPr>
            <p:spPr>
              <a:xfrm rot="10800000">
                <a:off x="613221" y="4941926"/>
                <a:ext cx="48923" cy="41134"/>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19"/>
              <p:cNvSpPr/>
              <p:nvPr/>
            </p:nvSpPr>
            <p:spPr>
              <a:xfrm rot="10800000">
                <a:off x="3768132" y="4976570"/>
                <a:ext cx="9847" cy="9265"/>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19"/>
              <p:cNvSpPr/>
              <p:nvPr/>
            </p:nvSpPr>
            <p:spPr>
              <a:xfrm rot="10800000">
                <a:off x="4593104" y="4986641"/>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19"/>
              <p:cNvSpPr/>
              <p:nvPr/>
            </p:nvSpPr>
            <p:spPr>
              <a:xfrm rot="10800000">
                <a:off x="337186" y="4938435"/>
                <a:ext cx="58098" cy="49191"/>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19"/>
              <p:cNvSpPr/>
              <p:nvPr/>
            </p:nvSpPr>
            <p:spPr>
              <a:xfrm rot="10800000">
                <a:off x="527282" y="4944701"/>
                <a:ext cx="50803" cy="43686"/>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19"/>
              <p:cNvSpPr/>
              <p:nvPr/>
            </p:nvSpPr>
            <p:spPr>
              <a:xfrm rot="10800000">
                <a:off x="2700471" y="4971109"/>
                <a:ext cx="20679" cy="17367"/>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19"/>
              <p:cNvSpPr/>
              <p:nvPr/>
            </p:nvSpPr>
            <p:spPr>
              <a:xfrm rot="10800000">
                <a:off x="1048289" y="4954727"/>
                <a:ext cx="39836" cy="34197"/>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19"/>
              <p:cNvSpPr/>
              <p:nvPr/>
            </p:nvSpPr>
            <p:spPr>
              <a:xfrm rot="10800000">
                <a:off x="3172287" y="4976615"/>
                <a:ext cx="20052" cy="14592"/>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19"/>
              <p:cNvSpPr/>
              <p:nvPr/>
            </p:nvSpPr>
            <p:spPr>
              <a:xfrm rot="10800000">
                <a:off x="2106640" y="4972945"/>
                <a:ext cx="27035" cy="22828"/>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19"/>
              <p:cNvSpPr/>
              <p:nvPr/>
            </p:nvSpPr>
            <p:spPr>
              <a:xfrm rot="10800000">
                <a:off x="825115" y="4961978"/>
                <a:ext cx="43775" cy="37643"/>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19"/>
              <p:cNvSpPr/>
              <p:nvPr/>
            </p:nvSpPr>
            <p:spPr>
              <a:xfrm rot="10800000">
                <a:off x="3650458" y="4993892"/>
                <a:ext cx="11861" cy="10161"/>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19"/>
              <p:cNvSpPr/>
              <p:nvPr/>
            </p:nvSpPr>
            <p:spPr>
              <a:xfrm rot="10800000">
                <a:off x="239967" y="4954190"/>
                <a:ext cx="59665" cy="50803"/>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19"/>
              <p:cNvSpPr/>
              <p:nvPr/>
            </p:nvSpPr>
            <p:spPr>
              <a:xfrm rot="10800000">
                <a:off x="1164844" y="4972945"/>
                <a:ext cx="38315" cy="3289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19"/>
              <p:cNvSpPr/>
              <p:nvPr/>
            </p:nvSpPr>
            <p:spPr>
              <a:xfrm rot="10800000">
                <a:off x="1989592" y="4987984"/>
                <a:ext cx="25558" cy="23991"/>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19"/>
              <p:cNvSpPr/>
              <p:nvPr/>
            </p:nvSpPr>
            <p:spPr>
              <a:xfrm rot="10800000">
                <a:off x="2584811" y="4994832"/>
                <a:ext cx="21888" cy="19157"/>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19"/>
              <p:cNvSpPr/>
              <p:nvPr/>
            </p:nvSpPr>
            <p:spPr>
              <a:xfrm rot="10800000">
                <a:off x="3056895" y="5002979"/>
                <a:ext cx="21306" cy="14681"/>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19"/>
              <p:cNvSpPr/>
              <p:nvPr/>
            </p:nvSpPr>
            <p:spPr>
              <a:xfrm rot="10800000">
                <a:off x="1282339" y="4987536"/>
                <a:ext cx="36479" cy="319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19"/>
              <p:cNvSpPr/>
              <p:nvPr/>
            </p:nvSpPr>
            <p:spPr>
              <a:xfrm rot="10800000">
                <a:off x="727673" y="4979211"/>
                <a:ext cx="53802" cy="4028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19"/>
              <p:cNvSpPr/>
              <p:nvPr/>
            </p:nvSpPr>
            <p:spPr>
              <a:xfrm rot="10800000">
                <a:off x="1871649" y="4997518"/>
                <a:ext cx="29855" cy="24976"/>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19"/>
              <p:cNvSpPr/>
              <p:nvPr/>
            </p:nvSpPr>
            <p:spPr>
              <a:xfrm rot="10800000">
                <a:off x="-99985" y="4968469"/>
                <a:ext cx="66245" cy="5648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19"/>
              <p:cNvSpPr/>
              <p:nvPr/>
            </p:nvSpPr>
            <p:spPr>
              <a:xfrm rot="10800000">
                <a:off x="3535693" y="5013945"/>
                <a:ext cx="11861" cy="11145"/>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19"/>
              <p:cNvSpPr/>
              <p:nvPr/>
            </p:nvSpPr>
            <p:spPr>
              <a:xfrm rot="10800000">
                <a:off x="-218420" y="4968469"/>
                <a:ext cx="68125" cy="57382"/>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19"/>
              <p:cNvSpPr/>
              <p:nvPr/>
            </p:nvSpPr>
            <p:spPr>
              <a:xfrm rot="10800000">
                <a:off x="939880" y="4991117"/>
                <a:ext cx="42567" cy="36435"/>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19"/>
              <p:cNvSpPr/>
              <p:nvPr/>
            </p:nvSpPr>
            <p:spPr>
              <a:xfrm rot="10800000">
                <a:off x="1399207" y="4998055"/>
                <a:ext cx="36211" cy="30526"/>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19"/>
              <p:cNvSpPr/>
              <p:nvPr/>
            </p:nvSpPr>
            <p:spPr>
              <a:xfrm rot="10800000">
                <a:off x="408265" y="4898867"/>
                <a:ext cx="96324" cy="129714"/>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19"/>
              <p:cNvSpPr/>
              <p:nvPr/>
            </p:nvSpPr>
            <p:spPr>
              <a:xfrm rot="10800000">
                <a:off x="631125" y="4986641"/>
                <a:ext cx="50758" cy="42880"/>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19"/>
              <p:cNvSpPr/>
              <p:nvPr/>
            </p:nvSpPr>
            <p:spPr>
              <a:xfrm rot="10800000">
                <a:off x="1754154" y="5003874"/>
                <a:ext cx="30750" cy="26543"/>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19"/>
              <p:cNvSpPr/>
              <p:nvPr/>
            </p:nvSpPr>
            <p:spPr>
              <a:xfrm rot="10800000">
                <a:off x="18405" y="4976615"/>
                <a:ext cx="64454" cy="54697"/>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19"/>
              <p:cNvSpPr/>
              <p:nvPr/>
            </p:nvSpPr>
            <p:spPr>
              <a:xfrm rot="10800000">
                <a:off x="1635272" y="5004814"/>
                <a:ext cx="29184" cy="28109"/>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19"/>
              <p:cNvSpPr/>
              <p:nvPr/>
            </p:nvSpPr>
            <p:spPr>
              <a:xfrm rot="10800000">
                <a:off x="1517329" y="5003918"/>
                <a:ext cx="34644" cy="29184"/>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19"/>
              <p:cNvSpPr/>
              <p:nvPr/>
            </p:nvSpPr>
            <p:spPr>
              <a:xfrm rot="10800000">
                <a:off x="-335915" y="4977197"/>
                <a:ext cx="69020" cy="58680"/>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19"/>
              <p:cNvSpPr/>
              <p:nvPr/>
            </p:nvSpPr>
            <p:spPr>
              <a:xfrm rot="10800000">
                <a:off x="353568" y="4987581"/>
                <a:ext cx="58994" cy="50131"/>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19"/>
              <p:cNvSpPr/>
              <p:nvPr/>
            </p:nvSpPr>
            <p:spPr>
              <a:xfrm rot="10800000">
                <a:off x="2469106" y="5017615"/>
                <a:ext cx="23768" cy="20545"/>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19"/>
              <p:cNvSpPr/>
              <p:nvPr/>
            </p:nvSpPr>
            <p:spPr>
              <a:xfrm rot="10800000">
                <a:off x="4369080" y="5037399"/>
                <a:ext cx="4566" cy="3939"/>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19"/>
              <p:cNvSpPr/>
              <p:nvPr/>
            </p:nvSpPr>
            <p:spPr>
              <a:xfrm rot="10800000">
                <a:off x="4251361" y="5037041"/>
                <a:ext cx="5774" cy="429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19"/>
              <p:cNvSpPr/>
              <p:nvPr/>
            </p:nvSpPr>
            <p:spPr>
              <a:xfrm rot="10800000">
                <a:off x="2944547" y="5028536"/>
                <a:ext cx="17367" cy="16427"/>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9"/>
              <p:cNvSpPr/>
              <p:nvPr/>
            </p:nvSpPr>
            <p:spPr>
              <a:xfrm rot="10800000">
                <a:off x="4133150" y="5039458"/>
                <a:ext cx="8236" cy="6401"/>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19"/>
              <p:cNvSpPr/>
              <p:nvPr/>
            </p:nvSpPr>
            <p:spPr>
              <a:xfrm rot="10800000">
                <a:off x="135900" y="4992102"/>
                <a:ext cx="63559" cy="53802"/>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19"/>
              <p:cNvSpPr/>
              <p:nvPr/>
            </p:nvSpPr>
            <p:spPr>
              <a:xfrm rot="10800000">
                <a:off x="4487471" y="5044023"/>
                <a:ext cx="2775" cy="2775"/>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19"/>
              <p:cNvSpPr/>
              <p:nvPr/>
            </p:nvSpPr>
            <p:spPr>
              <a:xfrm rot="10800000">
                <a:off x="3419989" y="5036056"/>
                <a:ext cx="12801" cy="13473"/>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19"/>
              <p:cNvSpPr/>
              <p:nvPr/>
            </p:nvSpPr>
            <p:spPr>
              <a:xfrm rot="10800000">
                <a:off x="1055540" y="5016630"/>
                <a:ext cx="40776" cy="34958"/>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19"/>
              <p:cNvSpPr/>
              <p:nvPr/>
            </p:nvSpPr>
            <p:spPr>
              <a:xfrm rot="10800000">
                <a:off x="839707" y="5014795"/>
                <a:ext cx="45297" cy="38538"/>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19"/>
              <p:cNvSpPr/>
              <p:nvPr/>
            </p:nvSpPr>
            <p:spPr>
              <a:xfrm rot="10800000">
                <a:off x="-452471" y="4994519"/>
                <a:ext cx="69915" cy="59576"/>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19"/>
              <p:cNvSpPr/>
              <p:nvPr/>
            </p:nvSpPr>
            <p:spPr>
              <a:xfrm rot="10800000">
                <a:off x="4015655" y="5048544"/>
                <a:ext cx="8281" cy="7341"/>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19"/>
              <p:cNvSpPr/>
              <p:nvPr/>
            </p:nvSpPr>
            <p:spPr>
              <a:xfrm rot="10800000">
                <a:off x="4604966" y="5055840"/>
                <a:ext cx="1880" cy="1880"/>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19"/>
              <p:cNvSpPr/>
              <p:nvPr/>
            </p:nvSpPr>
            <p:spPr>
              <a:xfrm rot="10800000">
                <a:off x="2352551" y="5037623"/>
                <a:ext cx="25558" cy="21888"/>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19"/>
              <p:cNvSpPr/>
              <p:nvPr/>
            </p:nvSpPr>
            <p:spPr>
              <a:xfrm rot="10800000">
                <a:off x="252500" y="5013452"/>
                <a:ext cx="61724" cy="52503"/>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9"/>
              <p:cNvSpPr/>
              <p:nvPr/>
            </p:nvSpPr>
            <p:spPr>
              <a:xfrm rot="10800000">
                <a:off x="742264" y="5026701"/>
                <a:ext cx="48923" cy="41582"/>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9"/>
              <p:cNvSpPr/>
              <p:nvPr/>
            </p:nvSpPr>
            <p:spPr>
              <a:xfrm rot="10800000">
                <a:off x="3897981" y="5063494"/>
                <a:ext cx="10384" cy="6983"/>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19"/>
              <p:cNvSpPr/>
              <p:nvPr/>
            </p:nvSpPr>
            <p:spPr>
              <a:xfrm rot="10800000">
                <a:off x="2829827" y="5054005"/>
                <a:ext cx="18217" cy="17501"/>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19"/>
              <p:cNvSpPr/>
              <p:nvPr/>
            </p:nvSpPr>
            <p:spPr>
              <a:xfrm rot="10800000">
                <a:off x="4722461" y="5072222"/>
                <a:ext cx="45" cy="45"/>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9"/>
              <p:cNvSpPr/>
              <p:nvPr/>
            </p:nvSpPr>
            <p:spPr>
              <a:xfrm rot="10800000">
                <a:off x="1171244" y="5038473"/>
                <a:ext cx="40732" cy="34062"/>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9"/>
              <p:cNvSpPr/>
              <p:nvPr/>
            </p:nvSpPr>
            <p:spPr>
              <a:xfrm rot="10800000">
                <a:off x="465826" y="5025359"/>
                <a:ext cx="56935" cy="48833"/>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19"/>
              <p:cNvSpPr/>
              <p:nvPr/>
            </p:nvSpPr>
            <p:spPr>
              <a:xfrm rot="10800000">
                <a:off x="655698" y="5030327"/>
                <a:ext cx="50847" cy="44133"/>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19"/>
              <p:cNvSpPr/>
              <p:nvPr/>
            </p:nvSpPr>
            <p:spPr>
              <a:xfrm rot="10800000">
                <a:off x="3304329" y="5061525"/>
                <a:ext cx="14637" cy="13473"/>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19"/>
              <p:cNvSpPr/>
              <p:nvPr/>
            </p:nvSpPr>
            <p:spPr>
              <a:xfrm rot="10800000">
                <a:off x="2235951" y="5055840"/>
                <a:ext cx="27393" cy="22738"/>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19"/>
              <p:cNvSpPr/>
              <p:nvPr/>
            </p:nvSpPr>
            <p:spPr>
              <a:xfrm rot="10800000">
                <a:off x="952950" y="5046664"/>
                <a:ext cx="51071" cy="37464"/>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19"/>
              <p:cNvSpPr/>
              <p:nvPr/>
            </p:nvSpPr>
            <p:spPr>
              <a:xfrm rot="10800000">
                <a:off x="3780665" y="5077728"/>
                <a:ext cx="11011" cy="10026"/>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9"/>
              <p:cNvSpPr/>
              <p:nvPr/>
            </p:nvSpPr>
            <p:spPr>
              <a:xfrm rot="10800000">
                <a:off x="1288113" y="5056735"/>
                <a:ext cx="44089" cy="32854"/>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9"/>
              <p:cNvSpPr/>
              <p:nvPr/>
            </p:nvSpPr>
            <p:spPr>
              <a:xfrm rot="10800000">
                <a:off x="367489" y="5041651"/>
                <a:ext cx="59665" cy="50758"/>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19"/>
              <p:cNvSpPr/>
              <p:nvPr/>
            </p:nvSpPr>
            <p:spPr>
              <a:xfrm rot="10800000">
                <a:off x="2118456" y="5069134"/>
                <a:ext cx="28288" cy="24215"/>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19"/>
              <p:cNvSpPr/>
              <p:nvPr/>
            </p:nvSpPr>
            <p:spPr>
              <a:xfrm rot="10800000">
                <a:off x="2714123" y="5077728"/>
                <a:ext cx="22828" cy="19605"/>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19"/>
              <p:cNvSpPr/>
              <p:nvPr/>
            </p:nvSpPr>
            <p:spPr>
              <a:xfrm rot="10800000">
                <a:off x="3188669" y="5086098"/>
                <a:ext cx="15532" cy="15353"/>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19"/>
              <p:cNvSpPr/>
              <p:nvPr/>
            </p:nvSpPr>
            <p:spPr>
              <a:xfrm rot="10800000">
                <a:off x="1406235" y="5071327"/>
                <a:ext cx="37106" cy="31377"/>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9"/>
              <p:cNvSpPr/>
              <p:nvPr/>
            </p:nvSpPr>
            <p:spPr>
              <a:xfrm rot="10800000">
                <a:off x="855194" y="5064882"/>
                <a:ext cx="46506" cy="39299"/>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9"/>
              <p:cNvSpPr/>
              <p:nvPr/>
            </p:nvSpPr>
            <p:spPr>
              <a:xfrm rot="10800000">
                <a:off x="1997559" y="5080145"/>
                <a:ext cx="28960" cy="24976"/>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9"/>
              <p:cNvSpPr/>
              <p:nvPr/>
            </p:nvSpPr>
            <p:spPr>
              <a:xfrm rot="10800000">
                <a:off x="3665005" y="5097691"/>
                <a:ext cx="12578" cy="11996"/>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9"/>
              <p:cNvSpPr/>
              <p:nvPr/>
            </p:nvSpPr>
            <p:spPr>
              <a:xfrm rot="10800000">
                <a:off x="1068296" y="5074997"/>
                <a:ext cx="42880" cy="36658"/>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19"/>
              <p:cNvSpPr/>
              <p:nvPr/>
            </p:nvSpPr>
            <p:spPr>
              <a:xfrm rot="10800000">
                <a:off x="1529190" y="5081309"/>
                <a:ext cx="35316" cy="30482"/>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19"/>
              <p:cNvSpPr/>
              <p:nvPr/>
            </p:nvSpPr>
            <p:spPr>
              <a:xfrm rot="10800000">
                <a:off x="1878945" y="5086814"/>
                <a:ext cx="31601" cy="26498"/>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9"/>
              <p:cNvSpPr/>
              <p:nvPr/>
            </p:nvSpPr>
            <p:spPr>
              <a:xfrm rot="10800000">
                <a:off x="27536" y="5057272"/>
                <a:ext cx="66245" cy="5604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19"/>
              <p:cNvSpPr/>
              <p:nvPr/>
            </p:nvSpPr>
            <p:spPr>
              <a:xfrm rot="10800000">
                <a:off x="539009" y="4985477"/>
                <a:ext cx="93056" cy="129043"/>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19"/>
              <p:cNvSpPr/>
              <p:nvPr/>
            </p:nvSpPr>
            <p:spPr>
              <a:xfrm rot="10800000">
                <a:off x="-90899" y="5057317"/>
                <a:ext cx="68125" cy="57785"/>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19"/>
              <p:cNvSpPr/>
              <p:nvPr/>
            </p:nvSpPr>
            <p:spPr>
              <a:xfrm rot="10800000">
                <a:off x="758646" y="5072222"/>
                <a:ext cx="50758" cy="43104"/>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19"/>
              <p:cNvSpPr/>
              <p:nvPr/>
            </p:nvSpPr>
            <p:spPr>
              <a:xfrm rot="10800000">
                <a:off x="1642120" y="5087620"/>
                <a:ext cx="34376" cy="2882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19"/>
              <p:cNvSpPr/>
              <p:nvPr/>
            </p:nvSpPr>
            <p:spPr>
              <a:xfrm rot="10800000">
                <a:off x="1760510" y="5089455"/>
                <a:ext cx="32854" cy="27483"/>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19"/>
              <p:cNvSpPr/>
              <p:nvPr/>
            </p:nvSpPr>
            <p:spPr>
              <a:xfrm rot="10800000">
                <a:off x="145926" y="5064971"/>
                <a:ext cx="64454" cy="54697"/>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19"/>
              <p:cNvSpPr/>
              <p:nvPr/>
            </p:nvSpPr>
            <p:spPr>
              <a:xfrm rot="10800000">
                <a:off x="2598463" y="5100466"/>
                <a:ext cx="20097" cy="20232"/>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19"/>
              <p:cNvSpPr/>
              <p:nvPr/>
            </p:nvSpPr>
            <p:spPr>
              <a:xfrm rot="10800000">
                <a:off x="481358" y="5075042"/>
                <a:ext cx="58725" cy="49236"/>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9"/>
              <p:cNvSpPr/>
              <p:nvPr/>
            </p:nvSpPr>
            <p:spPr>
              <a:xfrm rot="10800000">
                <a:off x="-208125" y="5066224"/>
                <a:ext cx="68751" cy="58054"/>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9"/>
              <p:cNvSpPr/>
              <p:nvPr/>
            </p:nvSpPr>
            <p:spPr>
              <a:xfrm rot="10800000">
                <a:off x="4380494" y="5122219"/>
                <a:ext cx="5013" cy="3894"/>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9"/>
              <p:cNvSpPr/>
              <p:nvPr/>
            </p:nvSpPr>
            <p:spPr>
              <a:xfrm rot="10800000">
                <a:off x="4498392" y="5122354"/>
                <a:ext cx="4610" cy="4566"/>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9"/>
              <p:cNvSpPr/>
              <p:nvPr/>
            </p:nvSpPr>
            <p:spPr>
              <a:xfrm rot="10800000">
                <a:off x="3073904" y="5111387"/>
                <a:ext cx="19157" cy="17277"/>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9"/>
              <p:cNvSpPr/>
              <p:nvPr/>
            </p:nvSpPr>
            <p:spPr>
              <a:xfrm rot="10800000">
                <a:off x="4262507" y="5124144"/>
                <a:ext cx="6401" cy="7341"/>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19"/>
              <p:cNvSpPr/>
              <p:nvPr/>
            </p:nvSpPr>
            <p:spPr>
              <a:xfrm rot="10800000">
                <a:off x="4616782" y="5129605"/>
                <a:ext cx="2820" cy="2775"/>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19"/>
              <p:cNvSpPr/>
              <p:nvPr/>
            </p:nvSpPr>
            <p:spPr>
              <a:xfrm rot="10800000">
                <a:off x="3549121" y="5123517"/>
                <a:ext cx="14189" cy="9042"/>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19"/>
              <p:cNvSpPr/>
              <p:nvPr/>
            </p:nvSpPr>
            <p:spPr>
              <a:xfrm rot="10800000">
                <a:off x="263421" y="5079966"/>
                <a:ext cx="63559" cy="53354"/>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19"/>
              <p:cNvSpPr/>
              <p:nvPr/>
            </p:nvSpPr>
            <p:spPr>
              <a:xfrm rot="10800000">
                <a:off x="1184001" y="5100466"/>
                <a:ext cx="41627" cy="35405"/>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19"/>
              <p:cNvSpPr/>
              <p:nvPr/>
            </p:nvSpPr>
            <p:spPr>
              <a:xfrm rot="10800000">
                <a:off x="968123" y="5099481"/>
                <a:ext cx="45566" cy="38583"/>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19"/>
              <p:cNvSpPr/>
              <p:nvPr/>
            </p:nvSpPr>
            <p:spPr>
              <a:xfrm rot="10800000">
                <a:off x="4144788" y="5135155"/>
                <a:ext cx="8818" cy="5685"/>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9"/>
              <p:cNvSpPr/>
              <p:nvPr/>
            </p:nvSpPr>
            <p:spPr>
              <a:xfrm rot="10800000">
                <a:off x="4734277" y="5141466"/>
                <a:ext cx="1880" cy="1880"/>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19"/>
              <p:cNvSpPr/>
              <p:nvPr/>
            </p:nvSpPr>
            <p:spPr>
              <a:xfrm rot="10800000">
                <a:off x="-324949" y="5083144"/>
                <a:ext cx="69915" cy="60202"/>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19"/>
              <p:cNvSpPr/>
              <p:nvPr/>
            </p:nvSpPr>
            <p:spPr>
              <a:xfrm rot="10800000">
                <a:off x="2481415" y="5121637"/>
                <a:ext cx="23320" cy="2193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19"/>
              <p:cNvSpPr/>
              <p:nvPr/>
            </p:nvSpPr>
            <p:spPr>
              <a:xfrm rot="10800000">
                <a:off x="870681" y="5112238"/>
                <a:ext cx="48923" cy="41358"/>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19"/>
              <p:cNvSpPr/>
              <p:nvPr/>
            </p:nvSpPr>
            <p:spPr>
              <a:xfrm rot="10800000">
                <a:off x="379977" y="5101764"/>
                <a:ext cx="61724" cy="52503"/>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19"/>
              <p:cNvSpPr/>
              <p:nvPr/>
            </p:nvSpPr>
            <p:spPr>
              <a:xfrm rot="10800000">
                <a:off x="4027516" y="5145763"/>
                <a:ext cx="9131" cy="8683"/>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9"/>
              <p:cNvSpPr/>
              <p:nvPr/>
            </p:nvSpPr>
            <p:spPr>
              <a:xfrm rot="10800000">
                <a:off x="2958244" y="5136811"/>
                <a:ext cx="22246" cy="18352"/>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9"/>
              <p:cNvSpPr/>
              <p:nvPr/>
            </p:nvSpPr>
            <p:spPr>
              <a:xfrm rot="10800000">
                <a:off x="1299930" y="5122309"/>
                <a:ext cx="46819" cy="34689"/>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9"/>
              <p:cNvSpPr/>
              <p:nvPr/>
            </p:nvSpPr>
            <p:spPr>
              <a:xfrm rot="10800000">
                <a:off x="3433685" y="5144196"/>
                <a:ext cx="13697" cy="1383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9"/>
              <p:cNvSpPr/>
              <p:nvPr/>
            </p:nvSpPr>
            <p:spPr>
              <a:xfrm rot="10800000">
                <a:off x="4851772" y="5158788"/>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9"/>
              <p:cNvSpPr/>
              <p:nvPr/>
            </p:nvSpPr>
            <p:spPr>
              <a:xfrm rot="10800000">
                <a:off x="784160" y="5116848"/>
                <a:ext cx="50803" cy="43686"/>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9"/>
              <p:cNvSpPr/>
              <p:nvPr/>
            </p:nvSpPr>
            <p:spPr>
              <a:xfrm rot="10800000">
                <a:off x="593348" y="5112372"/>
                <a:ext cx="56935" cy="48341"/>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19"/>
              <p:cNvSpPr/>
              <p:nvPr/>
            </p:nvSpPr>
            <p:spPr>
              <a:xfrm rot="10800000">
                <a:off x="2365308" y="5138736"/>
                <a:ext cx="26453" cy="23007"/>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19"/>
              <p:cNvSpPr/>
              <p:nvPr/>
            </p:nvSpPr>
            <p:spPr>
              <a:xfrm rot="10800000">
                <a:off x="1081993" y="5130545"/>
                <a:ext cx="44357" cy="38180"/>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9"/>
              <p:cNvSpPr/>
              <p:nvPr/>
            </p:nvSpPr>
            <p:spPr>
              <a:xfrm rot="10800000">
                <a:off x="-440654" y="5108657"/>
                <a:ext cx="71750" cy="61097"/>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19"/>
              <p:cNvSpPr/>
              <p:nvPr/>
            </p:nvSpPr>
            <p:spPr>
              <a:xfrm rot="10800000">
                <a:off x="3909887" y="5164338"/>
                <a:ext cx="11100" cy="8146"/>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19"/>
              <p:cNvSpPr/>
              <p:nvPr/>
            </p:nvSpPr>
            <p:spPr>
              <a:xfrm rot="10800000">
                <a:off x="1422617" y="5140571"/>
                <a:ext cx="33749" cy="3289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19"/>
              <p:cNvSpPr/>
              <p:nvPr/>
            </p:nvSpPr>
            <p:spPr>
              <a:xfrm rot="10800000">
                <a:off x="2244411" y="5152477"/>
                <a:ext cx="28020" cy="23678"/>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19"/>
              <p:cNvSpPr/>
              <p:nvPr/>
            </p:nvSpPr>
            <p:spPr>
              <a:xfrm rot="10800000">
                <a:off x="2843479" y="5161429"/>
                <a:ext cx="21664" cy="1884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19"/>
              <p:cNvSpPr/>
              <p:nvPr/>
            </p:nvSpPr>
            <p:spPr>
              <a:xfrm rot="10800000">
                <a:off x="495637" y="5129068"/>
                <a:ext cx="59934" cy="51608"/>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19"/>
              <p:cNvSpPr/>
              <p:nvPr/>
            </p:nvSpPr>
            <p:spPr>
              <a:xfrm rot="10800000">
                <a:off x="3317980" y="5169531"/>
                <a:ext cx="18262" cy="14905"/>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19"/>
              <p:cNvSpPr/>
              <p:nvPr/>
            </p:nvSpPr>
            <p:spPr>
              <a:xfrm rot="10800000">
                <a:off x="1535546" y="5154223"/>
                <a:ext cx="36479" cy="31824"/>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19"/>
              <p:cNvSpPr/>
              <p:nvPr/>
            </p:nvSpPr>
            <p:spPr>
              <a:xfrm rot="10800000">
                <a:off x="2125752" y="5163219"/>
                <a:ext cx="30123" cy="25110"/>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19"/>
              <p:cNvSpPr/>
              <p:nvPr/>
            </p:nvSpPr>
            <p:spPr>
              <a:xfrm rot="10800000">
                <a:off x="989966" y="5149612"/>
                <a:ext cx="47132" cy="40015"/>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19"/>
              <p:cNvSpPr/>
              <p:nvPr/>
            </p:nvSpPr>
            <p:spPr>
              <a:xfrm rot="10800000">
                <a:off x="3792526" y="5181526"/>
                <a:ext cx="15532" cy="1190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19"/>
              <p:cNvSpPr/>
              <p:nvPr/>
            </p:nvSpPr>
            <p:spPr>
              <a:xfrm rot="10800000">
                <a:off x="1657607" y="5165099"/>
                <a:ext cx="35316" cy="29810"/>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19"/>
              <p:cNvSpPr/>
              <p:nvPr/>
            </p:nvSpPr>
            <p:spPr>
              <a:xfrm rot="10800000">
                <a:off x="2008481" y="5169710"/>
                <a:ext cx="30795" cy="26498"/>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19"/>
              <p:cNvSpPr/>
              <p:nvPr/>
            </p:nvSpPr>
            <p:spPr>
              <a:xfrm rot="10800000">
                <a:off x="1196713" y="5159594"/>
                <a:ext cx="43507" cy="36793"/>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19"/>
              <p:cNvSpPr/>
              <p:nvPr/>
            </p:nvSpPr>
            <p:spPr>
              <a:xfrm rot="10800000">
                <a:off x="1894432" y="5172395"/>
                <a:ext cx="31645" cy="27393"/>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19"/>
              <p:cNvSpPr/>
              <p:nvPr/>
            </p:nvSpPr>
            <p:spPr>
              <a:xfrm rot="10800000">
                <a:off x="1775997" y="5170560"/>
                <a:ext cx="33525" cy="29228"/>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9"/>
              <p:cNvSpPr/>
              <p:nvPr/>
            </p:nvSpPr>
            <p:spPr>
              <a:xfrm rot="10800000">
                <a:off x="666217" y="5071461"/>
                <a:ext cx="94309" cy="129625"/>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19"/>
              <p:cNvSpPr/>
              <p:nvPr/>
            </p:nvSpPr>
            <p:spPr>
              <a:xfrm rot="10800000">
                <a:off x="894359" y="5157848"/>
                <a:ext cx="50131" cy="43283"/>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19"/>
              <p:cNvSpPr/>
              <p:nvPr/>
            </p:nvSpPr>
            <p:spPr>
              <a:xfrm rot="10800000">
                <a:off x="155684" y="5145987"/>
                <a:ext cx="65976" cy="56084"/>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19"/>
              <p:cNvSpPr/>
              <p:nvPr/>
            </p:nvSpPr>
            <p:spPr>
              <a:xfrm rot="10800000">
                <a:off x="794410" y="5157983"/>
                <a:ext cx="53533" cy="45476"/>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19"/>
              <p:cNvSpPr/>
              <p:nvPr/>
            </p:nvSpPr>
            <p:spPr>
              <a:xfrm rot="10800000">
                <a:off x="37294" y="5146032"/>
                <a:ext cx="67140" cy="57651"/>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19"/>
              <p:cNvSpPr/>
              <p:nvPr/>
            </p:nvSpPr>
            <p:spPr>
              <a:xfrm rot="10800000">
                <a:off x="2726879" y="5184257"/>
                <a:ext cx="22828" cy="20097"/>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19"/>
              <p:cNvSpPr/>
              <p:nvPr/>
            </p:nvSpPr>
            <p:spPr>
              <a:xfrm rot="10800000">
                <a:off x="273179" y="5153238"/>
                <a:ext cx="64410" cy="55234"/>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19"/>
              <p:cNvSpPr/>
              <p:nvPr/>
            </p:nvSpPr>
            <p:spPr>
              <a:xfrm rot="10800000">
                <a:off x="4510253" y="5206144"/>
                <a:ext cx="5505" cy="5505"/>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19"/>
              <p:cNvSpPr/>
              <p:nvPr/>
            </p:nvSpPr>
            <p:spPr>
              <a:xfrm rot="10800000">
                <a:off x="3202589" y="5194999"/>
                <a:ext cx="19829" cy="16651"/>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19"/>
              <p:cNvSpPr/>
              <p:nvPr/>
            </p:nvSpPr>
            <p:spPr>
              <a:xfrm rot="10800000">
                <a:off x="4627749" y="5207935"/>
                <a:ext cx="4566" cy="4610"/>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19"/>
              <p:cNvSpPr/>
              <p:nvPr/>
            </p:nvSpPr>
            <p:spPr>
              <a:xfrm rot="10800000">
                <a:off x="617473" y="5163085"/>
                <a:ext cx="51071" cy="49952"/>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19"/>
              <p:cNvSpPr/>
              <p:nvPr/>
            </p:nvSpPr>
            <p:spPr>
              <a:xfrm rot="10800000">
                <a:off x="-81141" y="5155073"/>
                <a:ext cx="69020" cy="58636"/>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19"/>
              <p:cNvSpPr/>
              <p:nvPr/>
            </p:nvSpPr>
            <p:spPr>
              <a:xfrm rot="10800000">
                <a:off x="4391818" y="5209725"/>
                <a:ext cx="7162" cy="6535"/>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19"/>
              <p:cNvSpPr/>
              <p:nvPr/>
            </p:nvSpPr>
            <p:spPr>
              <a:xfrm rot="10800000">
                <a:off x="3677762" y="5207308"/>
                <a:ext cx="14905" cy="9042"/>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19"/>
              <p:cNvSpPr/>
              <p:nvPr/>
            </p:nvSpPr>
            <p:spPr>
              <a:xfrm rot="10800000">
                <a:off x="4746139" y="5215231"/>
                <a:ext cx="2775" cy="2775"/>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19"/>
              <p:cNvSpPr/>
              <p:nvPr/>
            </p:nvSpPr>
            <p:spPr>
              <a:xfrm rot="10800000">
                <a:off x="1313313" y="5184257"/>
                <a:ext cx="41045" cy="35808"/>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9"/>
              <p:cNvSpPr/>
              <p:nvPr/>
            </p:nvSpPr>
            <p:spPr>
              <a:xfrm rot="10800000">
                <a:off x="390674" y="5167875"/>
                <a:ext cx="63514" cy="53846"/>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19"/>
              <p:cNvSpPr/>
              <p:nvPr/>
            </p:nvSpPr>
            <p:spPr>
              <a:xfrm rot="10800000">
                <a:off x="1102941" y="5184257"/>
                <a:ext cx="45297" cy="38404"/>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19"/>
              <p:cNvSpPr/>
              <p:nvPr/>
            </p:nvSpPr>
            <p:spPr>
              <a:xfrm rot="10800000">
                <a:off x="4274323" y="5219483"/>
                <a:ext cx="8549" cy="5819"/>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19"/>
              <p:cNvSpPr/>
              <p:nvPr/>
            </p:nvSpPr>
            <p:spPr>
              <a:xfrm rot="10800000">
                <a:off x="2610727" y="5203862"/>
                <a:ext cx="22380" cy="21574"/>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19"/>
              <p:cNvSpPr/>
              <p:nvPr/>
            </p:nvSpPr>
            <p:spPr>
              <a:xfrm rot="10800000">
                <a:off x="4863634" y="5227092"/>
                <a:ext cx="1880" cy="1835"/>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19"/>
              <p:cNvSpPr/>
              <p:nvPr/>
            </p:nvSpPr>
            <p:spPr>
              <a:xfrm rot="10800000">
                <a:off x="-197696" y="5172395"/>
                <a:ext cx="70542" cy="59486"/>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19"/>
              <p:cNvSpPr/>
              <p:nvPr/>
            </p:nvSpPr>
            <p:spPr>
              <a:xfrm rot="10800000">
                <a:off x="3087556" y="5219796"/>
                <a:ext cx="20992" cy="18173"/>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19"/>
              <p:cNvSpPr/>
              <p:nvPr/>
            </p:nvSpPr>
            <p:spPr>
              <a:xfrm rot="10800000">
                <a:off x="4156828" y="5229822"/>
                <a:ext cx="10071" cy="9131"/>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19"/>
              <p:cNvSpPr/>
              <p:nvPr/>
            </p:nvSpPr>
            <p:spPr>
              <a:xfrm rot="10800000">
                <a:off x="1006393" y="5197908"/>
                <a:ext cx="48027" cy="41045"/>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9"/>
              <p:cNvSpPr/>
              <p:nvPr/>
            </p:nvSpPr>
            <p:spPr>
              <a:xfrm rot="10800000">
                <a:off x="1435373" y="5206100"/>
                <a:ext cx="39836" cy="34241"/>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19"/>
              <p:cNvSpPr/>
              <p:nvPr/>
            </p:nvSpPr>
            <p:spPr>
              <a:xfrm rot="10800000">
                <a:off x="3562102" y="5228211"/>
                <a:ext cx="14592" cy="13473"/>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19"/>
              <p:cNvSpPr/>
              <p:nvPr/>
            </p:nvSpPr>
            <p:spPr>
              <a:xfrm rot="10800000">
                <a:off x="507274" y="5189673"/>
                <a:ext cx="61679" cy="52414"/>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19"/>
              <p:cNvSpPr/>
              <p:nvPr/>
            </p:nvSpPr>
            <p:spPr>
              <a:xfrm rot="10800000">
                <a:off x="2493724" y="5221631"/>
                <a:ext cx="27348" cy="23007"/>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19"/>
              <p:cNvSpPr/>
              <p:nvPr/>
            </p:nvSpPr>
            <p:spPr>
              <a:xfrm rot="10800000">
                <a:off x="4981129" y="5245309"/>
                <a:ext cx="45" cy="45"/>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19"/>
              <p:cNvSpPr/>
              <p:nvPr/>
            </p:nvSpPr>
            <p:spPr>
              <a:xfrm rot="10800000">
                <a:off x="905504" y="5202384"/>
                <a:ext cx="51743" cy="43910"/>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19"/>
              <p:cNvSpPr/>
              <p:nvPr/>
            </p:nvSpPr>
            <p:spPr>
              <a:xfrm rot="10800000">
                <a:off x="721540" y="5199565"/>
                <a:ext cx="57159" cy="48520"/>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19"/>
              <p:cNvSpPr/>
              <p:nvPr/>
            </p:nvSpPr>
            <p:spPr>
              <a:xfrm rot="10800000">
                <a:off x="1216765" y="5215231"/>
                <a:ext cx="44447" cy="37777"/>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19"/>
              <p:cNvSpPr/>
              <p:nvPr/>
            </p:nvSpPr>
            <p:spPr>
              <a:xfrm rot="10800000">
                <a:off x="4039557" y="5246160"/>
                <a:ext cx="11682" cy="10161"/>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19"/>
              <p:cNvSpPr/>
              <p:nvPr/>
            </p:nvSpPr>
            <p:spPr>
              <a:xfrm rot="10800000">
                <a:off x="1551929" y="5224272"/>
                <a:ext cx="32854" cy="3289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19"/>
              <p:cNvSpPr/>
              <p:nvPr/>
            </p:nvSpPr>
            <p:spPr>
              <a:xfrm rot="10800000">
                <a:off x="-313401" y="5197908"/>
                <a:ext cx="72377" cy="60963"/>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19"/>
              <p:cNvSpPr/>
              <p:nvPr/>
            </p:nvSpPr>
            <p:spPr>
              <a:xfrm rot="10800000">
                <a:off x="2372828" y="5235641"/>
                <a:ext cx="28870" cy="23454"/>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19"/>
              <p:cNvSpPr/>
              <p:nvPr/>
            </p:nvSpPr>
            <p:spPr>
              <a:xfrm rot="10800000">
                <a:off x="2969165" y="5244369"/>
                <a:ext cx="25245" cy="19202"/>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19"/>
              <p:cNvSpPr/>
              <p:nvPr/>
            </p:nvSpPr>
            <p:spPr>
              <a:xfrm rot="10800000">
                <a:off x="622934" y="5217021"/>
                <a:ext cx="59889" cy="50624"/>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19"/>
              <p:cNvSpPr/>
              <p:nvPr/>
            </p:nvSpPr>
            <p:spPr>
              <a:xfrm rot="10800000">
                <a:off x="3445502" y="5252560"/>
                <a:ext cx="17367" cy="15532"/>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19"/>
              <p:cNvSpPr/>
              <p:nvPr/>
            </p:nvSpPr>
            <p:spPr>
              <a:xfrm rot="10800000">
                <a:off x="1668036" y="5237208"/>
                <a:ext cx="32854" cy="31153"/>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19"/>
              <p:cNvSpPr/>
              <p:nvPr/>
            </p:nvSpPr>
            <p:spPr>
              <a:xfrm rot="10800000">
                <a:off x="2255332" y="5245891"/>
                <a:ext cx="29855" cy="24976"/>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19"/>
              <p:cNvSpPr/>
              <p:nvPr/>
            </p:nvSpPr>
            <p:spPr>
              <a:xfrm rot="10800000">
                <a:off x="1112295" y="5234522"/>
                <a:ext cx="47132" cy="39971"/>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19"/>
              <p:cNvSpPr/>
              <p:nvPr/>
            </p:nvSpPr>
            <p:spPr>
              <a:xfrm rot="10800000">
                <a:off x="3923673" y="5266078"/>
                <a:ext cx="12309" cy="11324"/>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19"/>
              <p:cNvSpPr/>
              <p:nvPr/>
            </p:nvSpPr>
            <p:spPr>
              <a:xfrm rot="10800000">
                <a:off x="1781727" y="5247682"/>
                <a:ext cx="36211" cy="30482"/>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19"/>
              <p:cNvSpPr/>
              <p:nvPr/>
            </p:nvSpPr>
            <p:spPr>
              <a:xfrm rot="10800000">
                <a:off x="2136674" y="5252560"/>
                <a:ext cx="31645" cy="26543"/>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19"/>
              <p:cNvSpPr/>
              <p:nvPr/>
            </p:nvSpPr>
            <p:spPr>
              <a:xfrm rot="10800000">
                <a:off x="1331530" y="5243429"/>
                <a:ext cx="43507" cy="36882"/>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19"/>
              <p:cNvSpPr/>
              <p:nvPr/>
            </p:nvSpPr>
            <p:spPr>
              <a:xfrm rot="10800000">
                <a:off x="1900788" y="5253500"/>
                <a:ext cx="33749" cy="29184"/>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19"/>
              <p:cNvSpPr/>
              <p:nvPr/>
            </p:nvSpPr>
            <p:spPr>
              <a:xfrm rot="10800000">
                <a:off x="2023252" y="5255291"/>
                <a:ext cx="28333" cy="27751"/>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19"/>
              <p:cNvSpPr/>
              <p:nvPr/>
            </p:nvSpPr>
            <p:spPr>
              <a:xfrm rot="10800000">
                <a:off x="812985" y="5199475"/>
                <a:ext cx="75018" cy="87551"/>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19"/>
              <p:cNvSpPr/>
              <p:nvPr/>
            </p:nvSpPr>
            <p:spPr>
              <a:xfrm rot="10800000">
                <a:off x="2856236" y="5267152"/>
                <a:ext cx="20992" cy="20097"/>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19"/>
              <p:cNvSpPr/>
              <p:nvPr/>
            </p:nvSpPr>
            <p:spPr>
              <a:xfrm rot="10800000">
                <a:off x="1016375" y="5244638"/>
                <a:ext cx="50176" cy="42612"/>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19"/>
              <p:cNvSpPr/>
              <p:nvPr/>
            </p:nvSpPr>
            <p:spPr>
              <a:xfrm rot="10800000">
                <a:off x="922826" y="5244101"/>
                <a:ext cx="53533" cy="45879"/>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19"/>
              <p:cNvSpPr/>
              <p:nvPr/>
            </p:nvSpPr>
            <p:spPr>
              <a:xfrm rot="10800000">
                <a:off x="-426331" y="5230673"/>
                <a:ext cx="73541" cy="62306"/>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19"/>
              <p:cNvSpPr/>
              <p:nvPr/>
            </p:nvSpPr>
            <p:spPr>
              <a:xfrm rot="10800000">
                <a:off x="3331946" y="5278387"/>
                <a:ext cx="19784" cy="16293"/>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19"/>
              <p:cNvSpPr/>
              <p:nvPr/>
            </p:nvSpPr>
            <p:spPr>
              <a:xfrm rot="10800000">
                <a:off x="4639565" y="5291725"/>
                <a:ext cx="5505" cy="4879"/>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19"/>
              <p:cNvSpPr/>
              <p:nvPr/>
            </p:nvSpPr>
            <p:spPr>
              <a:xfrm rot="10800000">
                <a:off x="4758000" y="5293561"/>
                <a:ext cx="3670" cy="3715"/>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19"/>
              <p:cNvSpPr/>
              <p:nvPr/>
            </p:nvSpPr>
            <p:spPr>
              <a:xfrm rot="10800000">
                <a:off x="736759" y="5248935"/>
                <a:ext cx="58994" cy="50176"/>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19"/>
              <p:cNvSpPr/>
              <p:nvPr/>
            </p:nvSpPr>
            <p:spPr>
              <a:xfrm rot="10800000">
                <a:off x="3807118" y="5287921"/>
                <a:ext cx="12757" cy="12264"/>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19"/>
              <p:cNvSpPr/>
              <p:nvPr/>
            </p:nvSpPr>
            <p:spPr>
              <a:xfrm rot="10800000">
                <a:off x="4521175" y="5293561"/>
                <a:ext cx="6401" cy="666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19"/>
              <p:cNvSpPr/>
              <p:nvPr/>
            </p:nvSpPr>
            <p:spPr>
              <a:xfrm rot="10800000">
                <a:off x="4875451" y="5300857"/>
                <a:ext cx="2820" cy="2775"/>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19"/>
              <p:cNvSpPr/>
              <p:nvPr/>
            </p:nvSpPr>
            <p:spPr>
              <a:xfrm rot="10800000">
                <a:off x="1441998" y="5268585"/>
                <a:ext cx="41672" cy="35092"/>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19"/>
              <p:cNvSpPr/>
              <p:nvPr/>
            </p:nvSpPr>
            <p:spPr>
              <a:xfrm rot="10800000">
                <a:off x="1226120" y="5268898"/>
                <a:ext cx="45342" cy="38404"/>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19"/>
              <p:cNvSpPr/>
              <p:nvPr/>
            </p:nvSpPr>
            <p:spPr>
              <a:xfrm rot="10800000">
                <a:off x="2739636" y="5286265"/>
                <a:ext cx="25558" cy="21888"/>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19"/>
              <p:cNvSpPr/>
              <p:nvPr/>
            </p:nvSpPr>
            <p:spPr>
              <a:xfrm rot="10800000">
                <a:off x="4403680" y="5302602"/>
                <a:ext cx="8012" cy="7475"/>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19"/>
              <p:cNvSpPr/>
              <p:nvPr/>
            </p:nvSpPr>
            <p:spPr>
              <a:xfrm rot="10800000">
                <a:off x="4992946" y="5313613"/>
                <a:ext cx="1880" cy="940"/>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19"/>
              <p:cNvSpPr/>
              <p:nvPr/>
            </p:nvSpPr>
            <p:spPr>
              <a:xfrm rot="10800000">
                <a:off x="3216912" y="5303542"/>
                <a:ext cx="20724" cy="17904"/>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19"/>
              <p:cNvSpPr/>
              <p:nvPr/>
            </p:nvSpPr>
            <p:spPr>
              <a:xfrm rot="10800000">
                <a:off x="4286185" y="5316567"/>
                <a:ext cx="10071" cy="6356"/>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19"/>
              <p:cNvSpPr/>
              <p:nvPr/>
            </p:nvSpPr>
            <p:spPr>
              <a:xfrm rot="10800000">
                <a:off x="1558553" y="5289935"/>
                <a:ext cx="39881" cy="33749"/>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19"/>
              <p:cNvSpPr/>
              <p:nvPr/>
            </p:nvSpPr>
            <p:spPr>
              <a:xfrm rot="10800000">
                <a:off x="1128409" y="5283087"/>
                <a:ext cx="48341" cy="4149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19"/>
              <p:cNvSpPr/>
              <p:nvPr/>
            </p:nvSpPr>
            <p:spPr>
              <a:xfrm rot="10800000">
                <a:off x="3691413" y="5311644"/>
                <a:ext cx="14637" cy="1383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19"/>
              <p:cNvSpPr/>
              <p:nvPr/>
            </p:nvSpPr>
            <p:spPr>
              <a:xfrm rot="10800000">
                <a:off x="2622589" y="5304258"/>
                <a:ext cx="23768" cy="22962"/>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19"/>
              <p:cNvSpPr/>
              <p:nvPr/>
            </p:nvSpPr>
            <p:spPr>
              <a:xfrm rot="10800000">
                <a:off x="5110441" y="5330891"/>
                <a:ext cx="45" cy="45"/>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19"/>
              <p:cNvSpPr/>
              <p:nvPr/>
            </p:nvSpPr>
            <p:spPr>
              <a:xfrm rot="10800000">
                <a:off x="1033965" y="5288189"/>
                <a:ext cx="51698" cy="43686"/>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19"/>
              <p:cNvSpPr/>
              <p:nvPr/>
            </p:nvSpPr>
            <p:spPr>
              <a:xfrm rot="10800000">
                <a:off x="848525" y="5286265"/>
                <a:ext cx="66513" cy="48386"/>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19"/>
              <p:cNvSpPr/>
              <p:nvPr/>
            </p:nvSpPr>
            <p:spPr>
              <a:xfrm rot="10800000">
                <a:off x="1339990" y="5299872"/>
                <a:ext cx="44402" cy="37509"/>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19"/>
              <p:cNvSpPr/>
              <p:nvPr/>
            </p:nvSpPr>
            <p:spPr>
              <a:xfrm rot="10800000">
                <a:off x="1675198" y="5307212"/>
                <a:ext cx="38896" cy="32854"/>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19"/>
              <p:cNvSpPr/>
              <p:nvPr/>
            </p:nvSpPr>
            <p:spPr>
              <a:xfrm rot="10800000">
                <a:off x="4168690" y="5332726"/>
                <a:ext cx="11727" cy="8236"/>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19"/>
              <p:cNvSpPr/>
              <p:nvPr/>
            </p:nvSpPr>
            <p:spPr>
              <a:xfrm rot="10800000">
                <a:off x="2503751" y="5319790"/>
                <a:ext cx="26453" cy="23007"/>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19"/>
              <p:cNvSpPr/>
              <p:nvPr/>
            </p:nvSpPr>
            <p:spPr>
              <a:xfrm rot="10800000">
                <a:off x="3098477" y="5327265"/>
                <a:ext cx="21932" cy="19247"/>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19"/>
              <p:cNvSpPr/>
              <p:nvPr/>
            </p:nvSpPr>
            <p:spPr>
              <a:xfrm rot="10800000">
                <a:off x="3576649" y="5337291"/>
                <a:ext cx="15532" cy="14592"/>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19"/>
              <p:cNvSpPr/>
              <p:nvPr/>
            </p:nvSpPr>
            <p:spPr>
              <a:xfrm rot="10800000">
                <a:off x="1793543" y="5321446"/>
                <a:ext cx="36256" cy="31422"/>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19"/>
              <p:cNvSpPr/>
              <p:nvPr/>
            </p:nvSpPr>
            <p:spPr>
              <a:xfrm rot="10800000">
                <a:off x="2384868" y="5329055"/>
                <a:ext cx="28736" cy="24842"/>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19"/>
              <p:cNvSpPr/>
              <p:nvPr/>
            </p:nvSpPr>
            <p:spPr>
              <a:xfrm rot="10800000">
                <a:off x="1240712" y="5319477"/>
                <a:ext cx="47132" cy="39747"/>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19"/>
              <p:cNvSpPr/>
              <p:nvPr/>
            </p:nvSpPr>
            <p:spPr>
              <a:xfrm rot="10800000">
                <a:off x="4052806" y="5352510"/>
                <a:ext cx="12667" cy="8504"/>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19"/>
              <p:cNvSpPr/>
              <p:nvPr/>
            </p:nvSpPr>
            <p:spPr>
              <a:xfrm rot="10800000">
                <a:off x="1910814" y="5331428"/>
                <a:ext cx="35539" cy="30482"/>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19"/>
              <p:cNvSpPr/>
              <p:nvPr/>
            </p:nvSpPr>
            <p:spPr>
              <a:xfrm rot="10800000">
                <a:off x="2266299" y="5335456"/>
                <a:ext cx="30750" cy="26498"/>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19"/>
              <p:cNvSpPr/>
              <p:nvPr/>
            </p:nvSpPr>
            <p:spPr>
              <a:xfrm rot="10800000">
                <a:off x="1454755" y="5327802"/>
                <a:ext cx="43507" cy="3598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9"/>
              <p:cNvSpPr/>
              <p:nvPr/>
            </p:nvSpPr>
            <p:spPr>
              <a:xfrm rot="10800000">
                <a:off x="2029473" y="5336933"/>
                <a:ext cx="34376" cy="28691"/>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19"/>
              <p:cNvSpPr/>
              <p:nvPr/>
            </p:nvSpPr>
            <p:spPr>
              <a:xfrm rot="10800000">
                <a:off x="2148535" y="5338186"/>
                <a:ext cx="31914" cy="28288"/>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19"/>
              <p:cNvSpPr/>
              <p:nvPr/>
            </p:nvSpPr>
            <p:spPr>
              <a:xfrm rot="10800000">
                <a:off x="2985548" y="5350003"/>
                <a:ext cx="23499" cy="20097"/>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9"/>
              <p:cNvSpPr/>
              <p:nvPr/>
            </p:nvSpPr>
            <p:spPr>
              <a:xfrm rot="10800000">
                <a:off x="1145060" y="5329593"/>
                <a:ext cx="49907" cy="42388"/>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19"/>
              <p:cNvSpPr/>
              <p:nvPr/>
            </p:nvSpPr>
            <p:spPr>
              <a:xfrm rot="10800000">
                <a:off x="941402" y="5286220"/>
                <a:ext cx="83835" cy="8844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19"/>
              <p:cNvSpPr/>
              <p:nvPr/>
            </p:nvSpPr>
            <p:spPr>
              <a:xfrm rot="10800000">
                <a:off x="1051467" y="5330130"/>
                <a:ext cx="53309" cy="45566"/>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19"/>
              <p:cNvSpPr/>
              <p:nvPr/>
            </p:nvSpPr>
            <p:spPr>
              <a:xfrm rot="10800000">
                <a:off x="3460049" y="5360745"/>
                <a:ext cx="18307" cy="18486"/>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19"/>
              <p:cNvSpPr/>
              <p:nvPr/>
            </p:nvSpPr>
            <p:spPr>
              <a:xfrm rot="10800000">
                <a:off x="4767086" y="5376456"/>
                <a:ext cx="6401" cy="5505"/>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19"/>
              <p:cNvSpPr/>
              <p:nvPr/>
            </p:nvSpPr>
            <p:spPr>
              <a:xfrm rot="10800000">
                <a:off x="4886417" y="5379187"/>
                <a:ext cx="4566" cy="3670"/>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19"/>
              <p:cNvSpPr/>
              <p:nvPr/>
            </p:nvSpPr>
            <p:spPr>
              <a:xfrm rot="10800000">
                <a:off x="3934595" y="5371891"/>
                <a:ext cx="17367" cy="1190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19"/>
              <p:cNvSpPr/>
              <p:nvPr/>
            </p:nvSpPr>
            <p:spPr>
              <a:xfrm rot="10800000">
                <a:off x="4650487" y="5379187"/>
                <a:ext cx="6445" cy="6401"/>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19"/>
              <p:cNvSpPr/>
              <p:nvPr/>
            </p:nvSpPr>
            <p:spPr>
              <a:xfrm rot="10800000">
                <a:off x="1576547" y="5353673"/>
                <a:ext cx="36972" cy="35226"/>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19"/>
              <p:cNvSpPr/>
              <p:nvPr/>
            </p:nvSpPr>
            <p:spPr>
              <a:xfrm rot="10800000">
                <a:off x="5004807" y="5386482"/>
                <a:ext cx="2775" cy="2775"/>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19"/>
              <p:cNvSpPr/>
              <p:nvPr/>
            </p:nvSpPr>
            <p:spPr>
              <a:xfrm rot="10800000">
                <a:off x="2868993" y="5370011"/>
                <a:ext cx="25289" cy="21261"/>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19"/>
              <p:cNvSpPr/>
              <p:nvPr/>
            </p:nvSpPr>
            <p:spPr>
              <a:xfrm rot="10800000">
                <a:off x="1354582" y="5353584"/>
                <a:ext cx="45297" cy="38404"/>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19"/>
              <p:cNvSpPr/>
              <p:nvPr/>
            </p:nvSpPr>
            <p:spPr>
              <a:xfrm rot="10800000">
                <a:off x="4532992" y="5387154"/>
                <a:ext cx="7341" cy="7564"/>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19"/>
              <p:cNvSpPr/>
              <p:nvPr/>
            </p:nvSpPr>
            <p:spPr>
              <a:xfrm rot="10800000">
                <a:off x="5122526" y="5399508"/>
                <a:ext cx="1656" cy="1567"/>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19"/>
              <p:cNvSpPr/>
              <p:nvPr/>
            </p:nvSpPr>
            <p:spPr>
              <a:xfrm rot="10800000">
                <a:off x="3345776" y="5386930"/>
                <a:ext cx="18262" cy="17143"/>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19"/>
              <p:cNvSpPr/>
              <p:nvPr/>
            </p:nvSpPr>
            <p:spPr>
              <a:xfrm rot="10800000">
                <a:off x="1687910" y="5373726"/>
                <a:ext cx="38941" cy="33794"/>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19"/>
              <p:cNvSpPr/>
              <p:nvPr/>
            </p:nvSpPr>
            <p:spPr>
              <a:xfrm rot="10800000">
                <a:off x="4415496" y="5399060"/>
                <a:ext cx="9176" cy="859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19"/>
              <p:cNvSpPr/>
              <p:nvPr/>
            </p:nvSpPr>
            <p:spPr>
              <a:xfrm rot="10800000">
                <a:off x="3820770" y="5398344"/>
                <a:ext cx="15666" cy="10921"/>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9"/>
              <p:cNvSpPr/>
              <p:nvPr/>
            </p:nvSpPr>
            <p:spPr>
              <a:xfrm rot="10800000">
                <a:off x="2748096" y="5386572"/>
                <a:ext cx="27125" cy="22738"/>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19"/>
              <p:cNvSpPr/>
              <p:nvPr/>
            </p:nvSpPr>
            <p:spPr>
              <a:xfrm rot="10800000">
                <a:off x="1257094" y="5368265"/>
                <a:ext cx="48072" cy="41045"/>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19"/>
              <p:cNvSpPr/>
              <p:nvPr/>
            </p:nvSpPr>
            <p:spPr>
              <a:xfrm rot="10800000">
                <a:off x="5239797" y="5417456"/>
                <a:ext cx="45" cy="45"/>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19"/>
              <p:cNvSpPr/>
              <p:nvPr/>
            </p:nvSpPr>
            <p:spPr>
              <a:xfrm rot="10800000">
                <a:off x="1162382" y="5374218"/>
                <a:ext cx="50803" cy="43283"/>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19"/>
              <p:cNvSpPr/>
              <p:nvPr/>
            </p:nvSpPr>
            <p:spPr>
              <a:xfrm rot="10800000">
                <a:off x="1071027" y="5371891"/>
                <a:ext cx="53533" cy="46192"/>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19"/>
              <p:cNvSpPr/>
              <p:nvPr/>
            </p:nvSpPr>
            <p:spPr>
              <a:xfrm rot="10800000">
                <a:off x="1469302" y="5384513"/>
                <a:ext cx="43507" cy="37554"/>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19"/>
              <p:cNvSpPr/>
              <p:nvPr/>
            </p:nvSpPr>
            <p:spPr>
              <a:xfrm rot="10800000">
                <a:off x="1804509" y="5391182"/>
                <a:ext cx="38941" cy="32720"/>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19"/>
              <p:cNvSpPr/>
              <p:nvPr/>
            </p:nvSpPr>
            <p:spPr>
              <a:xfrm rot="10800000">
                <a:off x="4298941" y="5414726"/>
                <a:ext cx="10966" cy="10026"/>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19"/>
              <p:cNvSpPr/>
              <p:nvPr/>
            </p:nvSpPr>
            <p:spPr>
              <a:xfrm rot="10800000">
                <a:off x="2631272" y="5401388"/>
                <a:ext cx="28244" cy="24305"/>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9"/>
              <p:cNvSpPr/>
              <p:nvPr/>
            </p:nvSpPr>
            <p:spPr>
              <a:xfrm rot="10800000">
                <a:off x="3226939" y="5410161"/>
                <a:ext cx="22514" cy="19694"/>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19"/>
              <p:cNvSpPr/>
              <p:nvPr/>
            </p:nvSpPr>
            <p:spPr>
              <a:xfrm rot="10800000">
                <a:off x="3703275" y="5420142"/>
                <a:ext cx="20052" cy="14681"/>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19"/>
              <p:cNvSpPr/>
              <p:nvPr/>
            </p:nvSpPr>
            <p:spPr>
              <a:xfrm rot="10800000">
                <a:off x="1922631" y="5405282"/>
                <a:ext cx="36479" cy="31332"/>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19"/>
              <p:cNvSpPr/>
              <p:nvPr/>
            </p:nvSpPr>
            <p:spPr>
              <a:xfrm rot="10800000">
                <a:off x="2513105" y="5412354"/>
                <a:ext cx="29855" cy="25200"/>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19"/>
              <p:cNvSpPr/>
              <p:nvPr/>
            </p:nvSpPr>
            <p:spPr>
              <a:xfrm rot="10800000">
                <a:off x="4181446" y="5433481"/>
                <a:ext cx="11861" cy="11324"/>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19"/>
              <p:cNvSpPr/>
              <p:nvPr/>
            </p:nvSpPr>
            <p:spPr>
              <a:xfrm rot="10800000">
                <a:off x="2395566" y="5418754"/>
                <a:ext cx="30795" cy="26095"/>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19"/>
              <p:cNvSpPr/>
              <p:nvPr/>
            </p:nvSpPr>
            <p:spPr>
              <a:xfrm rot="10800000">
                <a:off x="2040395" y="5414368"/>
                <a:ext cx="35316" cy="30482"/>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19"/>
              <p:cNvSpPr/>
              <p:nvPr/>
            </p:nvSpPr>
            <p:spPr>
              <a:xfrm rot="10800000">
                <a:off x="1370024" y="5404655"/>
                <a:ext cx="46237" cy="40194"/>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19"/>
              <p:cNvSpPr/>
              <p:nvPr/>
            </p:nvSpPr>
            <p:spPr>
              <a:xfrm rot="10800000">
                <a:off x="1584066" y="5412488"/>
                <a:ext cx="42612" cy="3598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19"/>
              <p:cNvSpPr/>
              <p:nvPr/>
            </p:nvSpPr>
            <p:spPr>
              <a:xfrm rot="10800000">
                <a:off x="2276952" y="5421306"/>
                <a:ext cx="32809" cy="28065"/>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19"/>
              <p:cNvSpPr/>
              <p:nvPr/>
            </p:nvSpPr>
            <p:spPr>
              <a:xfrm rot="10800000">
                <a:off x="2158561" y="5420187"/>
                <a:ext cx="33704" cy="29184"/>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19"/>
              <p:cNvSpPr/>
              <p:nvPr/>
            </p:nvSpPr>
            <p:spPr>
              <a:xfrm rot="10800000">
                <a:off x="3113964" y="5432943"/>
                <a:ext cx="23723" cy="20008"/>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19"/>
              <p:cNvSpPr/>
              <p:nvPr/>
            </p:nvSpPr>
            <p:spPr>
              <a:xfrm rot="10800000">
                <a:off x="1273476" y="5415174"/>
                <a:ext cx="49907" cy="424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19"/>
              <p:cNvSpPr/>
              <p:nvPr/>
            </p:nvSpPr>
            <p:spPr>
              <a:xfrm rot="10800000">
                <a:off x="3589719" y="5445073"/>
                <a:ext cx="19784" cy="16114"/>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19"/>
              <p:cNvSpPr/>
              <p:nvPr/>
            </p:nvSpPr>
            <p:spPr>
              <a:xfrm rot="10800000">
                <a:off x="1179436" y="5417367"/>
                <a:ext cx="53488" cy="45342"/>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19"/>
              <p:cNvSpPr/>
              <p:nvPr/>
            </p:nvSpPr>
            <p:spPr>
              <a:xfrm rot="10800000">
                <a:off x="4898233" y="5462082"/>
                <a:ext cx="5505" cy="4834"/>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19"/>
              <p:cNvSpPr/>
              <p:nvPr/>
            </p:nvSpPr>
            <p:spPr>
              <a:xfrm rot="10800000">
                <a:off x="4065786" y="5458680"/>
                <a:ext cx="13965" cy="9086"/>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19"/>
              <p:cNvSpPr/>
              <p:nvPr/>
            </p:nvSpPr>
            <p:spPr>
              <a:xfrm rot="10800000">
                <a:off x="5016668" y="5464813"/>
                <a:ext cx="3670" cy="3670"/>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19"/>
              <p:cNvSpPr/>
              <p:nvPr/>
            </p:nvSpPr>
            <p:spPr>
              <a:xfrm rot="10800000">
                <a:off x="4780738" y="5464723"/>
                <a:ext cx="6266" cy="6580"/>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19"/>
              <p:cNvSpPr/>
              <p:nvPr/>
            </p:nvSpPr>
            <p:spPr>
              <a:xfrm rot="10800000">
                <a:off x="1699502" y="5436569"/>
                <a:ext cx="41940" cy="35539"/>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19"/>
              <p:cNvSpPr/>
              <p:nvPr/>
            </p:nvSpPr>
            <p:spPr>
              <a:xfrm rot="10800000">
                <a:off x="2998304" y="5453846"/>
                <a:ext cx="21888" cy="20232"/>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19"/>
              <p:cNvSpPr/>
              <p:nvPr/>
            </p:nvSpPr>
            <p:spPr>
              <a:xfrm rot="10800000">
                <a:off x="5134119" y="5472108"/>
                <a:ext cx="2820" cy="2775"/>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19"/>
              <p:cNvSpPr/>
              <p:nvPr/>
            </p:nvSpPr>
            <p:spPr>
              <a:xfrm rot="10800000">
                <a:off x="1482998" y="5438315"/>
                <a:ext cx="46237" cy="38404"/>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19"/>
              <p:cNvSpPr/>
              <p:nvPr/>
            </p:nvSpPr>
            <p:spPr>
              <a:xfrm rot="10800000">
                <a:off x="4661453" y="5472108"/>
                <a:ext cx="10026" cy="7296"/>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19"/>
              <p:cNvSpPr/>
              <p:nvPr/>
            </p:nvSpPr>
            <p:spPr>
              <a:xfrm rot="10800000">
                <a:off x="5252554" y="5484820"/>
                <a:ext cx="940" cy="1880"/>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19"/>
              <p:cNvSpPr/>
              <p:nvPr/>
            </p:nvSpPr>
            <p:spPr>
              <a:xfrm rot="10800000">
                <a:off x="3474641" y="5469691"/>
                <a:ext cx="20992" cy="17904"/>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19"/>
              <p:cNvSpPr/>
              <p:nvPr/>
            </p:nvSpPr>
            <p:spPr>
              <a:xfrm rot="10800000">
                <a:off x="1816326" y="5457517"/>
                <a:ext cx="39881" cy="33794"/>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19"/>
              <p:cNvSpPr/>
              <p:nvPr/>
            </p:nvSpPr>
            <p:spPr>
              <a:xfrm rot="10800000">
                <a:off x="4544629" y="5485581"/>
                <a:ext cx="10474" cy="6580"/>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19"/>
              <p:cNvSpPr/>
              <p:nvPr/>
            </p:nvSpPr>
            <p:spPr>
              <a:xfrm rot="10800000">
                <a:off x="2877452" y="5469647"/>
                <a:ext cx="27080" cy="22559"/>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19"/>
              <p:cNvSpPr/>
              <p:nvPr/>
            </p:nvSpPr>
            <p:spPr>
              <a:xfrm rot="10800000">
                <a:off x="3950082" y="5482135"/>
                <a:ext cx="15666" cy="10161"/>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19"/>
              <p:cNvSpPr/>
              <p:nvPr/>
            </p:nvSpPr>
            <p:spPr>
              <a:xfrm rot="10800000">
                <a:off x="1392135" y="5454742"/>
                <a:ext cx="42880" cy="41090"/>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19"/>
              <p:cNvSpPr/>
              <p:nvPr/>
            </p:nvSpPr>
            <p:spPr>
              <a:xfrm rot="10800000">
                <a:off x="5368214" y="5503038"/>
                <a:ext cx="940" cy="45"/>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19"/>
              <p:cNvSpPr/>
              <p:nvPr/>
            </p:nvSpPr>
            <p:spPr>
              <a:xfrm rot="10800000">
                <a:off x="1290530" y="5459352"/>
                <a:ext cx="51698" cy="43775"/>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19"/>
              <p:cNvSpPr/>
              <p:nvPr/>
            </p:nvSpPr>
            <p:spPr>
              <a:xfrm rot="10800000">
                <a:off x="1597494" y="5468975"/>
                <a:ext cx="44670" cy="37777"/>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19"/>
              <p:cNvSpPr/>
              <p:nvPr/>
            </p:nvSpPr>
            <p:spPr>
              <a:xfrm rot="10800000">
                <a:off x="1933821" y="5474794"/>
                <a:ext cx="38046" cy="3289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19"/>
              <p:cNvSpPr/>
              <p:nvPr/>
            </p:nvSpPr>
            <p:spPr>
              <a:xfrm rot="10800000">
                <a:off x="2763314" y="5483925"/>
                <a:ext cx="25110" cy="24305"/>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19"/>
              <p:cNvSpPr/>
              <p:nvPr/>
            </p:nvSpPr>
            <p:spPr>
              <a:xfrm rot="10800000">
                <a:off x="4428253" y="5498517"/>
                <a:ext cx="10966" cy="10026"/>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19"/>
              <p:cNvSpPr/>
              <p:nvPr/>
            </p:nvSpPr>
            <p:spPr>
              <a:xfrm rot="10800000">
                <a:off x="3358981" y="5493907"/>
                <a:ext cx="22604" cy="18754"/>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19"/>
              <p:cNvSpPr/>
              <p:nvPr/>
            </p:nvSpPr>
            <p:spPr>
              <a:xfrm rot="10800000">
                <a:off x="3831691" y="5503038"/>
                <a:ext cx="18262" cy="15532"/>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19"/>
              <p:cNvSpPr/>
              <p:nvPr/>
            </p:nvSpPr>
            <p:spPr>
              <a:xfrm rot="10800000">
                <a:off x="2051316" y="5488401"/>
                <a:ext cx="37151" cy="31108"/>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19"/>
              <p:cNvSpPr/>
              <p:nvPr/>
            </p:nvSpPr>
            <p:spPr>
              <a:xfrm rot="10800000">
                <a:off x="2642417" y="5495205"/>
                <a:ext cx="29855" cy="25245"/>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19"/>
              <p:cNvSpPr/>
              <p:nvPr/>
            </p:nvSpPr>
            <p:spPr>
              <a:xfrm rot="10800000">
                <a:off x="2524027" y="5501650"/>
                <a:ext cx="31690" cy="26095"/>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9"/>
              <p:cNvSpPr/>
              <p:nvPr/>
            </p:nvSpPr>
            <p:spPr>
              <a:xfrm rot="10800000">
                <a:off x="2169751" y="5497890"/>
                <a:ext cx="35271" cy="29855"/>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19"/>
              <p:cNvSpPr/>
              <p:nvPr/>
            </p:nvSpPr>
            <p:spPr>
              <a:xfrm rot="10800000">
                <a:off x="4308968" y="5517629"/>
                <a:ext cx="13697" cy="11861"/>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19"/>
              <p:cNvSpPr/>
              <p:nvPr/>
            </p:nvSpPr>
            <p:spPr>
              <a:xfrm rot="10800000">
                <a:off x="1498440" y="5489565"/>
                <a:ext cx="47177" cy="39971"/>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9"/>
              <p:cNvSpPr/>
              <p:nvPr/>
            </p:nvSpPr>
            <p:spPr>
              <a:xfrm rot="10800000">
                <a:off x="2291946" y="5503127"/>
                <a:ext cx="29676" cy="28288"/>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19"/>
              <p:cNvSpPr/>
              <p:nvPr/>
            </p:nvSpPr>
            <p:spPr>
              <a:xfrm rot="10800000">
                <a:off x="2406532" y="5504873"/>
                <a:ext cx="31690" cy="27393"/>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19"/>
              <p:cNvSpPr/>
              <p:nvPr/>
            </p:nvSpPr>
            <p:spPr>
              <a:xfrm rot="10800000">
                <a:off x="1713378" y="5496324"/>
                <a:ext cx="41716" cy="35942"/>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9"/>
              <p:cNvSpPr/>
              <p:nvPr/>
            </p:nvSpPr>
            <p:spPr>
              <a:xfrm rot="10800000">
                <a:off x="3239964" y="5515794"/>
                <a:ext cx="26811" cy="20142"/>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19"/>
              <p:cNvSpPr/>
              <p:nvPr/>
            </p:nvSpPr>
            <p:spPr>
              <a:xfrm rot="10800000">
                <a:off x="1401669" y="5500307"/>
                <a:ext cx="49863" cy="42880"/>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19"/>
              <p:cNvSpPr/>
              <p:nvPr/>
            </p:nvSpPr>
            <p:spPr>
              <a:xfrm rot="10800000">
                <a:off x="3719657" y="5528372"/>
                <a:ext cx="19157" cy="16606"/>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19"/>
              <p:cNvSpPr/>
              <p:nvPr/>
            </p:nvSpPr>
            <p:spPr>
              <a:xfrm rot="10800000">
                <a:off x="4195098" y="5539293"/>
                <a:ext cx="12801" cy="12264"/>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19"/>
              <p:cNvSpPr/>
              <p:nvPr/>
            </p:nvSpPr>
            <p:spPr>
              <a:xfrm rot="10800000">
                <a:off x="1829083" y="5520852"/>
                <a:ext cx="40776" cy="35092"/>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19"/>
              <p:cNvSpPr/>
              <p:nvPr/>
            </p:nvSpPr>
            <p:spPr>
              <a:xfrm rot="10800000">
                <a:off x="3126721" y="5535802"/>
                <a:ext cx="25334" cy="2121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9"/>
              <p:cNvSpPr/>
              <p:nvPr/>
            </p:nvSpPr>
            <p:spPr>
              <a:xfrm rot="10800000">
                <a:off x="1612310" y="5523001"/>
                <a:ext cx="45342" cy="38404"/>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19"/>
              <p:cNvSpPr/>
              <p:nvPr/>
            </p:nvSpPr>
            <p:spPr>
              <a:xfrm rot="10800000">
                <a:off x="3603997" y="5553169"/>
                <a:ext cx="20992" cy="17456"/>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19"/>
              <p:cNvSpPr/>
              <p:nvPr/>
            </p:nvSpPr>
            <p:spPr>
              <a:xfrm rot="10800000">
                <a:off x="1945414" y="5541307"/>
                <a:ext cx="39836" cy="336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9"/>
              <p:cNvSpPr/>
              <p:nvPr/>
            </p:nvSpPr>
            <p:spPr>
              <a:xfrm rot="10800000">
                <a:off x="3006495" y="5552542"/>
                <a:ext cx="26453" cy="22514"/>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19"/>
              <p:cNvSpPr/>
              <p:nvPr/>
            </p:nvSpPr>
            <p:spPr>
              <a:xfrm rot="10800000">
                <a:off x="4079438" y="5562255"/>
                <a:ext cx="13697" cy="13697"/>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19"/>
              <p:cNvSpPr/>
              <p:nvPr/>
            </p:nvSpPr>
            <p:spPr>
              <a:xfrm rot="10800000">
                <a:off x="1513703" y="5538577"/>
                <a:ext cx="48967" cy="41582"/>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19"/>
              <p:cNvSpPr/>
              <p:nvPr/>
            </p:nvSpPr>
            <p:spPr>
              <a:xfrm rot="10800000">
                <a:off x="2066937" y="5556973"/>
                <a:ext cx="33794" cy="32541"/>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19"/>
              <p:cNvSpPr/>
              <p:nvPr/>
            </p:nvSpPr>
            <p:spPr>
              <a:xfrm rot="10800000">
                <a:off x="1727075" y="5553303"/>
                <a:ext cx="43507" cy="37240"/>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19"/>
              <p:cNvSpPr/>
              <p:nvPr/>
            </p:nvSpPr>
            <p:spPr>
              <a:xfrm rot="10800000">
                <a:off x="2892671" y="5566821"/>
                <a:ext cx="25110" cy="24305"/>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19"/>
              <p:cNvSpPr/>
              <p:nvPr/>
            </p:nvSpPr>
            <p:spPr>
              <a:xfrm rot="10800000">
                <a:off x="3488337" y="5576847"/>
                <a:ext cx="22783" cy="18754"/>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19"/>
              <p:cNvSpPr/>
              <p:nvPr/>
            </p:nvSpPr>
            <p:spPr>
              <a:xfrm rot="10800000">
                <a:off x="3963778" y="5586649"/>
                <a:ext cx="17322" cy="14950"/>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19"/>
              <p:cNvSpPr/>
              <p:nvPr/>
            </p:nvSpPr>
            <p:spPr>
              <a:xfrm rot="10800000">
                <a:off x="2180628" y="5571923"/>
                <a:ext cx="36256" cy="31377"/>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19"/>
              <p:cNvSpPr/>
              <p:nvPr/>
            </p:nvSpPr>
            <p:spPr>
              <a:xfrm rot="10800000">
                <a:off x="2771729" y="5578100"/>
                <a:ext cx="28960" cy="25245"/>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19"/>
              <p:cNvSpPr/>
              <p:nvPr/>
            </p:nvSpPr>
            <p:spPr>
              <a:xfrm rot="10800000">
                <a:off x="2298123" y="5581054"/>
                <a:ext cx="35360" cy="30482"/>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19"/>
              <p:cNvSpPr/>
              <p:nvPr/>
            </p:nvSpPr>
            <p:spPr>
              <a:xfrm rot="10800000">
                <a:off x="2656248" y="5583740"/>
                <a:ext cx="29318" cy="28467"/>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19"/>
              <p:cNvSpPr/>
              <p:nvPr/>
            </p:nvSpPr>
            <p:spPr>
              <a:xfrm rot="10800000">
                <a:off x="1626633" y="5574922"/>
                <a:ext cx="47132" cy="39881"/>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19"/>
              <p:cNvSpPr/>
              <p:nvPr/>
            </p:nvSpPr>
            <p:spPr>
              <a:xfrm rot="10800000">
                <a:off x="2534948" y="5587768"/>
                <a:ext cx="32585" cy="27393"/>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19"/>
              <p:cNvSpPr/>
              <p:nvPr/>
            </p:nvSpPr>
            <p:spPr>
              <a:xfrm rot="10800000">
                <a:off x="2416558" y="5586470"/>
                <a:ext cx="34376" cy="28691"/>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19"/>
              <p:cNvSpPr/>
              <p:nvPr/>
            </p:nvSpPr>
            <p:spPr>
              <a:xfrm rot="10800000">
                <a:off x="1841839" y="5580965"/>
                <a:ext cx="42612" cy="36032"/>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19"/>
              <p:cNvSpPr/>
              <p:nvPr/>
            </p:nvSpPr>
            <p:spPr>
              <a:xfrm rot="10800000">
                <a:off x="3369007" y="5598690"/>
                <a:ext cx="23723" cy="20321"/>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19"/>
              <p:cNvSpPr/>
              <p:nvPr/>
            </p:nvSpPr>
            <p:spPr>
              <a:xfrm rot="10800000">
                <a:off x="3848342" y="5611446"/>
                <a:ext cx="19829" cy="16427"/>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9"/>
              <p:cNvSpPr/>
              <p:nvPr/>
            </p:nvSpPr>
            <p:spPr>
              <a:xfrm rot="10800000">
                <a:off x="1958394" y="5604643"/>
                <a:ext cx="40821" cy="35092"/>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19"/>
              <p:cNvSpPr/>
              <p:nvPr/>
            </p:nvSpPr>
            <p:spPr>
              <a:xfrm rot="10800000">
                <a:off x="3252407" y="5619145"/>
                <a:ext cx="25558" cy="21485"/>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19"/>
              <p:cNvSpPr/>
              <p:nvPr/>
            </p:nvSpPr>
            <p:spPr>
              <a:xfrm rot="10800000">
                <a:off x="1746858" y="5607776"/>
                <a:ext cx="45342" cy="3907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9"/>
              <p:cNvSpPr/>
              <p:nvPr/>
            </p:nvSpPr>
            <p:spPr>
              <a:xfrm rot="10800000">
                <a:off x="3733309" y="5636020"/>
                <a:ext cx="20097" cy="17859"/>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19"/>
              <p:cNvSpPr/>
              <p:nvPr/>
            </p:nvSpPr>
            <p:spPr>
              <a:xfrm rot="10800000">
                <a:off x="3135852" y="5635438"/>
                <a:ext cx="26453" cy="22514"/>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19"/>
              <p:cNvSpPr/>
              <p:nvPr/>
            </p:nvSpPr>
            <p:spPr>
              <a:xfrm rot="10800000">
                <a:off x="2078844" y="5625635"/>
                <a:ext cx="35584" cy="33928"/>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19"/>
              <p:cNvSpPr/>
              <p:nvPr/>
            </p:nvSpPr>
            <p:spPr>
              <a:xfrm rot="10800000">
                <a:off x="3019252" y="5651328"/>
                <a:ext cx="27348" cy="23007"/>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19"/>
              <p:cNvSpPr/>
              <p:nvPr/>
            </p:nvSpPr>
            <p:spPr>
              <a:xfrm rot="10800000">
                <a:off x="2191594" y="5642376"/>
                <a:ext cx="38046" cy="32003"/>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19"/>
              <p:cNvSpPr/>
              <p:nvPr/>
            </p:nvSpPr>
            <p:spPr>
              <a:xfrm rot="10800000">
                <a:off x="1855267" y="5637765"/>
                <a:ext cx="44357" cy="37688"/>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9"/>
              <p:cNvSpPr/>
              <p:nvPr/>
            </p:nvSpPr>
            <p:spPr>
              <a:xfrm rot="10800000">
                <a:off x="3617649" y="5659698"/>
                <a:ext cx="21888" cy="18799"/>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19"/>
              <p:cNvSpPr/>
              <p:nvPr/>
            </p:nvSpPr>
            <p:spPr>
              <a:xfrm rot="10800000">
                <a:off x="2309984" y="5655535"/>
                <a:ext cx="36211" cy="30661"/>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19"/>
              <p:cNvSpPr/>
              <p:nvPr/>
            </p:nvSpPr>
            <p:spPr>
              <a:xfrm rot="10800000">
                <a:off x="2898713" y="5660638"/>
                <a:ext cx="31332" cy="25603"/>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19"/>
              <p:cNvSpPr/>
              <p:nvPr/>
            </p:nvSpPr>
            <p:spPr>
              <a:xfrm rot="10800000">
                <a:off x="2782427" y="5667889"/>
                <a:ext cx="31019" cy="26498"/>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19"/>
              <p:cNvSpPr/>
              <p:nvPr/>
            </p:nvSpPr>
            <p:spPr>
              <a:xfrm rot="10800000">
                <a:off x="2427211" y="5664263"/>
                <a:ext cx="35584" cy="30482"/>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19"/>
              <p:cNvSpPr/>
              <p:nvPr/>
            </p:nvSpPr>
            <p:spPr>
              <a:xfrm rot="10800000">
                <a:off x="2668602" y="5670664"/>
                <a:ext cx="27348" cy="264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19"/>
              <p:cNvSpPr/>
              <p:nvPr/>
            </p:nvSpPr>
            <p:spPr>
              <a:xfrm rot="10800000">
                <a:off x="2545915" y="5669769"/>
                <a:ext cx="33480" cy="28288"/>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19"/>
              <p:cNvSpPr/>
              <p:nvPr/>
            </p:nvSpPr>
            <p:spPr>
              <a:xfrm rot="10800000">
                <a:off x="1970927" y="5664263"/>
                <a:ext cx="42567" cy="3670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19"/>
              <p:cNvSpPr/>
              <p:nvPr/>
            </p:nvSpPr>
            <p:spPr>
              <a:xfrm rot="10800000">
                <a:off x="3497737" y="5681585"/>
                <a:ext cx="27975" cy="20097"/>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19"/>
              <p:cNvSpPr/>
              <p:nvPr/>
            </p:nvSpPr>
            <p:spPr>
              <a:xfrm rot="10800000">
                <a:off x="3381763" y="5701593"/>
                <a:ext cx="25245" cy="2193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19"/>
              <p:cNvSpPr/>
              <p:nvPr/>
            </p:nvSpPr>
            <p:spPr>
              <a:xfrm rot="10800000">
                <a:off x="2086587" y="5688837"/>
                <a:ext cx="41672" cy="34913"/>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19"/>
              <p:cNvSpPr/>
              <p:nvPr/>
            </p:nvSpPr>
            <p:spPr>
              <a:xfrm rot="10800000">
                <a:off x="3264582" y="5718915"/>
                <a:ext cx="31601" cy="22828"/>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19"/>
              <p:cNvSpPr/>
              <p:nvPr/>
            </p:nvSpPr>
            <p:spPr>
              <a:xfrm rot="10800000">
                <a:off x="2203187" y="5708889"/>
                <a:ext cx="39836" cy="3433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19"/>
              <p:cNvSpPr/>
              <p:nvPr/>
            </p:nvSpPr>
            <p:spPr>
              <a:xfrm rot="10800000">
                <a:off x="3148608" y="5732567"/>
                <a:ext cx="26453" cy="23051"/>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19"/>
              <p:cNvSpPr/>
              <p:nvPr/>
            </p:nvSpPr>
            <p:spPr>
              <a:xfrm rot="10800000">
                <a:off x="2320682" y="5726122"/>
                <a:ext cx="38270" cy="32227"/>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19"/>
              <p:cNvSpPr/>
              <p:nvPr/>
            </p:nvSpPr>
            <p:spPr>
              <a:xfrm rot="10800000">
                <a:off x="3029278" y="5744428"/>
                <a:ext cx="29810" cy="24976"/>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19"/>
              <p:cNvSpPr/>
              <p:nvPr/>
            </p:nvSpPr>
            <p:spPr>
              <a:xfrm rot="10800000">
                <a:off x="2438177" y="5738878"/>
                <a:ext cx="37106" cy="31287"/>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19"/>
              <p:cNvSpPr/>
              <p:nvPr/>
            </p:nvSpPr>
            <p:spPr>
              <a:xfrm rot="10800000">
                <a:off x="2911783" y="5750784"/>
                <a:ext cx="30705" cy="26498"/>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19"/>
              <p:cNvSpPr/>
              <p:nvPr/>
            </p:nvSpPr>
            <p:spPr>
              <a:xfrm rot="10800000">
                <a:off x="2556567" y="5747965"/>
                <a:ext cx="35271" cy="29676"/>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9"/>
              <p:cNvSpPr/>
              <p:nvPr/>
            </p:nvSpPr>
            <p:spPr>
              <a:xfrm rot="10800000">
                <a:off x="2674958" y="5752620"/>
                <a:ext cx="33749" cy="29004"/>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19"/>
              <p:cNvSpPr/>
              <p:nvPr/>
            </p:nvSpPr>
            <p:spPr>
              <a:xfrm rot="10800000">
                <a:off x="2793393" y="5753515"/>
                <a:ext cx="32541" cy="28154"/>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87" name="Google Shape;8587;p19"/>
          <p:cNvSpPr txBox="1">
            <a:spLocks noGrp="1"/>
          </p:cNvSpPr>
          <p:nvPr>
            <p:ph type="subTitle" idx="1"/>
          </p:nvPr>
        </p:nvSpPr>
        <p:spPr>
          <a:xfrm>
            <a:off x="1677292" y="1504335"/>
            <a:ext cx="27768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8588" name="Google Shape;8588;p19"/>
          <p:cNvSpPr txBox="1">
            <a:spLocks noGrp="1"/>
          </p:cNvSpPr>
          <p:nvPr>
            <p:ph type="subTitle" idx="2"/>
          </p:nvPr>
        </p:nvSpPr>
        <p:spPr>
          <a:xfrm>
            <a:off x="1677292" y="1870992"/>
            <a:ext cx="2776800" cy="52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8589" name="Google Shape;8589;p19"/>
          <p:cNvSpPr txBox="1">
            <a:spLocks noGrp="1"/>
          </p:cNvSpPr>
          <p:nvPr>
            <p:ph type="subTitle" idx="3"/>
          </p:nvPr>
        </p:nvSpPr>
        <p:spPr>
          <a:xfrm>
            <a:off x="1677292" y="3072299"/>
            <a:ext cx="27768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8590" name="Google Shape;8590;p19"/>
          <p:cNvSpPr txBox="1">
            <a:spLocks noGrp="1"/>
          </p:cNvSpPr>
          <p:nvPr>
            <p:ph type="subTitle" idx="4"/>
          </p:nvPr>
        </p:nvSpPr>
        <p:spPr>
          <a:xfrm>
            <a:off x="1677292" y="3438960"/>
            <a:ext cx="2776800" cy="52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8591" name="Google Shape;8591;p19"/>
          <p:cNvSpPr txBox="1">
            <a:spLocks noGrp="1"/>
          </p:cNvSpPr>
          <p:nvPr>
            <p:ph type="title"/>
          </p:nvPr>
        </p:nvSpPr>
        <p:spPr>
          <a:xfrm>
            <a:off x="720000" y="311400"/>
            <a:ext cx="40692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2_2">
    <p:spTree>
      <p:nvGrpSpPr>
        <p:cNvPr id="1" name="Shape 8592"/>
        <p:cNvGrpSpPr/>
        <p:nvPr/>
      </p:nvGrpSpPr>
      <p:grpSpPr>
        <a:xfrm>
          <a:off x="0" y="0"/>
          <a:ext cx="0" cy="0"/>
          <a:chOff x="0" y="0"/>
          <a:chExt cx="0" cy="0"/>
        </a:xfrm>
      </p:grpSpPr>
      <p:sp>
        <p:nvSpPr>
          <p:cNvPr id="8593" name="Google Shape;8593;p20"/>
          <p:cNvSpPr txBox="1">
            <a:spLocks noGrp="1"/>
          </p:cNvSpPr>
          <p:nvPr>
            <p:ph type="title" hasCustomPrompt="1"/>
          </p:nvPr>
        </p:nvSpPr>
        <p:spPr>
          <a:xfrm>
            <a:off x="885972" y="1490259"/>
            <a:ext cx="685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400"/>
              <a:buNone/>
              <a:defRPr>
                <a:solidFill>
                  <a:schemeClr val="dk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594" name="Google Shape;8594;p20"/>
          <p:cNvSpPr txBox="1">
            <a:spLocks noGrp="1"/>
          </p:cNvSpPr>
          <p:nvPr>
            <p:ph type="subTitle" idx="1"/>
          </p:nvPr>
        </p:nvSpPr>
        <p:spPr>
          <a:xfrm>
            <a:off x="1663300" y="1281594"/>
            <a:ext cx="29955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8595" name="Google Shape;8595;p20"/>
          <p:cNvSpPr txBox="1">
            <a:spLocks noGrp="1"/>
          </p:cNvSpPr>
          <p:nvPr>
            <p:ph type="subTitle" idx="2"/>
          </p:nvPr>
        </p:nvSpPr>
        <p:spPr>
          <a:xfrm>
            <a:off x="1663300" y="1648248"/>
            <a:ext cx="2995500" cy="52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8596" name="Google Shape;8596;p20"/>
          <p:cNvSpPr txBox="1">
            <a:spLocks noGrp="1"/>
          </p:cNvSpPr>
          <p:nvPr>
            <p:ph type="title" idx="3" hasCustomPrompt="1"/>
          </p:nvPr>
        </p:nvSpPr>
        <p:spPr>
          <a:xfrm>
            <a:off x="885972" y="2677234"/>
            <a:ext cx="685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400"/>
              <a:buNone/>
              <a:defRPr>
                <a:solidFill>
                  <a:schemeClr val="dk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597" name="Google Shape;8597;p20"/>
          <p:cNvSpPr txBox="1">
            <a:spLocks noGrp="1"/>
          </p:cNvSpPr>
          <p:nvPr>
            <p:ph type="subTitle" idx="4"/>
          </p:nvPr>
        </p:nvSpPr>
        <p:spPr>
          <a:xfrm>
            <a:off x="1663300" y="2468563"/>
            <a:ext cx="29955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8598" name="Google Shape;8598;p20"/>
          <p:cNvSpPr txBox="1">
            <a:spLocks noGrp="1"/>
          </p:cNvSpPr>
          <p:nvPr>
            <p:ph type="subTitle" idx="5"/>
          </p:nvPr>
        </p:nvSpPr>
        <p:spPr>
          <a:xfrm>
            <a:off x="1663300" y="2835222"/>
            <a:ext cx="2995500" cy="52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8599" name="Google Shape;8599;p20"/>
          <p:cNvSpPr txBox="1">
            <a:spLocks noGrp="1"/>
          </p:cNvSpPr>
          <p:nvPr>
            <p:ph type="title" idx="6" hasCustomPrompt="1"/>
          </p:nvPr>
        </p:nvSpPr>
        <p:spPr>
          <a:xfrm>
            <a:off x="885972" y="3864209"/>
            <a:ext cx="685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400"/>
              <a:buNone/>
              <a:defRPr>
                <a:solidFill>
                  <a:schemeClr val="dk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600" name="Google Shape;8600;p20"/>
          <p:cNvSpPr txBox="1">
            <a:spLocks noGrp="1"/>
          </p:cNvSpPr>
          <p:nvPr>
            <p:ph type="subTitle" idx="7"/>
          </p:nvPr>
        </p:nvSpPr>
        <p:spPr>
          <a:xfrm>
            <a:off x="1663300" y="3655532"/>
            <a:ext cx="29955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8601" name="Google Shape;8601;p20"/>
          <p:cNvSpPr txBox="1">
            <a:spLocks noGrp="1"/>
          </p:cNvSpPr>
          <p:nvPr>
            <p:ph type="subTitle" idx="8"/>
          </p:nvPr>
        </p:nvSpPr>
        <p:spPr>
          <a:xfrm>
            <a:off x="1663300" y="4022195"/>
            <a:ext cx="2995500" cy="52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8602" name="Google Shape;8602;p20"/>
          <p:cNvSpPr txBox="1">
            <a:spLocks noGrp="1"/>
          </p:cNvSpPr>
          <p:nvPr>
            <p:ph type="title" idx="9"/>
          </p:nvPr>
        </p:nvSpPr>
        <p:spPr>
          <a:xfrm>
            <a:off x="720000" y="311400"/>
            <a:ext cx="39387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8603" name="Google Shape;8603;p20"/>
          <p:cNvSpPr/>
          <p:nvPr/>
        </p:nvSpPr>
        <p:spPr>
          <a:xfrm>
            <a:off x="7927095" y="3655525"/>
            <a:ext cx="2263038" cy="2325033"/>
          </a:xfrm>
          <a:custGeom>
            <a:avLst/>
            <a:gdLst/>
            <a:ahLst/>
            <a:cxnLst/>
            <a:rect l="l" t="t" r="r" b="b"/>
            <a:pathLst>
              <a:path w="65853" h="67657" extrusionOk="0">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17"/>
        <p:cNvGrpSpPr/>
        <p:nvPr/>
      </p:nvGrpSpPr>
      <p:grpSpPr>
        <a:xfrm>
          <a:off x="0" y="0"/>
          <a:ext cx="0" cy="0"/>
          <a:chOff x="0" y="0"/>
          <a:chExt cx="0" cy="0"/>
        </a:xfrm>
      </p:grpSpPr>
      <p:grpSp>
        <p:nvGrpSpPr>
          <p:cNvPr id="718" name="Google Shape;718;p3"/>
          <p:cNvGrpSpPr/>
          <p:nvPr/>
        </p:nvGrpSpPr>
        <p:grpSpPr>
          <a:xfrm>
            <a:off x="-277596" y="-651112"/>
            <a:ext cx="10243421" cy="6521100"/>
            <a:chOff x="-277596" y="-651112"/>
            <a:chExt cx="10243421" cy="6521100"/>
          </a:xfrm>
        </p:grpSpPr>
        <p:grpSp>
          <p:nvGrpSpPr>
            <p:cNvPr id="719" name="Google Shape;719;p3"/>
            <p:cNvGrpSpPr/>
            <p:nvPr/>
          </p:nvGrpSpPr>
          <p:grpSpPr>
            <a:xfrm>
              <a:off x="-277596" y="4044736"/>
              <a:ext cx="5910876" cy="1684007"/>
              <a:chOff x="4791002" y="3919198"/>
              <a:chExt cx="5910876" cy="1684007"/>
            </a:xfrm>
          </p:grpSpPr>
          <p:sp>
            <p:nvSpPr>
              <p:cNvPr id="720" name="Google Shape;720;p3"/>
              <p:cNvSpPr/>
              <p:nvPr/>
            </p:nvSpPr>
            <p:spPr>
              <a:xfrm rot="10800000">
                <a:off x="8278211" y="3919198"/>
                <a:ext cx="4610" cy="4610"/>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rot="10800000">
                <a:off x="8396601" y="3922868"/>
                <a:ext cx="3670" cy="3670"/>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rot="10800000">
                <a:off x="8160492" y="3922287"/>
                <a:ext cx="6445" cy="4252"/>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
              <p:cNvSpPr/>
              <p:nvPr/>
            </p:nvSpPr>
            <p:spPr>
              <a:xfrm rot="10800000">
                <a:off x="8042326" y="3926494"/>
                <a:ext cx="7296" cy="7341"/>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
              <p:cNvSpPr/>
              <p:nvPr/>
            </p:nvSpPr>
            <p:spPr>
              <a:xfrm rot="10800000">
                <a:off x="8514096" y="3932895"/>
                <a:ext cx="1880" cy="1835"/>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rot="10800000">
                <a:off x="7924831" y="3939877"/>
                <a:ext cx="9444" cy="6714"/>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rot="10800000">
                <a:off x="8631592" y="3948382"/>
                <a:ext cx="940" cy="45"/>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
              <p:cNvSpPr/>
              <p:nvPr/>
            </p:nvSpPr>
            <p:spPr>
              <a:xfrm rot="10800000">
                <a:off x="7808231" y="3953842"/>
                <a:ext cx="9131" cy="9131"/>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
              <p:cNvSpPr/>
              <p:nvPr/>
            </p:nvSpPr>
            <p:spPr>
              <a:xfrm rot="10800000">
                <a:off x="7691407" y="3975685"/>
                <a:ext cx="11951" cy="7520"/>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
              <p:cNvSpPr/>
              <p:nvPr/>
            </p:nvSpPr>
            <p:spPr>
              <a:xfrm rot="10800000">
                <a:off x="7574628" y="3995559"/>
                <a:ext cx="13249" cy="12219"/>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
              <p:cNvSpPr/>
              <p:nvPr/>
            </p:nvSpPr>
            <p:spPr>
              <a:xfrm rot="10800000">
                <a:off x="8407523" y="4004824"/>
                <a:ext cx="4610" cy="3939"/>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
              <p:cNvSpPr/>
              <p:nvPr/>
            </p:nvSpPr>
            <p:spPr>
              <a:xfrm rot="10800000">
                <a:off x="8290028" y="4005764"/>
                <a:ext cx="6445" cy="5505"/>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
              <p:cNvSpPr/>
              <p:nvPr/>
            </p:nvSpPr>
            <p:spPr>
              <a:xfrm rot="10800000">
                <a:off x="8525958" y="4008494"/>
                <a:ext cx="3670" cy="3670"/>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
              <p:cNvSpPr/>
              <p:nvPr/>
            </p:nvSpPr>
            <p:spPr>
              <a:xfrm rot="10800000">
                <a:off x="8171637" y="4012120"/>
                <a:ext cx="7341" cy="6401"/>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
              <p:cNvSpPr/>
              <p:nvPr/>
            </p:nvSpPr>
            <p:spPr>
              <a:xfrm rot="10800000">
                <a:off x="8643453" y="4018476"/>
                <a:ext cx="1835" cy="1880"/>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
              <p:cNvSpPr/>
              <p:nvPr/>
            </p:nvSpPr>
            <p:spPr>
              <a:xfrm rot="10800000">
                <a:off x="8054142" y="4023041"/>
                <a:ext cx="8236" cy="8236"/>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
              <p:cNvSpPr/>
              <p:nvPr/>
            </p:nvSpPr>
            <p:spPr>
              <a:xfrm rot="10800000">
                <a:off x="7458476" y="4020177"/>
                <a:ext cx="15532" cy="12936"/>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
              <p:cNvSpPr/>
              <p:nvPr/>
            </p:nvSpPr>
            <p:spPr>
              <a:xfrm rot="10800000">
                <a:off x="8761843" y="4033963"/>
                <a:ext cx="45" cy="45"/>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
              <p:cNvSpPr/>
              <p:nvPr/>
            </p:nvSpPr>
            <p:spPr>
              <a:xfrm rot="10800000">
                <a:off x="4795567" y="3995648"/>
                <a:ext cx="48967" cy="41179"/>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
              <p:cNvSpPr/>
              <p:nvPr/>
            </p:nvSpPr>
            <p:spPr>
              <a:xfrm rot="10800000">
                <a:off x="7937542" y="4038528"/>
                <a:ext cx="9176" cy="9176"/>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
              <p:cNvSpPr/>
              <p:nvPr/>
            </p:nvSpPr>
            <p:spPr>
              <a:xfrm rot="10800000">
                <a:off x="7344606" y="4045824"/>
                <a:ext cx="15532" cy="14592"/>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
              <p:cNvSpPr/>
              <p:nvPr/>
            </p:nvSpPr>
            <p:spPr>
              <a:xfrm rot="10800000">
                <a:off x="7820987" y="4057462"/>
                <a:ext cx="10966" cy="1025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
              <p:cNvSpPr/>
              <p:nvPr/>
            </p:nvSpPr>
            <p:spPr>
              <a:xfrm rot="10800000">
                <a:off x="4906662" y="4036111"/>
                <a:ext cx="48072" cy="39881"/>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
              <p:cNvSpPr/>
              <p:nvPr/>
            </p:nvSpPr>
            <p:spPr>
              <a:xfrm rot="10800000">
                <a:off x="4813516" y="4037588"/>
                <a:ext cx="50803" cy="43059"/>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
              <p:cNvSpPr/>
              <p:nvPr/>
            </p:nvSpPr>
            <p:spPr>
              <a:xfrm rot="10800000">
                <a:off x="7229886" y="4072949"/>
                <a:ext cx="19157" cy="15711"/>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
              <p:cNvSpPr/>
              <p:nvPr/>
            </p:nvSpPr>
            <p:spPr>
              <a:xfrm rot="10800000">
                <a:off x="7704387" y="4079529"/>
                <a:ext cx="12801" cy="11861"/>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
              <p:cNvSpPr/>
              <p:nvPr/>
            </p:nvSpPr>
            <p:spPr>
              <a:xfrm rot="10800000">
                <a:off x="8536879" y="4089555"/>
                <a:ext cx="4610" cy="4566"/>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
              <p:cNvSpPr/>
              <p:nvPr/>
            </p:nvSpPr>
            <p:spPr>
              <a:xfrm rot="10800000">
                <a:off x="8419384" y="4090450"/>
                <a:ext cx="5505" cy="5505"/>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
              <p:cNvSpPr/>
              <p:nvPr/>
            </p:nvSpPr>
            <p:spPr>
              <a:xfrm rot="10800000">
                <a:off x="8655270" y="4094881"/>
                <a:ext cx="3849" cy="237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
              <p:cNvSpPr/>
              <p:nvPr/>
            </p:nvSpPr>
            <p:spPr>
              <a:xfrm rot="10800000">
                <a:off x="8300994" y="4096806"/>
                <a:ext cx="7296" cy="6445"/>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
              <p:cNvSpPr/>
              <p:nvPr/>
            </p:nvSpPr>
            <p:spPr>
              <a:xfrm rot="10800000">
                <a:off x="8772765" y="4104102"/>
                <a:ext cx="2775" cy="2238"/>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
              <p:cNvSpPr/>
              <p:nvPr/>
            </p:nvSpPr>
            <p:spPr>
              <a:xfrm rot="10800000">
                <a:off x="5013862" y="4073128"/>
                <a:ext cx="51071" cy="39210"/>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
              <p:cNvSpPr/>
              <p:nvPr/>
            </p:nvSpPr>
            <p:spPr>
              <a:xfrm rot="10800000">
                <a:off x="8183499" y="4107772"/>
                <a:ext cx="8236" cy="8236"/>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
              <p:cNvSpPr/>
              <p:nvPr/>
            </p:nvSpPr>
            <p:spPr>
              <a:xfrm rot="10800000">
                <a:off x="7587832" y="4104102"/>
                <a:ext cx="16427" cy="12801"/>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
              <p:cNvSpPr/>
              <p:nvPr/>
            </p:nvSpPr>
            <p:spPr>
              <a:xfrm rot="10800000">
                <a:off x="7115122" y="4099894"/>
                <a:ext cx="20052" cy="17009"/>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
              <p:cNvSpPr/>
              <p:nvPr/>
            </p:nvSpPr>
            <p:spPr>
              <a:xfrm rot="10800000">
                <a:off x="8891155" y="4119589"/>
                <a:ext cx="45" cy="940"/>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
              <p:cNvSpPr/>
              <p:nvPr/>
            </p:nvSpPr>
            <p:spPr>
              <a:xfrm rot="10800000">
                <a:off x="4924610" y="4081319"/>
                <a:ext cx="48072" cy="41448"/>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
              <p:cNvSpPr/>
              <p:nvPr/>
            </p:nvSpPr>
            <p:spPr>
              <a:xfrm rot="10800000">
                <a:off x="4832628" y="4079484"/>
                <a:ext cx="51698" cy="43686"/>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
              <p:cNvSpPr/>
              <p:nvPr/>
            </p:nvSpPr>
            <p:spPr>
              <a:xfrm rot="10800000">
                <a:off x="8065064" y="4122319"/>
                <a:ext cx="10966" cy="9176"/>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
              <p:cNvSpPr/>
              <p:nvPr/>
            </p:nvSpPr>
            <p:spPr>
              <a:xfrm rot="10800000">
                <a:off x="7474634" y="4133285"/>
                <a:ext cx="15890" cy="1096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
              <p:cNvSpPr/>
              <p:nvPr/>
            </p:nvSpPr>
            <p:spPr>
              <a:xfrm rot="10800000">
                <a:off x="7000357" y="4126303"/>
                <a:ext cx="21888" cy="1884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
              <p:cNvSpPr/>
              <p:nvPr/>
            </p:nvSpPr>
            <p:spPr>
              <a:xfrm rot="10800000">
                <a:off x="5132565" y="4107548"/>
                <a:ext cx="44402" cy="37643"/>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
              <p:cNvSpPr/>
              <p:nvPr/>
            </p:nvSpPr>
            <p:spPr>
              <a:xfrm rot="10800000">
                <a:off x="7949628" y="4141387"/>
                <a:ext cx="12578" cy="11100"/>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
              <p:cNvSpPr/>
              <p:nvPr/>
            </p:nvSpPr>
            <p:spPr>
              <a:xfrm rot="10800000">
                <a:off x="5035749" y="4120484"/>
                <a:ext cx="47401" cy="40866"/>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
              <p:cNvSpPr/>
              <p:nvPr/>
            </p:nvSpPr>
            <p:spPr>
              <a:xfrm rot="10800000">
                <a:off x="4941932" y="4124110"/>
                <a:ext cx="50803" cy="42791"/>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
              <p:cNvSpPr/>
              <p:nvPr/>
            </p:nvSpPr>
            <p:spPr>
              <a:xfrm rot="10800000">
                <a:off x="6880982" y="4151458"/>
                <a:ext cx="25603" cy="19426"/>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
              <p:cNvSpPr/>
              <p:nvPr/>
            </p:nvSpPr>
            <p:spPr>
              <a:xfrm rot="10800000">
                <a:off x="7359198" y="4156382"/>
                <a:ext cx="16427" cy="16069"/>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
              <p:cNvSpPr/>
              <p:nvPr/>
            </p:nvSpPr>
            <p:spPr>
              <a:xfrm rot="10800000">
                <a:off x="7833744" y="4163319"/>
                <a:ext cx="12801" cy="11861"/>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
              <p:cNvSpPr/>
              <p:nvPr/>
            </p:nvSpPr>
            <p:spPr>
              <a:xfrm rot="10800000">
                <a:off x="5246390" y="4138522"/>
                <a:ext cx="43507" cy="36658"/>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
              <p:cNvSpPr/>
              <p:nvPr/>
            </p:nvSpPr>
            <p:spPr>
              <a:xfrm rot="10800000">
                <a:off x="8667131" y="4175136"/>
                <a:ext cx="4566" cy="4610"/>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
              <p:cNvSpPr/>
              <p:nvPr/>
            </p:nvSpPr>
            <p:spPr>
              <a:xfrm rot="10800000">
                <a:off x="8548025" y="4175986"/>
                <a:ext cx="6177" cy="5685"/>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
              <p:cNvSpPr/>
              <p:nvPr/>
            </p:nvSpPr>
            <p:spPr>
              <a:xfrm rot="10800000">
                <a:off x="8784626" y="4179702"/>
                <a:ext cx="3670" cy="3715"/>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
              <p:cNvSpPr/>
              <p:nvPr/>
            </p:nvSpPr>
            <p:spPr>
              <a:xfrm rot="10800000">
                <a:off x="8430306" y="4181537"/>
                <a:ext cx="7341" cy="666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
              <p:cNvSpPr/>
              <p:nvPr/>
            </p:nvSpPr>
            <p:spPr>
              <a:xfrm rot="10800000">
                <a:off x="8902345" y="4190936"/>
                <a:ext cx="2551" cy="1567"/>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
              <p:cNvSpPr/>
              <p:nvPr/>
            </p:nvSpPr>
            <p:spPr>
              <a:xfrm rot="10800000">
                <a:off x="6769261" y="4175136"/>
                <a:ext cx="24394" cy="20232"/>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
              <p:cNvSpPr/>
              <p:nvPr/>
            </p:nvSpPr>
            <p:spPr>
              <a:xfrm rot="10800000">
                <a:off x="5147784" y="4157814"/>
                <a:ext cx="46237" cy="39299"/>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
              <p:cNvSpPr/>
              <p:nvPr/>
            </p:nvSpPr>
            <p:spPr>
              <a:xfrm rot="10800000">
                <a:off x="8312811" y="4191563"/>
                <a:ext cx="8236" cy="8236"/>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
              <p:cNvSpPr/>
              <p:nvPr/>
            </p:nvSpPr>
            <p:spPr>
              <a:xfrm rot="10800000">
                <a:off x="7244433" y="4182745"/>
                <a:ext cx="20097" cy="17054"/>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
              <p:cNvSpPr/>
              <p:nvPr/>
            </p:nvSpPr>
            <p:spPr>
              <a:xfrm rot="10800000">
                <a:off x="7718755" y="4190936"/>
                <a:ext cx="14234" cy="9758"/>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
              <p:cNvSpPr/>
              <p:nvPr/>
            </p:nvSpPr>
            <p:spPr>
              <a:xfrm rot="10800000">
                <a:off x="5361826" y="4165826"/>
                <a:ext cx="41940" cy="35808"/>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
              <p:cNvSpPr/>
              <p:nvPr/>
            </p:nvSpPr>
            <p:spPr>
              <a:xfrm rot="10800000">
                <a:off x="9020511" y="4206110"/>
                <a:ext cx="45" cy="45"/>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
              <p:cNvSpPr/>
              <p:nvPr/>
            </p:nvSpPr>
            <p:spPr>
              <a:xfrm rot="10800000">
                <a:off x="5053027" y="4166676"/>
                <a:ext cx="48341" cy="41358"/>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
              <p:cNvSpPr/>
              <p:nvPr/>
            </p:nvSpPr>
            <p:spPr>
              <a:xfrm rot="10800000">
                <a:off x="4961045" y="4165155"/>
                <a:ext cx="51966" cy="44536"/>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
              <p:cNvSpPr/>
              <p:nvPr/>
            </p:nvSpPr>
            <p:spPr>
              <a:xfrm rot="10800000">
                <a:off x="8196032" y="4209198"/>
                <a:ext cx="10384" cy="6983"/>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
              <p:cNvSpPr/>
              <p:nvPr/>
            </p:nvSpPr>
            <p:spPr>
              <a:xfrm rot="10800000">
                <a:off x="6650915" y="4195815"/>
                <a:ext cx="24305" cy="2193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
              <p:cNvSpPr/>
              <p:nvPr/>
            </p:nvSpPr>
            <p:spPr>
              <a:xfrm rot="10800000">
                <a:off x="5477755" y="4189862"/>
                <a:ext cx="39836" cy="33704"/>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
              <p:cNvSpPr/>
              <p:nvPr/>
            </p:nvSpPr>
            <p:spPr>
              <a:xfrm rot="10800000">
                <a:off x="7602066" y="4216405"/>
                <a:ext cx="15845" cy="11638"/>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
              <p:cNvSpPr/>
              <p:nvPr/>
            </p:nvSpPr>
            <p:spPr>
              <a:xfrm rot="10800000">
                <a:off x="7129221" y="4209512"/>
                <a:ext cx="18710" cy="18531"/>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
              <p:cNvSpPr/>
              <p:nvPr/>
            </p:nvSpPr>
            <p:spPr>
              <a:xfrm rot="10800000">
                <a:off x="5261609" y="4191518"/>
                <a:ext cx="44402" cy="37777"/>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
              <p:cNvSpPr/>
              <p:nvPr/>
            </p:nvSpPr>
            <p:spPr>
              <a:xfrm rot="10800000">
                <a:off x="8079656" y="4225267"/>
                <a:ext cx="10966" cy="1096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
              <p:cNvSpPr/>
              <p:nvPr/>
            </p:nvSpPr>
            <p:spPr>
              <a:xfrm rot="10800000">
                <a:off x="6536732" y="4213719"/>
                <a:ext cx="26453" cy="22604"/>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
              <p:cNvSpPr/>
              <p:nvPr/>
            </p:nvSpPr>
            <p:spPr>
              <a:xfrm rot="10800000">
                <a:off x="5594310" y="4209556"/>
                <a:ext cx="38941" cy="33033"/>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
              <p:cNvSpPr/>
              <p:nvPr/>
            </p:nvSpPr>
            <p:spPr>
              <a:xfrm rot="10800000">
                <a:off x="5164166" y="4206110"/>
                <a:ext cx="47132" cy="40194"/>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
              <p:cNvSpPr/>
              <p:nvPr/>
            </p:nvSpPr>
            <p:spPr>
              <a:xfrm rot="10800000">
                <a:off x="4791002" y="4198501"/>
                <a:ext cx="58994" cy="50489"/>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
              <p:cNvSpPr/>
              <p:nvPr/>
            </p:nvSpPr>
            <p:spPr>
              <a:xfrm rot="10800000">
                <a:off x="6418611" y="4227595"/>
                <a:ext cx="28915" cy="24215"/>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
              <p:cNvSpPr/>
              <p:nvPr/>
            </p:nvSpPr>
            <p:spPr>
              <a:xfrm rot="10800000">
                <a:off x="5071244" y="4208840"/>
                <a:ext cx="49907" cy="43014"/>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
              <p:cNvSpPr/>
              <p:nvPr/>
            </p:nvSpPr>
            <p:spPr>
              <a:xfrm rot="10800000">
                <a:off x="7014009" y="4235249"/>
                <a:ext cx="22828" cy="19471"/>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
              <p:cNvSpPr/>
              <p:nvPr/>
            </p:nvSpPr>
            <p:spPr>
              <a:xfrm rot="10800000">
                <a:off x="7488555" y="4239814"/>
                <a:ext cx="18262" cy="15666"/>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
              <p:cNvSpPr/>
              <p:nvPr/>
            </p:nvSpPr>
            <p:spPr>
              <a:xfrm rot="10800000">
                <a:off x="5711536" y="4224864"/>
                <a:ext cx="37419" cy="3146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
              <p:cNvSpPr/>
              <p:nvPr/>
            </p:nvSpPr>
            <p:spPr>
              <a:xfrm rot="10800000">
                <a:off x="7963996" y="4248901"/>
                <a:ext cx="11861" cy="10071"/>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
              <p:cNvSpPr/>
              <p:nvPr/>
            </p:nvSpPr>
            <p:spPr>
              <a:xfrm rot="10800000">
                <a:off x="5375478" y="4222492"/>
                <a:ext cx="43507" cy="36882"/>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
              <p:cNvSpPr/>
              <p:nvPr/>
            </p:nvSpPr>
            <p:spPr>
              <a:xfrm rot="10800000">
                <a:off x="6301116" y="4237934"/>
                <a:ext cx="30750" cy="25603"/>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
              <p:cNvSpPr/>
              <p:nvPr/>
            </p:nvSpPr>
            <p:spPr>
              <a:xfrm rot="10800000">
                <a:off x="8796443" y="4260762"/>
                <a:ext cx="4610" cy="4610"/>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
              <p:cNvSpPr/>
              <p:nvPr/>
            </p:nvSpPr>
            <p:spPr>
              <a:xfrm rot="10800000">
                <a:off x="8677650" y="4262463"/>
                <a:ext cx="5908" cy="3894"/>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
              <p:cNvSpPr/>
              <p:nvPr/>
            </p:nvSpPr>
            <p:spPr>
              <a:xfrm rot="10800000">
                <a:off x="5829345" y="4236681"/>
                <a:ext cx="36166" cy="30526"/>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
              <p:cNvSpPr/>
              <p:nvPr/>
            </p:nvSpPr>
            <p:spPr>
              <a:xfrm rot="10800000">
                <a:off x="8913938" y="4265327"/>
                <a:ext cx="3670" cy="3670"/>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
              <p:cNvSpPr/>
              <p:nvPr/>
            </p:nvSpPr>
            <p:spPr>
              <a:xfrm rot="10800000">
                <a:off x="6183352" y="4244335"/>
                <a:ext cx="31914" cy="26498"/>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
              <p:cNvSpPr/>
              <p:nvPr/>
            </p:nvSpPr>
            <p:spPr>
              <a:xfrm rot="10800000">
                <a:off x="5943125" y="4243485"/>
                <a:ext cx="33525" cy="29228"/>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
              <p:cNvSpPr/>
              <p:nvPr/>
            </p:nvSpPr>
            <p:spPr>
              <a:xfrm rot="10800000">
                <a:off x="8559841" y="4266894"/>
                <a:ext cx="7117" cy="6759"/>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
              <p:cNvSpPr/>
              <p:nvPr/>
            </p:nvSpPr>
            <p:spPr>
              <a:xfrm rot="10800000">
                <a:off x="6065230" y="4246170"/>
                <a:ext cx="33480" cy="27483"/>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
              <p:cNvSpPr/>
              <p:nvPr/>
            </p:nvSpPr>
            <p:spPr>
              <a:xfrm rot="10800000">
                <a:off x="9031433" y="4276249"/>
                <a:ext cx="2775" cy="1880"/>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
              <p:cNvSpPr/>
              <p:nvPr/>
            </p:nvSpPr>
            <p:spPr>
              <a:xfrm rot="10800000">
                <a:off x="6898349" y="4258032"/>
                <a:ext cx="24618" cy="20545"/>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
              <p:cNvSpPr/>
              <p:nvPr/>
            </p:nvSpPr>
            <p:spPr>
              <a:xfrm rot="10800000">
                <a:off x="5277096" y="4242545"/>
                <a:ext cx="45342" cy="39299"/>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
              <p:cNvSpPr/>
              <p:nvPr/>
            </p:nvSpPr>
            <p:spPr>
              <a:xfrm rot="10800000">
                <a:off x="7371955" y="4266984"/>
                <a:ext cx="19157" cy="16606"/>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
              <p:cNvSpPr/>
              <p:nvPr/>
            </p:nvSpPr>
            <p:spPr>
              <a:xfrm rot="10800000">
                <a:off x="7845561" y="4271639"/>
                <a:ext cx="17367" cy="12846"/>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
              <p:cNvSpPr/>
              <p:nvPr/>
            </p:nvSpPr>
            <p:spPr>
              <a:xfrm rot="10800000">
                <a:off x="8442167" y="4276697"/>
                <a:ext cx="8236" cy="8057"/>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
              <p:cNvSpPr/>
              <p:nvPr/>
            </p:nvSpPr>
            <p:spPr>
              <a:xfrm rot="10800000">
                <a:off x="5491138" y="4249796"/>
                <a:ext cx="40776" cy="35092"/>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
              <p:cNvSpPr/>
              <p:nvPr/>
            </p:nvSpPr>
            <p:spPr>
              <a:xfrm rot="10800000">
                <a:off x="4851741" y="4118559"/>
                <a:ext cx="116376" cy="16950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
              <p:cNvSpPr/>
              <p:nvPr/>
            </p:nvSpPr>
            <p:spPr>
              <a:xfrm rot="10800000">
                <a:off x="9149823" y="4292631"/>
                <a:ext cx="45" cy="45"/>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
              <p:cNvSpPr/>
              <p:nvPr/>
            </p:nvSpPr>
            <p:spPr>
              <a:xfrm rot="10800000">
                <a:off x="5181488" y="4251631"/>
                <a:ext cx="48967" cy="4149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
              <p:cNvSpPr/>
              <p:nvPr/>
            </p:nvSpPr>
            <p:spPr>
              <a:xfrm rot="10800000">
                <a:off x="5089462" y="4250736"/>
                <a:ext cx="51698" cy="44536"/>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
              <p:cNvSpPr/>
              <p:nvPr/>
            </p:nvSpPr>
            <p:spPr>
              <a:xfrm rot="10800000">
                <a:off x="8325567" y="4291736"/>
                <a:ext cx="10966" cy="9176"/>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
              <p:cNvSpPr/>
              <p:nvPr/>
            </p:nvSpPr>
            <p:spPr>
              <a:xfrm rot="10800000">
                <a:off x="6782644" y="4278935"/>
                <a:ext cx="26229" cy="22783"/>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
              <p:cNvSpPr/>
              <p:nvPr/>
            </p:nvSpPr>
            <p:spPr>
              <a:xfrm rot="10800000">
                <a:off x="4805549" y="4250870"/>
                <a:ext cx="60829" cy="50937"/>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
              <p:cNvSpPr/>
              <p:nvPr/>
            </p:nvSpPr>
            <p:spPr>
              <a:xfrm rot="10800000">
                <a:off x="5606798" y="4272623"/>
                <a:ext cx="40150" cy="34644"/>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
              <p:cNvSpPr/>
              <p:nvPr/>
            </p:nvSpPr>
            <p:spPr>
              <a:xfrm rot="10800000">
                <a:off x="7258085" y="4292542"/>
                <a:ext cx="23141" cy="18396"/>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
              <p:cNvSpPr/>
              <p:nvPr/>
            </p:nvSpPr>
            <p:spPr>
              <a:xfrm rot="10800000">
                <a:off x="7732631" y="4297868"/>
                <a:ext cx="14637" cy="13204"/>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
              <p:cNvSpPr/>
              <p:nvPr/>
            </p:nvSpPr>
            <p:spPr>
              <a:xfrm rot="10800000">
                <a:off x="5390025" y="4276204"/>
                <a:ext cx="44447" cy="38225"/>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
              <p:cNvSpPr/>
              <p:nvPr/>
            </p:nvSpPr>
            <p:spPr>
              <a:xfrm rot="10800000">
                <a:off x="6665149" y="4297197"/>
                <a:ext cx="27393" cy="22514"/>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
              <p:cNvSpPr/>
              <p:nvPr/>
            </p:nvSpPr>
            <p:spPr>
              <a:xfrm rot="10800000">
                <a:off x="8208072" y="4312684"/>
                <a:ext cx="12399" cy="7520"/>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
              <p:cNvSpPr/>
              <p:nvPr/>
            </p:nvSpPr>
            <p:spPr>
              <a:xfrm rot="10800000">
                <a:off x="5723398" y="4292631"/>
                <a:ext cx="38315" cy="33167"/>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
              <p:cNvSpPr/>
              <p:nvPr/>
            </p:nvSpPr>
            <p:spPr>
              <a:xfrm rot="10800000">
                <a:off x="5292583" y="4290796"/>
                <a:ext cx="48072" cy="40597"/>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
              <p:cNvSpPr/>
              <p:nvPr/>
            </p:nvSpPr>
            <p:spPr>
              <a:xfrm rot="10800000">
                <a:off x="6548594" y="4311430"/>
                <a:ext cx="23723" cy="22604"/>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
              <p:cNvSpPr/>
              <p:nvPr/>
            </p:nvSpPr>
            <p:spPr>
              <a:xfrm rot="10800000">
                <a:off x="4919150" y="4285380"/>
                <a:ext cx="58994" cy="50579"/>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
              <p:cNvSpPr/>
              <p:nvPr/>
            </p:nvSpPr>
            <p:spPr>
              <a:xfrm rot="10800000">
                <a:off x="7143320" y="4318144"/>
                <a:ext cx="20097" cy="19157"/>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
              <p:cNvSpPr/>
              <p:nvPr/>
            </p:nvSpPr>
            <p:spPr>
              <a:xfrm rot="10800000">
                <a:off x="5198766" y="4294422"/>
                <a:ext cx="50803" cy="43059"/>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
              <p:cNvSpPr/>
              <p:nvPr/>
            </p:nvSpPr>
            <p:spPr>
              <a:xfrm rot="10800000">
                <a:off x="7615136" y="4323560"/>
                <a:ext cx="20724" cy="15576"/>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
              <p:cNvSpPr/>
              <p:nvPr/>
            </p:nvSpPr>
            <p:spPr>
              <a:xfrm rot="10800000">
                <a:off x="5840893" y="4308118"/>
                <a:ext cx="37375" cy="319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
              <p:cNvSpPr/>
              <p:nvPr/>
            </p:nvSpPr>
            <p:spPr>
              <a:xfrm rot="10800000">
                <a:off x="8092412" y="4330901"/>
                <a:ext cx="11861" cy="12040"/>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
              <p:cNvSpPr/>
              <p:nvPr/>
            </p:nvSpPr>
            <p:spPr>
              <a:xfrm rot="10800000">
                <a:off x="5503895" y="4307178"/>
                <a:ext cx="43507" cy="36658"/>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
              <p:cNvSpPr/>
              <p:nvPr/>
            </p:nvSpPr>
            <p:spPr>
              <a:xfrm rot="10800000">
                <a:off x="6430651" y="4321680"/>
                <a:ext cx="26498" cy="25692"/>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
              <p:cNvSpPr/>
              <p:nvPr/>
            </p:nvSpPr>
            <p:spPr>
              <a:xfrm rot="10800000">
                <a:off x="8925799" y="4346164"/>
                <a:ext cx="4566" cy="3894"/>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
              <p:cNvSpPr/>
              <p:nvPr/>
            </p:nvSpPr>
            <p:spPr>
              <a:xfrm rot="10800000">
                <a:off x="5958388" y="4319935"/>
                <a:ext cx="35316" cy="30482"/>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
              <p:cNvSpPr/>
              <p:nvPr/>
            </p:nvSpPr>
            <p:spPr>
              <a:xfrm rot="10800000">
                <a:off x="8807364" y="4346388"/>
                <a:ext cx="5505" cy="5505"/>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
              <p:cNvSpPr/>
              <p:nvPr/>
            </p:nvSpPr>
            <p:spPr>
              <a:xfrm rot="10800000">
                <a:off x="6312708" y="4327231"/>
                <a:ext cx="30750" cy="26498"/>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
              <p:cNvSpPr/>
              <p:nvPr/>
            </p:nvSpPr>
            <p:spPr>
              <a:xfrm rot="10800000">
                <a:off x="9043294" y="4350953"/>
                <a:ext cx="3670" cy="3670"/>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
              <p:cNvSpPr/>
              <p:nvPr/>
            </p:nvSpPr>
            <p:spPr>
              <a:xfrm rot="10800000">
                <a:off x="6075883" y="4326335"/>
                <a:ext cx="34644" cy="29586"/>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
              <p:cNvSpPr/>
              <p:nvPr/>
            </p:nvSpPr>
            <p:spPr>
              <a:xfrm rot="10800000">
                <a:off x="6194273" y="4329021"/>
                <a:ext cx="32630" cy="28288"/>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
              <p:cNvSpPr/>
              <p:nvPr/>
            </p:nvSpPr>
            <p:spPr>
              <a:xfrm rot="10800000">
                <a:off x="8688974" y="4351849"/>
                <a:ext cx="7341" cy="6401"/>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
              <p:cNvSpPr/>
              <p:nvPr/>
            </p:nvSpPr>
            <p:spPr>
              <a:xfrm rot="10800000">
                <a:off x="4819200" y="4308521"/>
                <a:ext cx="61724" cy="52503"/>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
              <p:cNvSpPr/>
              <p:nvPr/>
            </p:nvSpPr>
            <p:spPr>
              <a:xfrm rot="10800000">
                <a:off x="7027660" y="4340927"/>
                <a:ext cx="23723" cy="20545"/>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
              <p:cNvSpPr/>
              <p:nvPr/>
            </p:nvSpPr>
            <p:spPr>
              <a:xfrm rot="10800000">
                <a:off x="9161685" y="4361875"/>
                <a:ext cx="1880" cy="1880"/>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
              <p:cNvSpPr/>
              <p:nvPr/>
            </p:nvSpPr>
            <p:spPr>
              <a:xfrm rot="10800000">
                <a:off x="5405512" y="4327231"/>
                <a:ext cx="46237" cy="39255"/>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
              <p:cNvSpPr/>
              <p:nvPr/>
            </p:nvSpPr>
            <p:spPr>
              <a:xfrm rot="10800000">
                <a:off x="7502475" y="4349879"/>
                <a:ext cx="19784" cy="16740"/>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
              <p:cNvSpPr/>
              <p:nvPr/>
            </p:nvSpPr>
            <p:spPr>
              <a:xfrm rot="10800000">
                <a:off x="7977647" y="4355474"/>
                <a:ext cx="14592" cy="12801"/>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
              <p:cNvSpPr/>
              <p:nvPr/>
            </p:nvSpPr>
            <p:spPr>
              <a:xfrm rot="10800000">
                <a:off x="8571479" y="4363755"/>
                <a:ext cx="9489" cy="5685"/>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
              <p:cNvSpPr/>
              <p:nvPr/>
            </p:nvSpPr>
            <p:spPr>
              <a:xfrm rot="10800000">
                <a:off x="5619555" y="4333631"/>
                <a:ext cx="41940" cy="3598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
              <p:cNvSpPr/>
              <p:nvPr/>
            </p:nvSpPr>
            <p:spPr>
              <a:xfrm rot="10800000">
                <a:off x="4979441" y="4203559"/>
                <a:ext cx="116779" cy="171341"/>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
              <p:cNvSpPr/>
              <p:nvPr/>
            </p:nvSpPr>
            <p:spPr>
              <a:xfrm rot="10800000">
                <a:off x="9279180" y="4378257"/>
                <a:ext cx="45" cy="45"/>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
              <p:cNvSpPr/>
              <p:nvPr/>
            </p:nvSpPr>
            <p:spPr>
              <a:xfrm rot="10800000">
                <a:off x="5310800" y="4337257"/>
                <a:ext cx="48072" cy="41448"/>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
              <p:cNvSpPr/>
              <p:nvPr/>
            </p:nvSpPr>
            <p:spPr>
              <a:xfrm rot="10800000">
                <a:off x="5210627" y="4336362"/>
                <a:ext cx="51653" cy="43999"/>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
              <p:cNvSpPr/>
              <p:nvPr/>
            </p:nvSpPr>
            <p:spPr>
              <a:xfrm rot="10800000">
                <a:off x="6910434" y="4360532"/>
                <a:ext cx="28020" cy="23230"/>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
              <p:cNvSpPr/>
              <p:nvPr/>
            </p:nvSpPr>
            <p:spPr>
              <a:xfrm rot="10800000">
                <a:off x="8454655" y="4378526"/>
                <a:ext cx="10340" cy="7072"/>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
              <p:cNvSpPr/>
              <p:nvPr/>
            </p:nvSpPr>
            <p:spPr>
              <a:xfrm rot="10800000">
                <a:off x="4933741" y="4338152"/>
                <a:ext cx="60516" cy="51519"/>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
              <p:cNvSpPr/>
              <p:nvPr/>
            </p:nvSpPr>
            <p:spPr>
              <a:xfrm rot="10800000">
                <a:off x="5735215" y="4357265"/>
                <a:ext cx="40776" cy="34197"/>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
              <p:cNvSpPr/>
              <p:nvPr/>
            </p:nvSpPr>
            <p:spPr>
              <a:xfrm rot="10800000">
                <a:off x="7387442" y="4376377"/>
                <a:ext cx="20769" cy="17949"/>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
              <p:cNvSpPr/>
              <p:nvPr/>
            </p:nvSpPr>
            <p:spPr>
              <a:xfrm rot="10800000">
                <a:off x="7861764" y="4384658"/>
                <a:ext cx="15845" cy="10026"/>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
              <p:cNvSpPr/>
              <p:nvPr/>
            </p:nvSpPr>
            <p:spPr>
              <a:xfrm rot="10800000">
                <a:off x="5519382" y="4360935"/>
                <a:ext cx="44402" cy="37777"/>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
              <p:cNvSpPr/>
              <p:nvPr/>
            </p:nvSpPr>
            <p:spPr>
              <a:xfrm rot="10800000">
                <a:off x="6794505" y="4380092"/>
                <a:ext cx="22828" cy="22828"/>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
              <p:cNvSpPr/>
              <p:nvPr/>
            </p:nvSpPr>
            <p:spPr>
              <a:xfrm rot="10800000">
                <a:off x="8338324" y="4393744"/>
                <a:ext cx="10071" cy="1096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
              <p:cNvSpPr/>
              <p:nvPr/>
            </p:nvSpPr>
            <p:spPr>
              <a:xfrm rot="10800000">
                <a:off x="5852083" y="4376064"/>
                <a:ext cx="38941" cy="33212"/>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
              <p:cNvSpPr/>
              <p:nvPr/>
            </p:nvSpPr>
            <p:spPr>
              <a:xfrm rot="10800000">
                <a:off x="5421939" y="4375527"/>
                <a:ext cx="47401" cy="40821"/>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
              <p:cNvSpPr/>
              <p:nvPr/>
            </p:nvSpPr>
            <p:spPr>
              <a:xfrm rot="10800000">
                <a:off x="6677010" y="4392849"/>
                <a:ext cx="29184" cy="24618"/>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
              <p:cNvSpPr/>
              <p:nvPr/>
            </p:nvSpPr>
            <p:spPr>
              <a:xfrm rot="10800000">
                <a:off x="7272677" y="4401040"/>
                <a:ext cx="22828" cy="19650"/>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
              <p:cNvSpPr/>
              <p:nvPr/>
            </p:nvSpPr>
            <p:spPr>
              <a:xfrm rot="10800000">
                <a:off x="7746283" y="4406143"/>
                <a:ext cx="16427" cy="16024"/>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
              <p:cNvSpPr/>
              <p:nvPr/>
            </p:nvSpPr>
            <p:spPr>
              <a:xfrm rot="10800000">
                <a:off x="5320513" y="4380943"/>
                <a:ext cx="58054" cy="42030"/>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
              <p:cNvSpPr/>
              <p:nvPr/>
            </p:nvSpPr>
            <p:spPr>
              <a:xfrm rot="10800000">
                <a:off x="5046671" y="4372796"/>
                <a:ext cx="58949" cy="50579"/>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
              <p:cNvSpPr/>
              <p:nvPr/>
            </p:nvSpPr>
            <p:spPr>
              <a:xfrm rot="10800000">
                <a:off x="5969310" y="4391909"/>
                <a:ext cx="36479" cy="319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
              <p:cNvSpPr/>
              <p:nvPr/>
            </p:nvSpPr>
            <p:spPr>
              <a:xfrm rot="10800000">
                <a:off x="4830167" y="4372796"/>
                <a:ext cx="63514" cy="53802"/>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
              <p:cNvSpPr/>
              <p:nvPr/>
            </p:nvSpPr>
            <p:spPr>
              <a:xfrm rot="10800000">
                <a:off x="8221008" y="4415542"/>
                <a:ext cx="12622" cy="11996"/>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
              <p:cNvSpPr/>
              <p:nvPr/>
            </p:nvSpPr>
            <p:spPr>
              <a:xfrm rot="10800000">
                <a:off x="5633206" y="4390969"/>
                <a:ext cx="43551" cy="36882"/>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
              <p:cNvSpPr/>
              <p:nvPr/>
            </p:nvSpPr>
            <p:spPr>
              <a:xfrm rot="10800000">
                <a:off x="6559515" y="4403770"/>
                <a:ext cx="30079" cy="25200"/>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
              <p:cNvSpPr/>
              <p:nvPr/>
            </p:nvSpPr>
            <p:spPr>
              <a:xfrm rot="10800000">
                <a:off x="6086805" y="4402875"/>
                <a:ext cx="36479" cy="30661"/>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
              <p:cNvSpPr/>
              <p:nvPr/>
            </p:nvSpPr>
            <p:spPr>
              <a:xfrm rot="10800000">
                <a:off x="9055111" y="4431745"/>
                <a:ext cx="4610" cy="3939"/>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
              <p:cNvSpPr/>
              <p:nvPr/>
            </p:nvSpPr>
            <p:spPr>
              <a:xfrm rot="10800000">
                <a:off x="8936721" y="4431074"/>
                <a:ext cx="5505" cy="5774"/>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
              <p:cNvSpPr/>
              <p:nvPr/>
            </p:nvSpPr>
            <p:spPr>
              <a:xfrm rot="10800000">
                <a:off x="6441125" y="4410081"/>
                <a:ext cx="31645" cy="26766"/>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
              <p:cNvSpPr/>
              <p:nvPr/>
            </p:nvSpPr>
            <p:spPr>
              <a:xfrm rot="10800000">
                <a:off x="6323630" y="4413080"/>
                <a:ext cx="28244" cy="26050"/>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
              <p:cNvSpPr/>
              <p:nvPr/>
            </p:nvSpPr>
            <p:spPr>
              <a:xfrm rot="10800000">
                <a:off x="6205195" y="4410081"/>
                <a:ext cx="34420" cy="29184"/>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
              <p:cNvSpPr/>
              <p:nvPr/>
            </p:nvSpPr>
            <p:spPr>
              <a:xfrm rot="10800000">
                <a:off x="9172606" y="4437475"/>
                <a:ext cx="3715" cy="2775"/>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
              <p:cNvSpPr/>
              <p:nvPr/>
            </p:nvSpPr>
            <p:spPr>
              <a:xfrm rot="10800000">
                <a:off x="8819226" y="4436535"/>
                <a:ext cx="7341" cy="6445"/>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
              <p:cNvSpPr/>
              <p:nvPr/>
            </p:nvSpPr>
            <p:spPr>
              <a:xfrm rot="10800000">
                <a:off x="7156077" y="4423823"/>
                <a:ext cx="20992" cy="20097"/>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
              <p:cNvSpPr/>
              <p:nvPr/>
            </p:nvSpPr>
            <p:spPr>
              <a:xfrm rot="10800000">
                <a:off x="4947393" y="4396430"/>
                <a:ext cx="61679" cy="52414"/>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
              <p:cNvSpPr/>
              <p:nvPr/>
            </p:nvSpPr>
            <p:spPr>
              <a:xfrm rot="10800000">
                <a:off x="9290996" y="4447501"/>
                <a:ext cx="1880" cy="1835"/>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
              <p:cNvSpPr/>
              <p:nvPr/>
            </p:nvSpPr>
            <p:spPr>
              <a:xfrm rot="10800000">
                <a:off x="7631518" y="4433625"/>
                <a:ext cx="20097" cy="16651"/>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
              <p:cNvSpPr/>
              <p:nvPr/>
            </p:nvSpPr>
            <p:spPr>
              <a:xfrm rot="10800000">
                <a:off x="5533929" y="4411961"/>
                <a:ext cx="46506" cy="39299"/>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
              <p:cNvSpPr/>
              <p:nvPr/>
            </p:nvSpPr>
            <p:spPr>
              <a:xfrm rot="10800000">
                <a:off x="8106064" y="4439131"/>
                <a:ext cx="13697" cy="12936"/>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
              <p:cNvSpPr/>
              <p:nvPr/>
            </p:nvSpPr>
            <p:spPr>
              <a:xfrm rot="10800000">
                <a:off x="5748911" y="4418317"/>
                <a:ext cx="40776" cy="35092"/>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
              <p:cNvSpPr/>
              <p:nvPr/>
            </p:nvSpPr>
            <p:spPr>
              <a:xfrm rot="10800000">
                <a:off x="8700970" y="4448217"/>
                <a:ext cx="8102" cy="5729"/>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
              <p:cNvSpPr/>
              <p:nvPr/>
            </p:nvSpPr>
            <p:spPr>
              <a:xfrm rot="10800000">
                <a:off x="5101815" y="4290304"/>
                <a:ext cx="122240" cy="170804"/>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
              <p:cNvSpPr/>
              <p:nvPr/>
            </p:nvSpPr>
            <p:spPr>
              <a:xfrm rot="10800000">
                <a:off x="5439216" y="4423107"/>
                <a:ext cx="41045" cy="3934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
              <p:cNvSpPr/>
              <p:nvPr/>
            </p:nvSpPr>
            <p:spPr>
              <a:xfrm rot="10800000">
                <a:off x="9408491" y="4464778"/>
                <a:ext cx="45" cy="4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
              <p:cNvSpPr/>
              <p:nvPr/>
            </p:nvSpPr>
            <p:spPr>
              <a:xfrm rot="10800000">
                <a:off x="7040417" y="4444770"/>
                <a:ext cx="21888" cy="21888"/>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
              <p:cNvSpPr/>
              <p:nvPr/>
            </p:nvSpPr>
            <p:spPr>
              <a:xfrm rot="10800000">
                <a:off x="5339312" y="4422838"/>
                <a:ext cx="59307" cy="43820"/>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
              <p:cNvSpPr/>
              <p:nvPr/>
            </p:nvSpPr>
            <p:spPr>
              <a:xfrm rot="10800000">
                <a:off x="8584235" y="4460705"/>
                <a:ext cx="9131" cy="8683"/>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
              <p:cNvSpPr/>
              <p:nvPr/>
            </p:nvSpPr>
            <p:spPr>
              <a:xfrm rot="10800000">
                <a:off x="5864571" y="4441055"/>
                <a:ext cx="39881" cy="34197"/>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
              <p:cNvSpPr/>
              <p:nvPr/>
            </p:nvSpPr>
            <p:spPr>
              <a:xfrm rot="10800000">
                <a:off x="5069454" y="4425613"/>
                <a:ext cx="59889" cy="51564"/>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
              <p:cNvSpPr/>
              <p:nvPr/>
            </p:nvSpPr>
            <p:spPr>
              <a:xfrm rot="10800000">
                <a:off x="7516753" y="4459317"/>
                <a:ext cx="20992" cy="1812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
              <p:cNvSpPr/>
              <p:nvPr/>
            </p:nvSpPr>
            <p:spPr>
              <a:xfrm rot="10800000">
                <a:off x="7991075" y="4467553"/>
                <a:ext cx="15890" cy="10921"/>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
              <p:cNvSpPr/>
              <p:nvPr/>
            </p:nvSpPr>
            <p:spPr>
              <a:xfrm rot="10800000">
                <a:off x="5647798" y="4445621"/>
                <a:ext cx="44402" cy="37509"/>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
              <p:cNvSpPr/>
              <p:nvPr/>
            </p:nvSpPr>
            <p:spPr>
              <a:xfrm rot="10800000">
                <a:off x="6923370" y="4462495"/>
                <a:ext cx="23768" cy="22604"/>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
              <p:cNvSpPr/>
              <p:nvPr/>
            </p:nvSpPr>
            <p:spPr>
              <a:xfrm rot="10800000">
                <a:off x="8467636" y="4478430"/>
                <a:ext cx="10071" cy="10071"/>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
              <p:cNvSpPr/>
              <p:nvPr/>
            </p:nvSpPr>
            <p:spPr>
              <a:xfrm rot="10800000">
                <a:off x="5981171" y="4460213"/>
                <a:ext cx="38941" cy="3289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
              <p:cNvSpPr/>
              <p:nvPr/>
            </p:nvSpPr>
            <p:spPr>
              <a:xfrm rot="10800000">
                <a:off x="4841088" y="4444726"/>
                <a:ext cx="64454" cy="54741"/>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
              <p:cNvSpPr/>
              <p:nvPr/>
            </p:nvSpPr>
            <p:spPr>
              <a:xfrm rot="10800000">
                <a:off x="6806322" y="4476595"/>
                <a:ext cx="28065" cy="2408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
              <p:cNvSpPr/>
              <p:nvPr/>
            </p:nvSpPr>
            <p:spPr>
              <a:xfrm rot="10800000">
                <a:off x="5550356" y="4461108"/>
                <a:ext cx="47132" cy="39971"/>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
              <p:cNvSpPr/>
              <p:nvPr/>
            </p:nvSpPr>
            <p:spPr>
              <a:xfrm rot="10800000">
                <a:off x="7401093" y="4483935"/>
                <a:ext cx="22828" cy="19650"/>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
              <p:cNvSpPr/>
              <p:nvPr/>
            </p:nvSpPr>
            <p:spPr>
              <a:xfrm rot="10800000">
                <a:off x="5230008" y="4376153"/>
                <a:ext cx="104201" cy="127879"/>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
              <p:cNvSpPr/>
              <p:nvPr/>
            </p:nvSpPr>
            <p:spPr>
              <a:xfrm rot="10800000">
                <a:off x="7872282" y="4490247"/>
                <a:ext cx="18889" cy="15711"/>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
              <p:cNvSpPr/>
              <p:nvPr/>
            </p:nvSpPr>
            <p:spPr>
              <a:xfrm rot="10800000">
                <a:off x="6098666" y="4475700"/>
                <a:ext cx="37106" cy="31377"/>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
              <p:cNvSpPr/>
              <p:nvPr/>
            </p:nvSpPr>
            <p:spPr>
              <a:xfrm rot="10800000">
                <a:off x="5450138" y="4466569"/>
                <a:ext cx="49863" cy="4220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
              <p:cNvSpPr/>
              <p:nvPr/>
            </p:nvSpPr>
            <p:spPr>
              <a:xfrm rot="10800000">
                <a:off x="5182383" y="4460213"/>
                <a:ext cx="58994" cy="50086"/>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
              <p:cNvSpPr/>
              <p:nvPr/>
            </p:nvSpPr>
            <p:spPr>
              <a:xfrm rot="10800000">
                <a:off x="8350409" y="4501974"/>
                <a:ext cx="12533" cy="9310"/>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
              <p:cNvSpPr/>
              <p:nvPr/>
            </p:nvSpPr>
            <p:spPr>
              <a:xfrm rot="10800000">
                <a:off x="5762563" y="4475700"/>
                <a:ext cx="42612" cy="3598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
              <p:cNvSpPr/>
              <p:nvPr/>
            </p:nvSpPr>
            <p:spPr>
              <a:xfrm rot="10800000">
                <a:off x="6687932" y="4486666"/>
                <a:ext cx="30123" cy="25827"/>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
              <p:cNvSpPr/>
              <p:nvPr/>
            </p:nvSpPr>
            <p:spPr>
              <a:xfrm rot="10800000">
                <a:off x="4966506" y="4461108"/>
                <a:ext cx="63559" cy="53846"/>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
              <p:cNvSpPr/>
              <p:nvPr/>
            </p:nvSpPr>
            <p:spPr>
              <a:xfrm rot="10800000">
                <a:off x="6216161" y="4486621"/>
                <a:ext cx="36166" cy="30123"/>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
              <p:cNvSpPr/>
              <p:nvPr/>
            </p:nvSpPr>
            <p:spPr>
              <a:xfrm rot="10800000">
                <a:off x="6570437" y="4492977"/>
                <a:ext cx="31914" cy="26587"/>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
              <p:cNvSpPr/>
              <p:nvPr/>
            </p:nvSpPr>
            <p:spPr>
              <a:xfrm rot="10800000">
                <a:off x="6333119" y="4491858"/>
                <a:ext cx="31063" cy="29139"/>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
              <p:cNvSpPr/>
              <p:nvPr/>
            </p:nvSpPr>
            <p:spPr>
              <a:xfrm rot="10800000">
                <a:off x="9184467" y="4516700"/>
                <a:ext cx="4566" cy="4610"/>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
              <p:cNvSpPr/>
              <p:nvPr/>
            </p:nvSpPr>
            <p:spPr>
              <a:xfrm rot="10800000">
                <a:off x="9066032" y="4516700"/>
                <a:ext cx="5505" cy="5505"/>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
              <p:cNvSpPr/>
              <p:nvPr/>
            </p:nvSpPr>
            <p:spPr>
              <a:xfrm rot="10800000">
                <a:off x="6452046" y="4494857"/>
                <a:ext cx="33749" cy="28244"/>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
              <p:cNvSpPr/>
              <p:nvPr/>
            </p:nvSpPr>
            <p:spPr>
              <a:xfrm rot="10800000">
                <a:off x="9301963" y="4523100"/>
                <a:ext cx="3670" cy="2775"/>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
              <p:cNvSpPr/>
              <p:nvPr/>
            </p:nvSpPr>
            <p:spPr>
              <a:xfrm rot="10800000">
                <a:off x="7285434" y="4506674"/>
                <a:ext cx="24618" cy="20992"/>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
              <p:cNvSpPr/>
              <p:nvPr/>
            </p:nvSpPr>
            <p:spPr>
              <a:xfrm rot="10800000">
                <a:off x="8948537" y="4521265"/>
                <a:ext cx="6445" cy="666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
              <p:cNvSpPr/>
              <p:nvPr/>
            </p:nvSpPr>
            <p:spPr>
              <a:xfrm rot="10800000">
                <a:off x="7760875" y="4517013"/>
                <a:ext cx="20052" cy="16293"/>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
              <p:cNvSpPr/>
              <p:nvPr/>
            </p:nvSpPr>
            <p:spPr>
              <a:xfrm rot="10800000">
                <a:off x="9420353" y="4534022"/>
                <a:ext cx="1880" cy="1835"/>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
              <p:cNvSpPr/>
              <p:nvPr/>
            </p:nvSpPr>
            <p:spPr>
              <a:xfrm rot="10800000">
                <a:off x="8234481" y="4523056"/>
                <a:ext cx="15308" cy="12846"/>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
              <p:cNvSpPr/>
              <p:nvPr/>
            </p:nvSpPr>
            <p:spPr>
              <a:xfrm rot="10800000">
                <a:off x="5663285" y="4496647"/>
                <a:ext cx="45342" cy="39299"/>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
              <p:cNvSpPr/>
              <p:nvPr/>
            </p:nvSpPr>
            <p:spPr>
              <a:xfrm rot="10800000">
                <a:off x="5082166" y="4484025"/>
                <a:ext cx="53846" cy="52683"/>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
              <p:cNvSpPr/>
              <p:nvPr/>
            </p:nvSpPr>
            <p:spPr>
              <a:xfrm rot="10800000">
                <a:off x="5877328" y="4502108"/>
                <a:ext cx="41672" cy="35092"/>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
              <p:cNvSpPr/>
              <p:nvPr/>
            </p:nvSpPr>
            <p:spPr>
              <a:xfrm rot="10800000">
                <a:off x="8830147" y="4532813"/>
                <a:ext cx="9444" cy="5774"/>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
              <p:cNvSpPr/>
              <p:nvPr/>
            </p:nvSpPr>
            <p:spPr>
              <a:xfrm rot="10800000">
                <a:off x="7166864" y="4528158"/>
                <a:ext cx="26050" cy="18217"/>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
              <p:cNvSpPr/>
              <p:nvPr/>
            </p:nvSpPr>
            <p:spPr>
              <a:xfrm rot="10800000">
                <a:off x="5294418" y="4499333"/>
                <a:ext cx="56935" cy="48565"/>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
              <p:cNvSpPr/>
              <p:nvPr/>
            </p:nvSpPr>
            <p:spPr>
              <a:xfrm rot="10800000">
                <a:off x="5560382" y="4506674"/>
                <a:ext cx="48923" cy="42030"/>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
              <p:cNvSpPr/>
              <p:nvPr/>
            </p:nvSpPr>
            <p:spPr>
              <a:xfrm rot="10800000">
                <a:off x="9536953" y="4550404"/>
                <a:ext cx="940" cy="45"/>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
              <p:cNvSpPr/>
              <p:nvPr/>
            </p:nvSpPr>
            <p:spPr>
              <a:xfrm rot="10800000">
                <a:off x="5467460" y="4508509"/>
                <a:ext cx="51698" cy="43820"/>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
              <p:cNvSpPr/>
              <p:nvPr/>
            </p:nvSpPr>
            <p:spPr>
              <a:xfrm rot="10800000">
                <a:off x="8713547" y="4544943"/>
                <a:ext cx="9176" cy="9131"/>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
              <p:cNvSpPr/>
              <p:nvPr/>
            </p:nvSpPr>
            <p:spPr>
              <a:xfrm rot="10800000">
                <a:off x="5993883" y="4524891"/>
                <a:ext cx="39881" cy="33749"/>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
              <p:cNvSpPr/>
              <p:nvPr/>
            </p:nvSpPr>
            <p:spPr>
              <a:xfrm rot="10800000">
                <a:off x="7646110" y="4542213"/>
                <a:ext cx="20992" cy="18754"/>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
              <p:cNvSpPr/>
              <p:nvPr/>
            </p:nvSpPr>
            <p:spPr>
              <a:xfrm rot="10800000">
                <a:off x="8119716" y="4547674"/>
                <a:ext cx="14637" cy="14637"/>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
              <p:cNvSpPr/>
              <p:nvPr/>
            </p:nvSpPr>
            <p:spPr>
              <a:xfrm rot="10800000">
                <a:off x="5189232" y="4513164"/>
                <a:ext cx="60605" cy="51026"/>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
              <p:cNvSpPr/>
              <p:nvPr/>
            </p:nvSpPr>
            <p:spPr>
              <a:xfrm rot="10800000">
                <a:off x="5777155" y="4530352"/>
                <a:ext cx="44402" cy="37464"/>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
              <p:cNvSpPr/>
              <p:nvPr/>
            </p:nvSpPr>
            <p:spPr>
              <a:xfrm rot="10800000">
                <a:off x="7052279" y="4545839"/>
                <a:ext cx="27348" cy="22738"/>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
              <p:cNvSpPr/>
              <p:nvPr/>
            </p:nvSpPr>
            <p:spPr>
              <a:xfrm rot="10800000">
                <a:off x="8596992" y="4562266"/>
                <a:ext cx="10071" cy="1096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
              <p:cNvSpPr/>
              <p:nvPr/>
            </p:nvSpPr>
            <p:spPr>
              <a:xfrm rot="10800000">
                <a:off x="6110483" y="4545033"/>
                <a:ext cx="34241" cy="32854"/>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
              <p:cNvSpPr/>
              <p:nvPr/>
            </p:nvSpPr>
            <p:spPr>
              <a:xfrm rot="10800000">
                <a:off x="4850174" y="4524040"/>
                <a:ext cx="66290" cy="5648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
              <p:cNvSpPr/>
              <p:nvPr/>
            </p:nvSpPr>
            <p:spPr>
              <a:xfrm rot="10800000">
                <a:off x="6935679" y="4559446"/>
                <a:ext cx="28020" cy="24349"/>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
              <p:cNvSpPr/>
              <p:nvPr/>
            </p:nvSpPr>
            <p:spPr>
              <a:xfrm rot="10800000">
                <a:off x="7530450" y="4567637"/>
                <a:ext cx="22559" cy="18799"/>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
              <p:cNvSpPr/>
              <p:nvPr/>
            </p:nvSpPr>
            <p:spPr>
              <a:xfrm rot="10800000">
                <a:off x="5672371" y="4545839"/>
                <a:ext cx="48072" cy="40687"/>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
              <p:cNvSpPr/>
              <p:nvPr/>
            </p:nvSpPr>
            <p:spPr>
              <a:xfrm rot="10800000">
                <a:off x="4968609" y="4533082"/>
                <a:ext cx="64454" cy="54741"/>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
              <p:cNvSpPr/>
              <p:nvPr/>
            </p:nvSpPr>
            <p:spPr>
              <a:xfrm rot="10800000">
                <a:off x="5357753" y="4462451"/>
                <a:ext cx="103709" cy="126939"/>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
              <p:cNvSpPr/>
              <p:nvPr/>
            </p:nvSpPr>
            <p:spPr>
              <a:xfrm rot="10800000">
                <a:off x="8001863" y="4573948"/>
                <a:ext cx="18620" cy="15800"/>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
              <p:cNvSpPr/>
              <p:nvPr/>
            </p:nvSpPr>
            <p:spPr>
              <a:xfrm rot="10800000">
                <a:off x="6227978" y="4558595"/>
                <a:ext cx="37375" cy="319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
              <p:cNvSpPr/>
              <p:nvPr/>
            </p:nvSpPr>
            <p:spPr>
              <a:xfrm rot="10800000">
                <a:off x="5578599" y="4552150"/>
                <a:ext cx="50758" cy="42253"/>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
              <p:cNvSpPr/>
              <p:nvPr/>
            </p:nvSpPr>
            <p:spPr>
              <a:xfrm rot="10800000">
                <a:off x="8479945" y="4583885"/>
                <a:ext cx="12801" cy="11190"/>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
              <p:cNvSpPr/>
              <p:nvPr/>
            </p:nvSpPr>
            <p:spPr>
              <a:xfrm rot="10800000">
                <a:off x="6817288" y="4569517"/>
                <a:ext cx="30079" cy="25871"/>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
              <p:cNvSpPr/>
              <p:nvPr/>
            </p:nvSpPr>
            <p:spPr>
              <a:xfrm rot="10800000">
                <a:off x="5890979" y="4559490"/>
                <a:ext cx="42612" cy="36882"/>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
              <p:cNvSpPr/>
              <p:nvPr/>
            </p:nvSpPr>
            <p:spPr>
              <a:xfrm rot="10800000">
                <a:off x="5302609" y="4547629"/>
                <a:ext cx="58949" cy="49728"/>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
              <p:cNvSpPr/>
              <p:nvPr/>
            </p:nvSpPr>
            <p:spPr>
              <a:xfrm rot="10800000">
                <a:off x="6345473" y="4569517"/>
                <a:ext cx="35584" cy="30482"/>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
              <p:cNvSpPr/>
              <p:nvPr/>
            </p:nvSpPr>
            <p:spPr>
              <a:xfrm rot="10800000">
                <a:off x="6699793" y="4575917"/>
                <a:ext cx="26453" cy="25692"/>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
              <p:cNvSpPr/>
              <p:nvPr/>
            </p:nvSpPr>
            <p:spPr>
              <a:xfrm rot="10800000">
                <a:off x="5086328" y="4549017"/>
                <a:ext cx="62395" cy="53443"/>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
              <p:cNvSpPr/>
              <p:nvPr/>
            </p:nvSpPr>
            <p:spPr>
              <a:xfrm rot="10800000">
                <a:off x="6462968" y="4575917"/>
                <a:ext cx="34644" cy="29542"/>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
              <p:cNvSpPr/>
              <p:nvPr/>
            </p:nvSpPr>
            <p:spPr>
              <a:xfrm rot="10800000">
                <a:off x="6581358" y="4578603"/>
                <a:ext cx="32585" cy="27393"/>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
              <p:cNvSpPr/>
              <p:nvPr/>
            </p:nvSpPr>
            <p:spPr>
              <a:xfrm rot="10800000">
                <a:off x="9313779" y="4602326"/>
                <a:ext cx="4610" cy="4610"/>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
              <p:cNvSpPr/>
              <p:nvPr/>
            </p:nvSpPr>
            <p:spPr>
              <a:xfrm rot="10800000">
                <a:off x="9194449" y="4601431"/>
                <a:ext cx="6445" cy="5505"/>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
              <p:cNvSpPr/>
              <p:nvPr/>
            </p:nvSpPr>
            <p:spPr>
              <a:xfrm rot="10800000">
                <a:off x="7414298" y="4590464"/>
                <a:ext cx="20992" cy="19873"/>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
              <p:cNvSpPr/>
              <p:nvPr/>
            </p:nvSpPr>
            <p:spPr>
              <a:xfrm rot="10800000">
                <a:off x="9431990" y="4609085"/>
                <a:ext cx="3357" cy="237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
              <p:cNvSpPr/>
              <p:nvPr/>
            </p:nvSpPr>
            <p:spPr>
              <a:xfrm rot="10800000">
                <a:off x="9076999" y="4605951"/>
                <a:ext cx="8236" cy="7341"/>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
              <p:cNvSpPr/>
              <p:nvPr/>
            </p:nvSpPr>
            <p:spPr>
              <a:xfrm rot="10800000">
                <a:off x="7887456" y="4599595"/>
                <a:ext cx="19202" cy="17322"/>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
              <p:cNvSpPr/>
              <p:nvPr/>
            </p:nvSpPr>
            <p:spPr>
              <a:xfrm rot="10800000">
                <a:off x="8364732" y="4606712"/>
                <a:ext cx="12801" cy="12980"/>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
              <p:cNvSpPr/>
              <p:nvPr/>
            </p:nvSpPr>
            <p:spPr>
              <a:xfrm rot="10800000">
                <a:off x="5791702" y="4581378"/>
                <a:ext cx="46506" cy="39299"/>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
              <p:cNvSpPr/>
              <p:nvPr/>
            </p:nvSpPr>
            <p:spPr>
              <a:xfrm rot="10800000">
                <a:off x="9549665" y="4620543"/>
                <a:ext cx="1880" cy="940"/>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
              <p:cNvSpPr/>
              <p:nvPr/>
            </p:nvSpPr>
            <p:spPr>
              <a:xfrm rot="10800000">
                <a:off x="6006639" y="4585899"/>
                <a:ext cx="41716" cy="35584"/>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
              <p:cNvSpPr/>
              <p:nvPr/>
            </p:nvSpPr>
            <p:spPr>
              <a:xfrm rot="10800000">
                <a:off x="8959504" y="4617499"/>
                <a:ext cx="9400" cy="5819"/>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
              <p:cNvSpPr/>
              <p:nvPr/>
            </p:nvSpPr>
            <p:spPr>
              <a:xfrm rot="10800000">
                <a:off x="5209687" y="4571889"/>
                <a:ext cx="53846" cy="52369"/>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
              <p:cNvSpPr/>
              <p:nvPr/>
            </p:nvSpPr>
            <p:spPr>
              <a:xfrm rot="10800000">
                <a:off x="7297519" y="4609219"/>
                <a:ext cx="28020" cy="23186"/>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
              <p:cNvSpPr/>
              <p:nvPr/>
            </p:nvSpPr>
            <p:spPr>
              <a:xfrm rot="10800000">
                <a:off x="5689694" y="4592300"/>
                <a:ext cx="48967" cy="41985"/>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
              <p:cNvSpPr/>
              <p:nvPr/>
            </p:nvSpPr>
            <p:spPr>
              <a:xfrm rot="10800000">
                <a:off x="5421939" y="4585899"/>
                <a:ext cx="57159" cy="49191"/>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
              <p:cNvSpPr/>
              <p:nvPr/>
            </p:nvSpPr>
            <p:spPr>
              <a:xfrm rot="10800000">
                <a:off x="9667160" y="4636030"/>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
              <p:cNvSpPr/>
              <p:nvPr/>
            </p:nvSpPr>
            <p:spPr>
              <a:xfrm rot="10800000">
                <a:off x="5595877" y="4594135"/>
                <a:ext cx="51698" cy="43954"/>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
              <p:cNvSpPr/>
              <p:nvPr/>
            </p:nvSpPr>
            <p:spPr>
              <a:xfrm rot="10800000">
                <a:off x="8842904" y="4629629"/>
                <a:ext cx="10966" cy="9176"/>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
              <p:cNvSpPr/>
              <p:nvPr/>
            </p:nvSpPr>
            <p:spPr>
              <a:xfrm rot="10800000">
                <a:off x="6122344" y="4608682"/>
                <a:ext cx="39881" cy="34152"/>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
              <p:cNvSpPr/>
              <p:nvPr/>
            </p:nvSpPr>
            <p:spPr>
              <a:xfrm rot="10800000">
                <a:off x="7774526" y="4625959"/>
                <a:ext cx="20813" cy="17904"/>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
              <p:cNvSpPr/>
              <p:nvPr/>
            </p:nvSpPr>
            <p:spPr>
              <a:xfrm rot="10800000">
                <a:off x="8246029" y="4631420"/>
                <a:ext cx="17635" cy="13876"/>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
              <p:cNvSpPr/>
              <p:nvPr/>
            </p:nvSpPr>
            <p:spPr>
              <a:xfrm rot="10800000">
                <a:off x="5323512" y="4599461"/>
                <a:ext cx="52906" cy="51340"/>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
              <p:cNvSpPr/>
              <p:nvPr/>
            </p:nvSpPr>
            <p:spPr>
              <a:xfrm rot="10800000">
                <a:off x="7181590" y="4628734"/>
                <a:ext cx="26453" cy="22693"/>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
              <p:cNvSpPr/>
              <p:nvPr/>
            </p:nvSpPr>
            <p:spPr>
              <a:xfrm rot="10800000">
                <a:off x="5905571" y="4614142"/>
                <a:ext cx="44670" cy="37777"/>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
              <p:cNvSpPr/>
              <p:nvPr/>
            </p:nvSpPr>
            <p:spPr>
              <a:xfrm rot="10800000">
                <a:off x="8725901" y="4649010"/>
                <a:ext cx="10474" cy="8057"/>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
              <p:cNvSpPr/>
              <p:nvPr/>
            </p:nvSpPr>
            <p:spPr>
              <a:xfrm rot="10800000">
                <a:off x="6238899" y="4627794"/>
                <a:ext cx="38986" cy="32854"/>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
              <p:cNvSpPr/>
              <p:nvPr/>
            </p:nvSpPr>
            <p:spPr>
              <a:xfrm rot="10800000">
                <a:off x="7063469" y="4642431"/>
                <a:ext cx="28915" cy="23812"/>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
              <p:cNvSpPr/>
              <p:nvPr/>
            </p:nvSpPr>
            <p:spPr>
              <a:xfrm rot="10800000">
                <a:off x="4978591" y="4612889"/>
                <a:ext cx="65394" cy="55995"/>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
              <p:cNvSpPr/>
              <p:nvPr/>
            </p:nvSpPr>
            <p:spPr>
              <a:xfrm rot="10800000">
                <a:off x="7659762" y="4650532"/>
                <a:ext cx="21709" cy="1884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
              <p:cNvSpPr/>
              <p:nvPr/>
            </p:nvSpPr>
            <p:spPr>
              <a:xfrm rot="10800000">
                <a:off x="4859305" y="4612397"/>
                <a:ext cx="68080" cy="57382"/>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
              <p:cNvSpPr/>
              <p:nvPr/>
            </p:nvSpPr>
            <p:spPr>
              <a:xfrm rot="10800000">
                <a:off x="5801728" y="4630569"/>
                <a:ext cx="47132" cy="40687"/>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
              <p:cNvSpPr/>
              <p:nvPr/>
            </p:nvSpPr>
            <p:spPr>
              <a:xfrm rot="10800000">
                <a:off x="8134308" y="4657649"/>
                <a:ext cx="18262" cy="14860"/>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
              <p:cNvSpPr/>
              <p:nvPr/>
            </p:nvSpPr>
            <p:spPr>
              <a:xfrm rot="10800000">
                <a:off x="6357334" y="4643505"/>
                <a:ext cx="30974" cy="29497"/>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
              <p:cNvSpPr/>
              <p:nvPr/>
            </p:nvSpPr>
            <p:spPr>
              <a:xfrm rot="10800000">
                <a:off x="5485946" y="4548703"/>
                <a:ext cx="105141" cy="127476"/>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
              <p:cNvSpPr/>
              <p:nvPr/>
            </p:nvSpPr>
            <p:spPr>
              <a:xfrm rot="10800000">
                <a:off x="5096086" y="4621483"/>
                <a:ext cx="64499" cy="54697"/>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
              <p:cNvSpPr/>
              <p:nvPr/>
            </p:nvSpPr>
            <p:spPr>
              <a:xfrm rot="10800000">
                <a:off x="6946152" y="4653307"/>
                <a:ext cx="26453" cy="25334"/>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
              <p:cNvSpPr/>
              <p:nvPr/>
            </p:nvSpPr>
            <p:spPr>
              <a:xfrm rot="10800000">
                <a:off x="8609749" y="4667004"/>
                <a:ext cx="11861" cy="11861"/>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
              <p:cNvSpPr/>
              <p:nvPr/>
            </p:nvSpPr>
            <p:spPr>
              <a:xfrm rot="10800000">
                <a:off x="5707016" y="4637776"/>
                <a:ext cx="50758" cy="42253"/>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
              <p:cNvSpPr/>
              <p:nvPr/>
            </p:nvSpPr>
            <p:spPr>
              <a:xfrm rot="10800000">
                <a:off x="6020336" y="4644176"/>
                <a:ext cx="42567" cy="36032"/>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
              <p:cNvSpPr/>
              <p:nvPr/>
            </p:nvSpPr>
            <p:spPr>
              <a:xfrm rot="10800000">
                <a:off x="6474829" y="4653307"/>
                <a:ext cx="35316" cy="30437"/>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
              <p:cNvSpPr/>
              <p:nvPr/>
            </p:nvSpPr>
            <p:spPr>
              <a:xfrm rot="10800000">
                <a:off x="5430399" y="4634284"/>
                <a:ext cx="58949" cy="50086"/>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
              <p:cNvSpPr/>
              <p:nvPr/>
            </p:nvSpPr>
            <p:spPr>
              <a:xfrm rot="10800000">
                <a:off x="6828210" y="4658813"/>
                <a:ext cx="31914" cy="27348"/>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
              <p:cNvSpPr/>
              <p:nvPr/>
            </p:nvSpPr>
            <p:spPr>
              <a:xfrm rot="10800000">
                <a:off x="6592324" y="4659663"/>
                <a:ext cx="34376" cy="28691"/>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
              <p:cNvSpPr/>
              <p:nvPr/>
            </p:nvSpPr>
            <p:spPr>
              <a:xfrm rot="10800000">
                <a:off x="6710715" y="4661499"/>
                <a:ext cx="32585" cy="28065"/>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
              <p:cNvSpPr/>
              <p:nvPr/>
            </p:nvSpPr>
            <p:spPr>
              <a:xfrm rot="10800000">
                <a:off x="5213626" y="4637328"/>
                <a:ext cx="62619" cy="5339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
              <p:cNvSpPr/>
              <p:nvPr/>
            </p:nvSpPr>
            <p:spPr>
              <a:xfrm rot="10800000">
                <a:off x="9443136" y="4688892"/>
                <a:ext cx="4655" cy="308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
              <p:cNvSpPr/>
              <p:nvPr/>
            </p:nvSpPr>
            <p:spPr>
              <a:xfrm rot="10800000">
                <a:off x="9324701" y="4687012"/>
                <a:ext cx="5505" cy="5505"/>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
              <p:cNvSpPr/>
              <p:nvPr/>
            </p:nvSpPr>
            <p:spPr>
              <a:xfrm rot="10800000">
                <a:off x="7543609" y="4673360"/>
                <a:ext cx="20545" cy="20097"/>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
              <p:cNvSpPr/>
              <p:nvPr/>
            </p:nvSpPr>
            <p:spPr>
              <a:xfrm rot="10800000">
                <a:off x="9561526" y="4694308"/>
                <a:ext cx="2775" cy="2775"/>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
              <p:cNvSpPr/>
              <p:nvPr/>
            </p:nvSpPr>
            <p:spPr>
              <a:xfrm rot="10800000">
                <a:off x="9206310" y="4691577"/>
                <a:ext cx="8236" cy="6401"/>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
              <p:cNvSpPr/>
              <p:nvPr/>
            </p:nvSpPr>
            <p:spPr>
              <a:xfrm rot="10800000">
                <a:off x="8017036" y="4683476"/>
                <a:ext cx="18933" cy="16427"/>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
              <p:cNvSpPr/>
              <p:nvPr/>
            </p:nvSpPr>
            <p:spPr>
              <a:xfrm rot="10800000">
                <a:off x="8494044" y="4690682"/>
                <a:ext cx="12801" cy="12801"/>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
              <p:cNvSpPr/>
              <p:nvPr/>
            </p:nvSpPr>
            <p:spPr>
              <a:xfrm rot="10800000">
                <a:off x="6134564" y="4668794"/>
                <a:ext cx="36524" cy="35629"/>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
              <p:cNvSpPr/>
              <p:nvPr/>
            </p:nvSpPr>
            <p:spPr>
              <a:xfrm rot="10800000">
                <a:off x="5914658" y="4666064"/>
                <a:ext cx="46237" cy="39434"/>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
              <p:cNvSpPr/>
              <p:nvPr/>
            </p:nvSpPr>
            <p:spPr>
              <a:xfrm rot="10800000">
                <a:off x="9679021" y="4705229"/>
                <a:ext cx="1880" cy="1880"/>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
              <p:cNvSpPr/>
              <p:nvPr/>
            </p:nvSpPr>
            <p:spPr>
              <a:xfrm rot="10800000">
                <a:off x="9088815" y="4700619"/>
                <a:ext cx="8952" cy="7475"/>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
              <p:cNvSpPr/>
              <p:nvPr/>
            </p:nvSpPr>
            <p:spPr>
              <a:xfrm rot="10800000">
                <a:off x="5329286" y="4660066"/>
                <a:ext cx="61724" cy="52548"/>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
              <p:cNvSpPr/>
              <p:nvPr/>
            </p:nvSpPr>
            <p:spPr>
              <a:xfrm rot="10800000">
                <a:off x="7427502" y="4693412"/>
                <a:ext cx="25558" cy="21843"/>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
              <p:cNvSpPr/>
              <p:nvPr/>
            </p:nvSpPr>
            <p:spPr>
              <a:xfrm rot="10800000">
                <a:off x="5818110" y="4677925"/>
                <a:ext cx="48967" cy="41582"/>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
              <p:cNvSpPr/>
              <p:nvPr/>
            </p:nvSpPr>
            <p:spPr>
              <a:xfrm rot="10800000">
                <a:off x="5542165" y="4673360"/>
                <a:ext cx="58054" cy="49102"/>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
              <p:cNvSpPr/>
              <p:nvPr/>
            </p:nvSpPr>
            <p:spPr>
              <a:xfrm rot="10800000">
                <a:off x="9796516" y="4722551"/>
                <a:ext cx="45" cy="45"/>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
              <p:cNvSpPr/>
              <p:nvPr/>
            </p:nvSpPr>
            <p:spPr>
              <a:xfrm rot="10800000">
                <a:off x="8972215" y="4713420"/>
                <a:ext cx="9176" cy="9355"/>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
              <p:cNvSpPr/>
              <p:nvPr/>
            </p:nvSpPr>
            <p:spPr>
              <a:xfrm rot="10800000">
                <a:off x="5731141" y="4680611"/>
                <a:ext cx="45163" cy="43820"/>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
              <p:cNvSpPr/>
              <p:nvPr/>
            </p:nvSpPr>
            <p:spPr>
              <a:xfrm rot="10800000">
                <a:off x="6251656" y="4692472"/>
                <a:ext cx="39881" cy="34152"/>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
              <p:cNvSpPr/>
              <p:nvPr/>
            </p:nvSpPr>
            <p:spPr>
              <a:xfrm rot="10800000">
                <a:off x="7903883" y="4708765"/>
                <a:ext cx="22201" cy="18396"/>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
              <p:cNvSpPr/>
              <p:nvPr/>
            </p:nvSpPr>
            <p:spPr>
              <a:xfrm rot="10800000">
                <a:off x="8378384" y="4718926"/>
                <a:ext cx="16337" cy="10026"/>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
              <p:cNvSpPr/>
              <p:nvPr/>
            </p:nvSpPr>
            <p:spPr>
              <a:xfrm rot="10800000">
                <a:off x="7310947" y="4711898"/>
                <a:ext cx="26453" cy="2264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
              <p:cNvSpPr/>
              <p:nvPr/>
            </p:nvSpPr>
            <p:spPr>
              <a:xfrm rot="10800000">
                <a:off x="6028214" y="4698828"/>
                <a:ext cx="51026" cy="37509"/>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
              <p:cNvSpPr/>
              <p:nvPr/>
            </p:nvSpPr>
            <p:spPr>
              <a:xfrm rot="10800000">
                <a:off x="5444946" y="4687370"/>
                <a:ext cx="59889" cy="51653"/>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
              <p:cNvSpPr/>
              <p:nvPr/>
            </p:nvSpPr>
            <p:spPr>
              <a:xfrm rot="10800000">
                <a:off x="8854855" y="4730742"/>
                <a:ext cx="10877" cy="1025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
              <p:cNvSpPr/>
              <p:nvPr/>
            </p:nvSpPr>
            <p:spPr>
              <a:xfrm rot="10800000">
                <a:off x="6368256" y="4711585"/>
                <a:ext cx="38941" cy="3267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
              <p:cNvSpPr/>
              <p:nvPr/>
            </p:nvSpPr>
            <p:spPr>
              <a:xfrm rot="10800000">
                <a:off x="7192959" y="4725282"/>
                <a:ext cx="24663" cy="23947"/>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
              <p:cNvSpPr/>
              <p:nvPr/>
            </p:nvSpPr>
            <p:spPr>
              <a:xfrm rot="10800000">
                <a:off x="7788671" y="4734144"/>
                <a:ext cx="20097" cy="19202"/>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
              <p:cNvSpPr/>
              <p:nvPr/>
            </p:nvSpPr>
            <p:spPr>
              <a:xfrm rot="10800000">
                <a:off x="5930144" y="4716106"/>
                <a:ext cx="47132" cy="39881"/>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
              <p:cNvSpPr/>
              <p:nvPr/>
            </p:nvSpPr>
            <p:spPr>
              <a:xfrm rot="10800000">
                <a:off x="8262724" y="4740590"/>
                <a:ext cx="18262" cy="15711"/>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
              <p:cNvSpPr/>
              <p:nvPr/>
            </p:nvSpPr>
            <p:spPr>
              <a:xfrm rot="10800000">
                <a:off x="5105486" y="4701604"/>
                <a:ext cx="66021" cy="55681"/>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
              <p:cNvSpPr/>
              <p:nvPr/>
            </p:nvSpPr>
            <p:spPr>
              <a:xfrm rot="10800000">
                <a:off x="6485751" y="4726132"/>
                <a:ext cx="32406" cy="31332"/>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
              <p:cNvSpPr/>
              <p:nvPr/>
            </p:nvSpPr>
            <p:spPr>
              <a:xfrm rot="10800000">
                <a:off x="4986827" y="4701245"/>
                <a:ext cx="68080" cy="57785"/>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
              <p:cNvSpPr/>
              <p:nvPr/>
            </p:nvSpPr>
            <p:spPr>
              <a:xfrm rot="10800000">
                <a:off x="7075017" y="4735308"/>
                <a:ext cx="30123" cy="25827"/>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
              <p:cNvSpPr/>
              <p:nvPr/>
            </p:nvSpPr>
            <p:spPr>
              <a:xfrm rot="10800000">
                <a:off x="8738568" y="4751556"/>
                <a:ext cx="12399" cy="11280"/>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
              <p:cNvSpPr/>
              <p:nvPr/>
            </p:nvSpPr>
            <p:spPr>
              <a:xfrm rot="10800000">
                <a:off x="5614362" y="4634643"/>
                <a:ext cx="94488" cy="128954"/>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
              <p:cNvSpPr/>
              <p:nvPr/>
            </p:nvSpPr>
            <p:spPr>
              <a:xfrm rot="10800000">
                <a:off x="5224547" y="4709839"/>
                <a:ext cx="64454" cy="54652"/>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
              <p:cNvSpPr/>
              <p:nvPr/>
            </p:nvSpPr>
            <p:spPr>
              <a:xfrm rot="10800000">
                <a:off x="6148752" y="4727967"/>
                <a:ext cx="43507" cy="36882"/>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
              <p:cNvSpPr/>
              <p:nvPr/>
            </p:nvSpPr>
            <p:spPr>
              <a:xfrm rot="10800000">
                <a:off x="5835432" y="4723402"/>
                <a:ext cx="49863" cy="4292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
              <p:cNvSpPr/>
              <p:nvPr/>
            </p:nvSpPr>
            <p:spPr>
              <a:xfrm rot="10800000">
                <a:off x="6603246" y="4736158"/>
                <a:ext cx="36211" cy="30482"/>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
              <p:cNvSpPr/>
              <p:nvPr/>
            </p:nvSpPr>
            <p:spPr>
              <a:xfrm rot="10800000">
                <a:off x="4869555" y="4709481"/>
                <a:ext cx="68751" cy="58725"/>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
              <p:cNvSpPr/>
              <p:nvPr/>
            </p:nvSpPr>
            <p:spPr>
              <a:xfrm rot="10800000">
                <a:off x="6957835" y="4742514"/>
                <a:ext cx="31645" cy="26543"/>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
              <p:cNvSpPr/>
              <p:nvPr/>
            </p:nvSpPr>
            <p:spPr>
              <a:xfrm rot="10800000">
                <a:off x="6721636" y="4742559"/>
                <a:ext cx="34376" cy="29139"/>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
              <p:cNvSpPr/>
              <p:nvPr/>
            </p:nvSpPr>
            <p:spPr>
              <a:xfrm rot="10800000">
                <a:off x="5558144" y="4722596"/>
                <a:ext cx="58725" cy="49281"/>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
              <p:cNvSpPr/>
              <p:nvPr/>
            </p:nvSpPr>
            <p:spPr>
              <a:xfrm rot="10800000">
                <a:off x="6840026" y="4744349"/>
                <a:ext cx="32585" cy="28288"/>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
              <p:cNvSpPr/>
              <p:nvPr/>
            </p:nvSpPr>
            <p:spPr>
              <a:xfrm rot="10800000">
                <a:off x="7672518" y="4756256"/>
                <a:ext cx="24618" cy="20545"/>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
              <p:cNvSpPr/>
              <p:nvPr/>
            </p:nvSpPr>
            <p:spPr>
              <a:xfrm rot="10800000">
                <a:off x="9572447" y="4774518"/>
                <a:ext cx="4655" cy="2730"/>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
              <p:cNvSpPr/>
              <p:nvPr/>
            </p:nvSpPr>
            <p:spPr>
              <a:xfrm rot="10800000">
                <a:off x="9454057" y="4772638"/>
                <a:ext cx="5505" cy="4610"/>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
              <p:cNvSpPr/>
              <p:nvPr/>
            </p:nvSpPr>
            <p:spPr>
              <a:xfrm rot="10800000">
                <a:off x="5341102" y="4725013"/>
                <a:ext cx="63559" cy="54070"/>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
              <p:cNvSpPr/>
              <p:nvPr/>
            </p:nvSpPr>
            <p:spPr>
              <a:xfrm rot="10800000">
                <a:off x="9690838" y="4779799"/>
                <a:ext cx="2775" cy="2909"/>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
              <p:cNvSpPr/>
              <p:nvPr/>
            </p:nvSpPr>
            <p:spPr>
              <a:xfrm rot="10800000">
                <a:off x="9336562" y="4776263"/>
                <a:ext cx="7341" cy="6445"/>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
              <p:cNvSpPr/>
              <p:nvPr/>
            </p:nvSpPr>
            <p:spPr>
              <a:xfrm rot="10800000">
                <a:off x="8144871" y="4766282"/>
                <a:ext cx="20455" cy="17456"/>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
              <p:cNvSpPr/>
              <p:nvPr/>
            </p:nvSpPr>
            <p:spPr>
              <a:xfrm rot="10800000">
                <a:off x="8623400" y="4774294"/>
                <a:ext cx="12801" cy="12980"/>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
              <p:cNvSpPr/>
              <p:nvPr/>
            </p:nvSpPr>
            <p:spPr>
              <a:xfrm rot="10800000">
                <a:off x="6264412" y="4754376"/>
                <a:ext cx="41672" cy="35137"/>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
              <p:cNvSpPr/>
              <p:nvPr/>
            </p:nvSpPr>
            <p:spPr>
              <a:xfrm rot="10800000">
                <a:off x="6043074" y="4750795"/>
                <a:ext cx="46237" cy="39389"/>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
              <p:cNvSpPr/>
              <p:nvPr/>
            </p:nvSpPr>
            <p:spPr>
              <a:xfrm rot="10800000">
                <a:off x="9807438" y="4790855"/>
                <a:ext cx="2775" cy="16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
              <p:cNvSpPr/>
              <p:nvPr/>
            </p:nvSpPr>
            <p:spPr>
              <a:xfrm rot="10800000">
                <a:off x="9218306" y="4787050"/>
                <a:ext cx="8102" cy="5729"/>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
              <p:cNvSpPr/>
              <p:nvPr/>
            </p:nvSpPr>
            <p:spPr>
              <a:xfrm rot="10800000">
                <a:off x="7556411" y="4777427"/>
                <a:ext cx="22828" cy="2193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
              <p:cNvSpPr/>
              <p:nvPr/>
            </p:nvSpPr>
            <p:spPr>
              <a:xfrm rot="10800000">
                <a:off x="5457702" y="4747527"/>
                <a:ext cx="60829" cy="52503"/>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
              <p:cNvSpPr/>
              <p:nvPr/>
            </p:nvSpPr>
            <p:spPr>
              <a:xfrm rot="10800000">
                <a:off x="5945945" y="4763462"/>
                <a:ext cx="48923" cy="41134"/>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
              <p:cNvSpPr/>
              <p:nvPr/>
            </p:nvSpPr>
            <p:spPr>
              <a:xfrm rot="10800000">
                <a:off x="9100856" y="4798106"/>
                <a:ext cx="9847" cy="9265"/>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
              <p:cNvSpPr/>
              <p:nvPr/>
            </p:nvSpPr>
            <p:spPr>
              <a:xfrm rot="10800000">
                <a:off x="9925828" y="4808177"/>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
              <p:cNvSpPr/>
              <p:nvPr/>
            </p:nvSpPr>
            <p:spPr>
              <a:xfrm rot="10800000">
                <a:off x="5669910" y="4759971"/>
                <a:ext cx="58098" cy="49191"/>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
              <p:cNvSpPr/>
              <p:nvPr/>
            </p:nvSpPr>
            <p:spPr>
              <a:xfrm rot="10800000">
                <a:off x="5860006" y="4766237"/>
                <a:ext cx="50803" cy="43686"/>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
              <p:cNvSpPr/>
              <p:nvPr/>
            </p:nvSpPr>
            <p:spPr>
              <a:xfrm rot="10800000">
                <a:off x="8033195" y="4792645"/>
                <a:ext cx="20679" cy="17367"/>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
              <p:cNvSpPr/>
              <p:nvPr/>
            </p:nvSpPr>
            <p:spPr>
              <a:xfrm rot="10800000">
                <a:off x="6381012" y="4776263"/>
                <a:ext cx="39836" cy="34197"/>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
              <p:cNvSpPr/>
              <p:nvPr/>
            </p:nvSpPr>
            <p:spPr>
              <a:xfrm rot="10800000">
                <a:off x="8505010" y="4798151"/>
                <a:ext cx="20052" cy="14592"/>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
              <p:cNvSpPr/>
              <p:nvPr/>
            </p:nvSpPr>
            <p:spPr>
              <a:xfrm rot="10800000">
                <a:off x="7439363" y="4794481"/>
                <a:ext cx="27035" cy="22828"/>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
              <p:cNvSpPr/>
              <p:nvPr/>
            </p:nvSpPr>
            <p:spPr>
              <a:xfrm rot="10800000">
                <a:off x="6157839" y="4783514"/>
                <a:ext cx="43775" cy="37643"/>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
              <p:cNvSpPr/>
              <p:nvPr/>
            </p:nvSpPr>
            <p:spPr>
              <a:xfrm rot="10800000">
                <a:off x="8983182" y="4815428"/>
                <a:ext cx="11861" cy="10161"/>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
              <p:cNvSpPr/>
              <p:nvPr/>
            </p:nvSpPr>
            <p:spPr>
              <a:xfrm rot="10800000">
                <a:off x="5572691" y="4775726"/>
                <a:ext cx="59665" cy="50803"/>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
              <p:cNvSpPr/>
              <p:nvPr/>
            </p:nvSpPr>
            <p:spPr>
              <a:xfrm rot="10800000">
                <a:off x="6497567" y="4794481"/>
                <a:ext cx="38315" cy="3289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
              <p:cNvSpPr/>
              <p:nvPr/>
            </p:nvSpPr>
            <p:spPr>
              <a:xfrm rot="10800000">
                <a:off x="7322316" y="4809520"/>
                <a:ext cx="25558" cy="23991"/>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
              <p:cNvSpPr/>
              <p:nvPr/>
            </p:nvSpPr>
            <p:spPr>
              <a:xfrm rot="10800000">
                <a:off x="7917535" y="4816368"/>
                <a:ext cx="21888" cy="19157"/>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
              <p:cNvSpPr/>
              <p:nvPr/>
            </p:nvSpPr>
            <p:spPr>
              <a:xfrm rot="10800000">
                <a:off x="8389619" y="4824515"/>
                <a:ext cx="21306" cy="14681"/>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
              <p:cNvSpPr/>
              <p:nvPr/>
            </p:nvSpPr>
            <p:spPr>
              <a:xfrm rot="10800000">
                <a:off x="6615063" y="4809072"/>
                <a:ext cx="36479" cy="319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
              <p:cNvSpPr/>
              <p:nvPr/>
            </p:nvSpPr>
            <p:spPr>
              <a:xfrm rot="10800000">
                <a:off x="6060396" y="4800747"/>
                <a:ext cx="53802" cy="4028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
              <p:cNvSpPr/>
              <p:nvPr/>
            </p:nvSpPr>
            <p:spPr>
              <a:xfrm rot="10800000">
                <a:off x="7204373" y="4819054"/>
                <a:ext cx="29855" cy="24976"/>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
              <p:cNvSpPr/>
              <p:nvPr/>
            </p:nvSpPr>
            <p:spPr>
              <a:xfrm rot="10800000">
                <a:off x="5232738" y="4790005"/>
                <a:ext cx="66245" cy="5648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
              <p:cNvSpPr/>
              <p:nvPr/>
            </p:nvSpPr>
            <p:spPr>
              <a:xfrm rot="10800000">
                <a:off x="8868417" y="4835481"/>
                <a:ext cx="11861" cy="11145"/>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
              <p:cNvSpPr/>
              <p:nvPr/>
            </p:nvSpPr>
            <p:spPr>
              <a:xfrm rot="10800000">
                <a:off x="5114303" y="4790005"/>
                <a:ext cx="68125" cy="57382"/>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
              <p:cNvSpPr/>
              <p:nvPr/>
            </p:nvSpPr>
            <p:spPr>
              <a:xfrm rot="10800000">
                <a:off x="6272603" y="4812653"/>
                <a:ext cx="42567" cy="36435"/>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
              <p:cNvSpPr/>
              <p:nvPr/>
            </p:nvSpPr>
            <p:spPr>
              <a:xfrm rot="10800000">
                <a:off x="6731931" y="4819591"/>
                <a:ext cx="36211" cy="30526"/>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
              <p:cNvSpPr/>
              <p:nvPr/>
            </p:nvSpPr>
            <p:spPr>
              <a:xfrm rot="10800000">
                <a:off x="5740989" y="4720403"/>
                <a:ext cx="96324" cy="129714"/>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
              <p:cNvSpPr/>
              <p:nvPr/>
            </p:nvSpPr>
            <p:spPr>
              <a:xfrm rot="10800000">
                <a:off x="5963849" y="4808177"/>
                <a:ext cx="50758" cy="42880"/>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
              <p:cNvSpPr/>
              <p:nvPr/>
            </p:nvSpPr>
            <p:spPr>
              <a:xfrm rot="10800000">
                <a:off x="7086878" y="4825410"/>
                <a:ext cx="30750" cy="26543"/>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
              <p:cNvSpPr/>
              <p:nvPr/>
            </p:nvSpPr>
            <p:spPr>
              <a:xfrm rot="10800000">
                <a:off x="5351129" y="4798151"/>
                <a:ext cx="64454" cy="54697"/>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
              <p:cNvSpPr/>
              <p:nvPr/>
            </p:nvSpPr>
            <p:spPr>
              <a:xfrm rot="10800000">
                <a:off x="6967995" y="4826350"/>
                <a:ext cx="29184" cy="28109"/>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
              <p:cNvSpPr/>
              <p:nvPr/>
            </p:nvSpPr>
            <p:spPr>
              <a:xfrm rot="10800000">
                <a:off x="6850053" y="4825455"/>
                <a:ext cx="34644" cy="29184"/>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
              <p:cNvSpPr/>
              <p:nvPr/>
            </p:nvSpPr>
            <p:spPr>
              <a:xfrm rot="10800000">
                <a:off x="4996808" y="4798733"/>
                <a:ext cx="69020" cy="58680"/>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
              <p:cNvSpPr/>
              <p:nvPr/>
            </p:nvSpPr>
            <p:spPr>
              <a:xfrm rot="10800000">
                <a:off x="5686292" y="4809117"/>
                <a:ext cx="58994" cy="50131"/>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
              <p:cNvSpPr/>
              <p:nvPr/>
            </p:nvSpPr>
            <p:spPr>
              <a:xfrm rot="10800000">
                <a:off x="7801830" y="4839151"/>
                <a:ext cx="23768" cy="20545"/>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
              <p:cNvSpPr/>
              <p:nvPr/>
            </p:nvSpPr>
            <p:spPr>
              <a:xfrm rot="10800000">
                <a:off x="9701804" y="4858935"/>
                <a:ext cx="4566" cy="3939"/>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
              <p:cNvSpPr/>
              <p:nvPr/>
            </p:nvSpPr>
            <p:spPr>
              <a:xfrm rot="10800000">
                <a:off x="9584085" y="4858577"/>
                <a:ext cx="5774" cy="429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
              <p:cNvSpPr/>
              <p:nvPr/>
            </p:nvSpPr>
            <p:spPr>
              <a:xfrm rot="10800000">
                <a:off x="8277271" y="4850073"/>
                <a:ext cx="17367" cy="16427"/>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
              <p:cNvSpPr/>
              <p:nvPr/>
            </p:nvSpPr>
            <p:spPr>
              <a:xfrm rot="10800000">
                <a:off x="9465874" y="4860994"/>
                <a:ext cx="8236" cy="6401"/>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
              <p:cNvSpPr/>
              <p:nvPr/>
            </p:nvSpPr>
            <p:spPr>
              <a:xfrm rot="10800000">
                <a:off x="5468624" y="4813638"/>
                <a:ext cx="63559" cy="53802"/>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
              <p:cNvSpPr/>
              <p:nvPr/>
            </p:nvSpPr>
            <p:spPr>
              <a:xfrm rot="10800000">
                <a:off x="9820194" y="4865560"/>
                <a:ext cx="2775" cy="2775"/>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
              <p:cNvSpPr/>
              <p:nvPr/>
            </p:nvSpPr>
            <p:spPr>
              <a:xfrm rot="10800000">
                <a:off x="8752712" y="4857592"/>
                <a:ext cx="12801" cy="13473"/>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
              <p:cNvSpPr/>
              <p:nvPr/>
            </p:nvSpPr>
            <p:spPr>
              <a:xfrm rot="10800000">
                <a:off x="6388263" y="4838166"/>
                <a:ext cx="40776" cy="34958"/>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
              <p:cNvSpPr/>
              <p:nvPr/>
            </p:nvSpPr>
            <p:spPr>
              <a:xfrm rot="10800000">
                <a:off x="6172431" y="4836331"/>
                <a:ext cx="45297" cy="38538"/>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
              <p:cNvSpPr/>
              <p:nvPr/>
            </p:nvSpPr>
            <p:spPr>
              <a:xfrm rot="10800000">
                <a:off x="4880253" y="4816055"/>
                <a:ext cx="69915" cy="59576"/>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
              <p:cNvSpPr/>
              <p:nvPr/>
            </p:nvSpPr>
            <p:spPr>
              <a:xfrm rot="10800000">
                <a:off x="9348379" y="4870080"/>
                <a:ext cx="8281" cy="7341"/>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
              <p:cNvSpPr/>
              <p:nvPr/>
            </p:nvSpPr>
            <p:spPr>
              <a:xfrm rot="10800000">
                <a:off x="9937689" y="4877376"/>
                <a:ext cx="1880" cy="1880"/>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
              <p:cNvSpPr/>
              <p:nvPr/>
            </p:nvSpPr>
            <p:spPr>
              <a:xfrm rot="10800000">
                <a:off x="7685275" y="4859159"/>
                <a:ext cx="25558" cy="21888"/>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
              <p:cNvSpPr/>
              <p:nvPr/>
            </p:nvSpPr>
            <p:spPr>
              <a:xfrm rot="10800000">
                <a:off x="5585224" y="4834988"/>
                <a:ext cx="61724" cy="52503"/>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
              <p:cNvSpPr/>
              <p:nvPr/>
            </p:nvSpPr>
            <p:spPr>
              <a:xfrm rot="10800000">
                <a:off x="6074988" y="4848237"/>
                <a:ext cx="48923" cy="41582"/>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
              <p:cNvSpPr/>
              <p:nvPr/>
            </p:nvSpPr>
            <p:spPr>
              <a:xfrm rot="10800000">
                <a:off x="9230705" y="4885030"/>
                <a:ext cx="10384" cy="6983"/>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
              <p:cNvSpPr/>
              <p:nvPr/>
            </p:nvSpPr>
            <p:spPr>
              <a:xfrm rot="10800000">
                <a:off x="8162551" y="4875541"/>
                <a:ext cx="18217" cy="17501"/>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
              <p:cNvSpPr/>
              <p:nvPr/>
            </p:nvSpPr>
            <p:spPr>
              <a:xfrm rot="10800000">
                <a:off x="10055184" y="4893758"/>
                <a:ext cx="45" cy="45"/>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
              <p:cNvSpPr/>
              <p:nvPr/>
            </p:nvSpPr>
            <p:spPr>
              <a:xfrm rot="10800000">
                <a:off x="6503968" y="4860009"/>
                <a:ext cx="40732" cy="34062"/>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
              <p:cNvSpPr/>
              <p:nvPr/>
            </p:nvSpPr>
            <p:spPr>
              <a:xfrm rot="10800000">
                <a:off x="5798550" y="4846895"/>
                <a:ext cx="56935" cy="48833"/>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
              <p:cNvSpPr/>
              <p:nvPr/>
            </p:nvSpPr>
            <p:spPr>
              <a:xfrm rot="10800000">
                <a:off x="5988422" y="4851863"/>
                <a:ext cx="50847" cy="44133"/>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
              <p:cNvSpPr/>
              <p:nvPr/>
            </p:nvSpPr>
            <p:spPr>
              <a:xfrm rot="10800000">
                <a:off x="8637052" y="4883061"/>
                <a:ext cx="14637" cy="13473"/>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
              <p:cNvSpPr/>
              <p:nvPr/>
            </p:nvSpPr>
            <p:spPr>
              <a:xfrm rot="10800000">
                <a:off x="7568675" y="4877376"/>
                <a:ext cx="27393" cy="22738"/>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
              <p:cNvSpPr/>
              <p:nvPr/>
            </p:nvSpPr>
            <p:spPr>
              <a:xfrm rot="10800000">
                <a:off x="6285673" y="4868200"/>
                <a:ext cx="51071" cy="37464"/>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
              <p:cNvSpPr/>
              <p:nvPr/>
            </p:nvSpPr>
            <p:spPr>
              <a:xfrm rot="10800000">
                <a:off x="9113389" y="4899264"/>
                <a:ext cx="11011" cy="10026"/>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
              <p:cNvSpPr/>
              <p:nvPr/>
            </p:nvSpPr>
            <p:spPr>
              <a:xfrm rot="10800000">
                <a:off x="6620837" y="4878271"/>
                <a:ext cx="44089" cy="32854"/>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
              <p:cNvSpPr/>
              <p:nvPr/>
            </p:nvSpPr>
            <p:spPr>
              <a:xfrm rot="10800000">
                <a:off x="5700212" y="4863187"/>
                <a:ext cx="59665" cy="50758"/>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
              <p:cNvSpPr/>
              <p:nvPr/>
            </p:nvSpPr>
            <p:spPr>
              <a:xfrm rot="10800000">
                <a:off x="7451180" y="4890670"/>
                <a:ext cx="28288" cy="24215"/>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
              <p:cNvSpPr/>
              <p:nvPr/>
            </p:nvSpPr>
            <p:spPr>
              <a:xfrm rot="10800000">
                <a:off x="8046846" y="4899264"/>
                <a:ext cx="22828" cy="19605"/>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
              <p:cNvSpPr/>
              <p:nvPr/>
            </p:nvSpPr>
            <p:spPr>
              <a:xfrm rot="10800000">
                <a:off x="8521392" y="4907634"/>
                <a:ext cx="15532" cy="15353"/>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
              <p:cNvSpPr/>
              <p:nvPr/>
            </p:nvSpPr>
            <p:spPr>
              <a:xfrm rot="10800000">
                <a:off x="6738958" y="4892863"/>
                <a:ext cx="37106" cy="31377"/>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
              <p:cNvSpPr/>
              <p:nvPr/>
            </p:nvSpPr>
            <p:spPr>
              <a:xfrm rot="10800000">
                <a:off x="6187918" y="4886418"/>
                <a:ext cx="46506" cy="39299"/>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
              <p:cNvSpPr/>
              <p:nvPr/>
            </p:nvSpPr>
            <p:spPr>
              <a:xfrm rot="10800000">
                <a:off x="7330283" y="4901681"/>
                <a:ext cx="28960" cy="24976"/>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
              <p:cNvSpPr/>
              <p:nvPr/>
            </p:nvSpPr>
            <p:spPr>
              <a:xfrm rot="10800000">
                <a:off x="8997729" y="4919227"/>
                <a:ext cx="12578" cy="11996"/>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
              <p:cNvSpPr/>
              <p:nvPr/>
            </p:nvSpPr>
            <p:spPr>
              <a:xfrm rot="10800000">
                <a:off x="6401020" y="4896533"/>
                <a:ext cx="42880" cy="36658"/>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
              <p:cNvSpPr/>
              <p:nvPr/>
            </p:nvSpPr>
            <p:spPr>
              <a:xfrm rot="10800000">
                <a:off x="6861914" y="4902845"/>
                <a:ext cx="35316" cy="30482"/>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
              <p:cNvSpPr/>
              <p:nvPr/>
            </p:nvSpPr>
            <p:spPr>
              <a:xfrm rot="10800000">
                <a:off x="7211669" y="4908350"/>
                <a:ext cx="31601" cy="26498"/>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
              <p:cNvSpPr/>
              <p:nvPr/>
            </p:nvSpPr>
            <p:spPr>
              <a:xfrm rot="10800000">
                <a:off x="5360260" y="4878809"/>
                <a:ext cx="66245" cy="5604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
              <p:cNvSpPr/>
              <p:nvPr/>
            </p:nvSpPr>
            <p:spPr>
              <a:xfrm rot="10800000">
                <a:off x="5871733" y="4807013"/>
                <a:ext cx="93056" cy="129043"/>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
              <p:cNvSpPr/>
              <p:nvPr/>
            </p:nvSpPr>
            <p:spPr>
              <a:xfrm rot="10800000">
                <a:off x="5241825" y="4878853"/>
                <a:ext cx="68125" cy="57785"/>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
              <p:cNvSpPr/>
              <p:nvPr/>
            </p:nvSpPr>
            <p:spPr>
              <a:xfrm rot="10800000">
                <a:off x="6091370" y="4893758"/>
                <a:ext cx="50758" cy="43104"/>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
              <p:cNvSpPr/>
              <p:nvPr/>
            </p:nvSpPr>
            <p:spPr>
              <a:xfrm rot="10800000">
                <a:off x="6974844" y="4909156"/>
                <a:ext cx="34376" cy="2882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
              <p:cNvSpPr/>
              <p:nvPr/>
            </p:nvSpPr>
            <p:spPr>
              <a:xfrm rot="10800000">
                <a:off x="7093234" y="4910991"/>
                <a:ext cx="32854" cy="27483"/>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
              <p:cNvSpPr/>
              <p:nvPr/>
            </p:nvSpPr>
            <p:spPr>
              <a:xfrm rot="10800000">
                <a:off x="5478650" y="4886507"/>
                <a:ext cx="64454" cy="54697"/>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
              <p:cNvSpPr/>
              <p:nvPr/>
            </p:nvSpPr>
            <p:spPr>
              <a:xfrm rot="10800000">
                <a:off x="7931187" y="4922002"/>
                <a:ext cx="20097" cy="20232"/>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
              <p:cNvSpPr/>
              <p:nvPr/>
            </p:nvSpPr>
            <p:spPr>
              <a:xfrm rot="10800000">
                <a:off x="5814082" y="4896578"/>
                <a:ext cx="58725" cy="49236"/>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
              <p:cNvSpPr/>
              <p:nvPr/>
            </p:nvSpPr>
            <p:spPr>
              <a:xfrm rot="10800000">
                <a:off x="5124598" y="4887761"/>
                <a:ext cx="68751" cy="58054"/>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
              <p:cNvSpPr/>
              <p:nvPr/>
            </p:nvSpPr>
            <p:spPr>
              <a:xfrm rot="10800000">
                <a:off x="9713218" y="4943755"/>
                <a:ext cx="5013" cy="3894"/>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
              <p:cNvSpPr/>
              <p:nvPr/>
            </p:nvSpPr>
            <p:spPr>
              <a:xfrm rot="10800000">
                <a:off x="9831116" y="4943890"/>
                <a:ext cx="4610" cy="4566"/>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
              <p:cNvSpPr/>
              <p:nvPr/>
            </p:nvSpPr>
            <p:spPr>
              <a:xfrm rot="10800000">
                <a:off x="8406628" y="4932923"/>
                <a:ext cx="19157" cy="17277"/>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
              <p:cNvSpPr/>
              <p:nvPr/>
            </p:nvSpPr>
            <p:spPr>
              <a:xfrm rot="10800000">
                <a:off x="9595230" y="4945680"/>
                <a:ext cx="6401" cy="7341"/>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
              <p:cNvSpPr/>
              <p:nvPr/>
            </p:nvSpPr>
            <p:spPr>
              <a:xfrm rot="10800000">
                <a:off x="9949506" y="4951141"/>
                <a:ext cx="2820" cy="2775"/>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
              <p:cNvSpPr/>
              <p:nvPr/>
            </p:nvSpPr>
            <p:spPr>
              <a:xfrm rot="10800000">
                <a:off x="8881845" y="4945053"/>
                <a:ext cx="14189" cy="9042"/>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
              <p:cNvSpPr/>
              <p:nvPr/>
            </p:nvSpPr>
            <p:spPr>
              <a:xfrm rot="10800000">
                <a:off x="5596145" y="4901502"/>
                <a:ext cx="63559" cy="53354"/>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
              <p:cNvSpPr/>
              <p:nvPr/>
            </p:nvSpPr>
            <p:spPr>
              <a:xfrm rot="10800000">
                <a:off x="6516725" y="4922002"/>
                <a:ext cx="41627" cy="35405"/>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
              <p:cNvSpPr/>
              <p:nvPr/>
            </p:nvSpPr>
            <p:spPr>
              <a:xfrm rot="10800000">
                <a:off x="6300847" y="4921017"/>
                <a:ext cx="45566" cy="38583"/>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
              <p:cNvSpPr/>
              <p:nvPr/>
            </p:nvSpPr>
            <p:spPr>
              <a:xfrm rot="10800000">
                <a:off x="9477511" y="4956691"/>
                <a:ext cx="8818" cy="5685"/>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
              <p:cNvSpPr/>
              <p:nvPr/>
            </p:nvSpPr>
            <p:spPr>
              <a:xfrm rot="10800000">
                <a:off x="10067001" y="4963002"/>
                <a:ext cx="1880" cy="1880"/>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
              <p:cNvSpPr/>
              <p:nvPr/>
            </p:nvSpPr>
            <p:spPr>
              <a:xfrm rot="10800000">
                <a:off x="5007774" y="4904680"/>
                <a:ext cx="69915" cy="60202"/>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
              <p:cNvSpPr/>
              <p:nvPr/>
            </p:nvSpPr>
            <p:spPr>
              <a:xfrm rot="10800000">
                <a:off x="7814139" y="4943173"/>
                <a:ext cx="23320" cy="2193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
              <p:cNvSpPr/>
              <p:nvPr/>
            </p:nvSpPr>
            <p:spPr>
              <a:xfrm rot="10800000">
                <a:off x="6203404" y="4933774"/>
                <a:ext cx="48923" cy="41358"/>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
              <p:cNvSpPr/>
              <p:nvPr/>
            </p:nvSpPr>
            <p:spPr>
              <a:xfrm rot="10800000">
                <a:off x="5712700" y="4923300"/>
                <a:ext cx="61724" cy="52503"/>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
              <p:cNvSpPr/>
              <p:nvPr/>
            </p:nvSpPr>
            <p:spPr>
              <a:xfrm rot="10800000">
                <a:off x="9360240" y="4967299"/>
                <a:ext cx="9131" cy="8683"/>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
              <p:cNvSpPr/>
              <p:nvPr/>
            </p:nvSpPr>
            <p:spPr>
              <a:xfrm rot="10800000">
                <a:off x="8290968" y="4958347"/>
                <a:ext cx="22246" cy="18352"/>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
              <p:cNvSpPr/>
              <p:nvPr/>
            </p:nvSpPr>
            <p:spPr>
              <a:xfrm rot="10800000">
                <a:off x="6632653" y="4943845"/>
                <a:ext cx="46819" cy="34689"/>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
              <p:cNvSpPr/>
              <p:nvPr/>
            </p:nvSpPr>
            <p:spPr>
              <a:xfrm rot="10800000">
                <a:off x="8766409" y="4965732"/>
                <a:ext cx="13697" cy="1383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
              <p:cNvSpPr/>
              <p:nvPr/>
            </p:nvSpPr>
            <p:spPr>
              <a:xfrm rot="10800000">
                <a:off x="10184496" y="4980324"/>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
              <p:cNvSpPr/>
              <p:nvPr/>
            </p:nvSpPr>
            <p:spPr>
              <a:xfrm rot="10800000">
                <a:off x="6116883" y="4938384"/>
                <a:ext cx="50803" cy="43686"/>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
              <p:cNvSpPr/>
              <p:nvPr/>
            </p:nvSpPr>
            <p:spPr>
              <a:xfrm rot="10800000">
                <a:off x="5926071" y="4933908"/>
                <a:ext cx="56935" cy="48341"/>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
              <p:cNvSpPr/>
              <p:nvPr/>
            </p:nvSpPr>
            <p:spPr>
              <a:xfrm rot="10800000">
                <a:off x="7698032" y="4960272"/>
                <a:ext cx="26453" cy="23007"/>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
              <p:cNvSpPr/>
              <p:nvPr/>
            </p:nvSpPr>
            <p:spPr>
              <a:xfrm rot="10800000">
                <a:off x="6414717" y="4952081"/>
                <a:ext cx="44357" cy="38180"/>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
              <p:cNvSpPr/>
              <p:nvPr/>
            </p:nvSpPr>
            <p:spPr>
              <a:xfrm rot="10800000">
                <a:off x="4892070" y="4930193"/>
                <a:ext cx="71750" cy="61097"/>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
              <p:cNvSpPr/>
              <p:nvPr/>
            </p:nvSpPr>
            <p:spPr>
              <a:xfrm rot="10800000">
                <a:off x="9242611" y="4985874"/>
                <a:ext cx="11100" cy="8146"/>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
              <p:cNvSpPr/>
              <p:nvPr/>
            </p:nvSpPr>
            <p:spPr>
              <a:xfrm rot="10800000">
                <a:off x="6755340" y="4962107"/>
                <a:ext cx="33749" cy="3289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
              <p:cNvSpPr/>
              <p:nvPr/>
            </p:nvSpPr>
            <p:spPr>
              <a:xfrm rot="10800000">
                <a:off x="7577135" y="4974013"/>
                <a:ext cx="28020" cy="23678"/>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
              <p:cNvSpPr/>
              <p:nvPr/>
            </p:nvSpPr>
            <p:spPr>
              <a:xfrm rot="10800000">
                <a:off x="8176203" y="4982965"/>
                <a:ext cx="21664" cy="1884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
              <p:cNvSpPr/>
              <p:nvPr/>
            </p:nvSpPr>
            <p:spPr>
              <a:xfrm rot="10800000">
                <a:off x="5828360" y="4950604"/>
                <a:ext cx="59934" cy="51608"/>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
              <p:cNvSpPr/>
              <p:nvPr/>
            </p:nvSpPr>
            <p:spPr>
              <a:xfrm rot="10800000">
                <a:off x="8650704" y="4991067"/>
                <a:ext cx="18262" cy="14905"/>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
              <p:cNvSpPr/>
              <p:nvPr/>
            </p:nvSpPr>
            <p:spPr>
              <a:xfrm rot="10800000">
                <a:off x="6868270" y="4975759"/>
                <a:ext cx="36479" cy="31824"/>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
              <p:cNvSpPr/>
              <p:nvPr/>
            </p:nvSpPr>
            <p:spPr>
              <a:xfrm rot="10800000">
                <a:off x="7458476" y="4984755"/>
                <a:ext cx="30123" cy="25110"/>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
              <p:cNvSpPr/>
              <p:nvPr/>
            </p:nvSpPr>
            <p:spPr>
              <a:xfrm rot="10800000">
                <a:off x="6322690" y="4971148"/>
                <a:ext cx="47132" cy="40015"/>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
              <p:cNvSpPr/>
              <p:nvPr/>
            </p:nvSpPr>
            <p:spPr>
              <a:xfrm rot="10800000">
                <a:off x="9125250" y="5003062"/>
                <a:ext cx="15532" cy="1190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
              <p:cNvSpPr/>
              <p:nvPr/>
            </p:nvSpPr>
            <p:spPr>
              <a:xfrm rot="10800000">
                <a:off x="6990331" y="4986635"/>
                <a:ext cx="35316" cy="29810"/>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
              <p:cNvSpPr/>
              <p:nvPr/>
            </p:nvSpPr>
            <p:spPr>
              <a:xfrm rot="10800000">
                <a:off x="7341205" y="4991246"/>
                <a:ext cx="30795" cy="26498"/>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
              <p:cNvSpPr/>
              <p:nvPr/>
            </p:nvSpPr>
            <p:spPr>
              <a:xfrm rot="10800000">
                <a:off x="6529437" y="4981130"/>
                <a:ext cx="43507" cy="36793"/>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
              <p:cNvSpPr/>
              <p:nvPr/>
            </p:nvSpPr>
            <p:spPr>
              <a:xfrm rot="10800000">
                <a:off x="7227156" y="4993931"/>
                <a:ext cx="31645" cy="27393"/>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
              <p:cNvSpPr/>
              <p:nvPr/>
            </p:nvSpPr>
            <p:spPr>
              <a:xfrm rot="10800000">
                <a:off x="7108721" y="4992096"/>
                <a:ext cx="33525" cy="29228"/>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
              <p:cNvSpPr/>
              <p:nvPr/>
            </p:nvSpPr>
            <p:spPr>
              <a:xfrm rot="10800000">
                <a:off x="5998941" y="4892998"/>
                <a:ext cx="94309" cy="129625"/>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
              <p:cNvSpPr/>
              <p:nvPr/>
            </p:nvSpPr>
            <p:spPr>
              <a:xfrm rot="10800000">
                <a:off x="6227083" y="4979384"/>
                <a:ext cx="50131" cy="43283"/>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
              <p:cNvSpPr/>
              <p:nvPr/>
            </p:nvSpPr>
            <p:spPr>
              <a:xfrm rot="10800000">
                <a:off x="5488408" y="4967523"/>
                <a:ext cx="65976" cy="56084"/>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
              <p:cNvSpPr/>
              <p:nvPr/>
            </p:nvSpPr>
            <p:spPr>
              <a:xfrm rot="10800000">
                <a:off x="6127133" y="4979519"/>
                <a:ext cx="53533" cy="45476"/>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
              <p:cNvSpPr/>
              <p:nvPr/>
            </p:nvSpPr>
            <p:spPr>
              <a:xfrm rot="10800000">
                <a:off x="5370017" y="4967568"/>
                <a:ext cx="67140" cy="57651"/>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
              <p:cNvSpPr/>
              <p:nvPr/>
            </p:nvSpPr>
            <p:spPr>
              <a:xfrm rot="10800000">
                <a:off x="8059603" y="5005793"/>
                <a:ext cx="22828" cy="20097"/>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
              <p:cNvSpPr/>
              <p:nvPr/>
            </p:nvSpPr>
            <p:spPr>
              <a:xfrm rot="10800000">
                <a:off x="5605903" y="4974774"/>
                <a:ext cx="64410" cy="55234"/>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
              <p:cNvSpPr/>
              <p:nvPr/>
            </p:nvSpPr>
            <p:spPr>
              <a:xfrm rot="10800000">
                <a:off x="9842977" y="5027680"/>
                <a:ext cx="5505" cy="5505"/>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
              <p:cNvSpPr/>
              <p:nvPr/>
            </p:nvSpPr>
            <p:spPr>
              <a:xfrm rot="10800000">
                <a:off x="8535313" y="5016535"/>
                <a:ext cx="19829" cy="16651"/>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
              <p:cNvSpPr/>
              <p:nvPr/>
            </p:nvSpPr>
            <p:spPr>
              <a:xfrm rot="10800000">
                <a:off x="9960472" y="5029471"/>
                <a:ext cx="4566" cy="4610"/>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
              <p:cNvSpPr/>
              <p:nvPr/>
            </p:nvSpPr>
            <p:spPr>
              <a:xfrm rot="10800000">
                <a:off x="5950197" y="4984621"/>
                <a:ext cx="51071" cy="49952"/>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
              <p:cNvSpPr/>
              <p:nvPr/>
            </p:nvSpPr>
            <p:spPr>
              <a:xfrm rot="10800000">
                <a:off x="5251582" y="4976609"/>
                <a:ext cx="69020" cy="58636"/>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
              <p:cNvSpPr/>
              <p:nvPr/>
            </p:nvSpPr>
            <p:spPr>
              <a:xfrm rot="10800000">
                <a:off x="9724542" y="5031261"/>
                <a:ext cx="7162" cy="6535"/>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
              <p:cNvSpPr/>
              <p:nvPr/>
            </p:nvSpPr>
            <p:spPr>
              <a:xfrm rot="10800000">
                <a:off x="9010485" y="5028844"/>
                <a:ext cx="14905" cy="9042"/>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
              <p:cNvSpPr/>
              <p:nvPr/>
            </p:nvSpPr>
            <p:spPr>
              <a:xfrm rot="10800000">
                <a:off x="10078862" y="5036767"/>
                <a:ext cx="2775" cy="2775"/>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
              <p:cNvSpPr/>
              <p:nvPr/>
            </p:nvSpPr>
            <p:spPr>
              <a:xfrm rot="10800000">
                <a:off x="6646036" y="5005793"/>
                <a:ext cx="41045" cy="35808"/>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
              <p:cNvSpPr/>
              <p:nvPr/>
            </p:nvSpPr>
            <p:spPr>
              <a:xfrm rot="10800000">
                <a:off x="5723398" y="4989411"/>
                <a:ext cx="63514" cy="53846"/>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
              <p:cNvSpPr/>
              <p:nvPr/>
            </p:nvSpPr>
            <p:spPr>
              <a:xfrm rot="10800000">
                <a:off x="6435664" y="5005793"/>
                <a:ext cx="45297" cy="38404"/>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
              <p:cNvSpPr/>
              <p:nvPr/>
            </p:nvSpPr>
            <p:spPr>
              <a:xfrm rot="10800000">
                <a:off x="9607047" y="5041019"/>
                <a:ext cx="8549" cy="5819"/>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
              <p:cNvSpPr/>
              <p:nvPr/>
            </p:nvSpPr>
            <p:spPr>
              <a:xfrm rot="10800000">
                <a:off x="7943451" y="5025398"/>
                <a:ext cx="22380" cy="21574"/>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
              <p:cNvSpPr/>
              <p:nvPr/>
            </p:nvSpPr>
            <p:spPr>
              <a:xfrm rot="10800000">
                <a:off x="10196358" y="5048628"/>
                <a:ext cx="1880" cy="1835"/>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
              <p:cNvSpPr/>
              <p:nvPr/>
            </p:nvSpPr>
            <p:spPr>
              <a:xfrm rot="10800000">
                <a:off x="5135027" y="4993931"/>
                <a:ext cx="70542" cy="59486"/>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
              <p:cNvSpPr/>
              <p:nvPr/>
            </p:nvSpPr>
            <p:spPr>
              <a:xfrm rot="10800000">
                <a:off x="8420279" y="5041332"/>
                <a:ext cx="20992" cy="18173"/>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
              <p:cNvSpPr/>
              <p:nvPr/>
            </p:nvSpPr>
            <p:spPr>
              <a:xfrm rot="10800000">
                <a:off x="9489552" y="5051358"/>
                <a:ext cx="10071" cy="9131"/>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
              <p:cNvSpPr/>
              <p:nvPr/>
            </p:nvSpPr>
            <p:spPr>
              <a:xfrm rot="10800000">
                <a:off x="6339117" y="5019445"/>
                <a:ext cx="48027" cy="41045"/>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
              <p:cNvSpPr/>
              <p:nvPr/>
            </p:nvSpPr>
            <p:spPr>
              <a:xfrm rot="10800000">
                <a:off x="6768097" y="5027636"/>
                <a:ext cx="39836" cy="34241"/>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
              <p:cNvSpPr/>
              <p:nvPr/>
            </p:nvSpPr>
            <p:spPr>
              <a:xfrm rot="10800000">
                <a:off x="8894825" y="5049747"/>
                <a:ext cx="14592" cy="13473"/>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
              <p:cNvSpPr/>
              <p:nvPr/>
            </p:nvSpPr>
            <p:spPr>
              <a:xfrm rot="10800000">
                <a:off x="5839998" y="5011209"/>
                <a:ext cx="61679" cy="52414"/>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
              <p:cNvSpPr/>
              <p:nvPr/>
            </p:nvSpPr>
            <p:spPr>
              <a:xfrm rot="10800000">
                <a:off x="7826448" y="5043167"/>
                <a:ext cx="27348" cy="23007"/>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
              <p:cNvSpPr/>
              <p:nvPr/>
            </p:nvSpPr>
            <p:spPr>
              <a:xfrm rot="10800000">
                <a:off x="10313853" y="5066845"/>
                <a:ext cx="45" cy="45"/>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
              <p:cNvSpPr/>
              <p:nvPr/>
            </p:nvSpPr>
            <p:spPr>
              <a:xfrm rot="10800000">
                <a:off x="6238228" y="5023921"/>
                <a:ext cx="51743" cy="43910"/>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
              <p:cNvSpPr/>
              <p:nvPr/>
            </p:nvSpPr>
            <p:spPr>
              <a:xfrm rot="10800000">
                <a:off x="6054264" y="5021101"/>
                <a:ext cx="57159" cy="48520"/>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
              <p:cNvSpPr/>
              <p:nvPr/>
            </p:nvSpPr>
            <p:spPr>
              <a:xfrm rot="10800000">
                <a:off x="6549489" y="5036767"/>
                <a:ext cx="44447" cy="37777"/>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
              <p:cNvSpPr/>
              <p:nvPr/>
            </p:nvSpPr>
            <p:spPr>
              <a:xfrm rot="10800000">
                <a:off x="9372281" y="5067696"/>
                <a:ext cx="11682" cy="10161"/>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
              <p:cNvSpPr/>
              <p:nvPr/>
            </p:nvSpPr>
            <p:spPr>
              <a:xfrm rot="10800000">
                <a:off x="6884652" y="5045808"/>
                <a:ext cx="32854" cy="3289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
              <p:cNvSpPr/>
              <p:nvPr/>
            </p:nvSpPr>
            <p:spPr>
              <a:xfrm rot="10800000">
                <a:off x="5019323" y="5019445"/>
                <a:ext cx="72377" cy="60963"/>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
              <p:cNvSpPr/>
              <p:nvPr/>
            </p:nvSpPr>
            <p:spPr>
              <a:xfrm rot="10800000">
                <a:off x="7705551" y="5057177"/>
                <a:ext cx="28870" cy="23454"/>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
              <p:cNvSpPr/>
              <p:nvPr/>
            </p:nvSpPr>
            <p:spPr>
              <a:xfrm rot="10800000">
                <a:off x="8301889" y="5065905"/>
                <a:ext cx="25245" cy="19202"/>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
              <p:cNvSpPr/>
              <p:nvPr/>
            </p:nvSpPr>
            <p:spPr>
              <a:xfrm rot="10800000">
                <a:off x="5955658" y="5038557"/>
                <a:ext cx="59889" cy="50624"/>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
              <p:cNvSpPr/>
              <p:nvPr/>
            </p:nvSpPr>
            <p:spPr>
              <a:xfrm rot="10800000">
                <a:off x="8778225" y="5074097"/>
                <a:ext cx="17367" cy="15532"/>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
              <p:cNvSpPr/>
              <p:nvPr/>
            </p:nvSpPr>
            <p:spPr>
              <a:xfrm rot="10800000">
                <a:off x="7000760" y="5058744"/>
                <a:ext cx="32854" cy="31153"/>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
              <p:cNvSpPr/>
              <p:nvPr/>
            </p:nvSpPr>
            <p:spPr>
              <a:xfrm rot="10800000">
                <a:off x="7588056" y="5067427"/>
                <a:ext cx="29855" cy="24976"/>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
              <p:cNvSpPr/>
              <p:nvPr/>
            </p:nvSpPr>
            <p:spPr>
              <a:xfrm rot="10800000">
                <a:off x="6445019" y="5056058"/>
                <a:ext cx="47132" cy="39971"/>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
              <p:cNvSpPr/>
              <p:nvPr/>
            </p:nvSpPr>
            <p:spPr>
              <a:xfrm rot="10800000">
                <a:off x="9256397" y="5087614"/>
                <a:ext cx="12309" cy="11324"/>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
              <p:cNvSpPr/>
              <p:nvPr/>
            </p:nvSpPr>
            <p:spPr>
              <a:xfrm rot="10800000">
                <a:off x="7114450" y="5069218"/>
                <a:ext cx="36211" cy="30482"/>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
              <p:cNvSpPr/>
              <p:nvPr/>
            </p:nvSpPr>
            <p:spPr>
              <a:xfrm rot="10800000">
                <a:off x="7469397" y="5074097"/>
                <a:ext cx="31645" cy="26543"/>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
              <p:cNvSpPr/>
              <p:nvPr/>
            </p:nvSpPr>
            <p:spPr>
              <a:xfrm rot="10800000">
                <a:off x="6664254" y="5064965"/>
                <a:ext cx="43507" cy="36882"/>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
              <p:cNvSpPr/>
              <p:nvPr/>
            </p:nvSpPr>
            <p:spPr>
              <a:xfrm rot="10800000">
                <a:off x="7233512" y="5075036"/>
                <a:ext cx="33749" cy="29184"/>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
              <p:cNvSpPr/>
              <p:nvPr/>
            </p:nvSpPr>
            <p:spPr>
              <a:xfrm rot="10800000">
                <a:off x="7355975" y="5076827"/>
                <a:ext cx="28333" cy="27751"/>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
              <p:cNvSpPr/>
              <p:nvPr/>
            </p:nvSpPr>
            <p:spPr>
              <a:xfrm rot="10800000">
                <a:off x="6145709" y="5021011"/>
                <a:ext cx="75018" cy="87551"/>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
              <p:cNvSpPr/>
              <p:nvPr/>
            </p:nvSpPr>
            <p:spPr>
              <a:xfrm rot="10800000">
                <a:off x="8188960" y="5088688"/>
                <a:ext cx="20992" cy="20097"/>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
              <p:cNvSpPr/>
              <p:nvPr/>
            </p:nvSpPr>
            <p:spPr>
              <a:xfrm rot="10800000">
                <a:off x="6349098" y="5066174"/>
                <a:ext cx="50176" cy="42612"/>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
              <p:cNvSpPr/>
              <p:nvPr/>
            </p:nvSpPr>
            <p:spPr>
              <a:xfrm rot="10800000">
                <a:off x="6255550" y="5065637"/>
                <a:ext cx="53533" cy="45879"/>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
              <p:cNvSpPr/>
              <p:nvPr/>
            </p:nvSpPr>
            <p:spPr>
              <a:xfrm rot="10800000">
                <a:off x="4906393" y="5052209"/>
                <a:ext cx="73541" cy="62306"/>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
              <p:cNvSpPr/>
              <p:nvPr/>
            </p:nvSpPr>
            <p:spPr>
              <a:xfrm rot="10800000">
                <a:off x="8664669" y="5099923"/>
                <a:ext cx="19784" cy="16293"/>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
              <p:cNvSpPr/>
              <p:nvPr/>
            </p:nvSpPr>
            <p:spPr>
              <a:xfrm rot="10800000">
                <a:off x="9972289" y="5113262"/>
                <a:ext cx="5505" cy="4879"/>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
              <p:cNvSpPr/>
              <p:nvPr/>
            </p:nvSpPr>
            <p:spPr>
              <a:xfrm rot="10800000">
                <a:off x="10090724" y="5115097"/>
                <a:ext cx="3670" cy="3715"/>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
              <p:cNvSpPr/>
              <p:nvPr/>
            </p:nvSpPr>
            <p:spPr>
              <a:xfrm rot="10800000">
                <a:off x="6069482" y="5070471"/>
                <a:ext cx="58994" cy="50176"/>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
              <p:cNvSpPr/>
              <p:nvPr/>
            </p:nvSpPr>
            <p:spPr>
              <a:xfrm rot="10800000">
                <a:off x="9139842" y="5109457"/>
                <a:ext cx="12757" cy="12264"/>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
              <p:cNvSpPr/>
              <p:nvPr/>
            </p:nvSpPr>
            <p:spPr>
              <a:xfrm rot="10800000">
                <a:off x="9853899" y="5115097"/>
                <a:ext cx="6401" cy="666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
              <p:cNvSpPr/>
              <p:nvPr/>
            </p:nvSpPr>
            <p:spPr>
              <a:xfrm rot="10800000">
                <a:off x="10208174" y="5122393"/>
                <a:ext cx="2820" cy="2775"/>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
              <p:cNvSpPr/>
              <p:nvPr/>
            </p:nvSpPr>
            <p:spPr>
              <a:xfrm rot="10800000">
                <a:off x="6774722" y="5090121"/>
                <a:ext cx="41672" cy="35092"/>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
              <p:cNvSpPr/>
              <p:nvPr/>
            </p:nvSpPr>
            <p:spPr>
              <a:xfrm rot="10800000">
                <a:off x="6558844" y="5090434"/>
                <a:ext cx="45342" cy="38404"/>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
              <p:cNvSpPr/>
              <p:nvPr/>
            </p:nvSpPr>
            <p:spPr>
              <a:xfrm rot="10800000">
                <a:off x="8072360" y="5107801"/>
                <a:ext cx="25558" cy="21888"/>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
              <p:cNvSpPr/>
              <p:nvPr/>
            </p:nvSpPr>
            <p:spPr>
              <a:xfrm rot="10800000">
                <a:off x="9736403" y="5124138"/>
                <a:ext cx="8012" cy="7475"/>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
              <p:cNvSpPr/>
              <p:nvPr/>
            </p:nvSpPr>
            <p:spPr>
              <a:xfrm rot="10800000">
                <a:off x="10325669" y="5135149"/>
                <a:ext cx="1880" cy="940"/>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
              <p:cNvSpPr/>
              <p:nvPr/>
            </p:nvSpPr>
            <p:spPr>
              <a:xfrm rot="10800000">
                <a:off x="8549636" y="5125078"/>
                <a:ext cx="20724" cy="17904"/>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
              <p:cNvSpPr/>
              <p:nvPr/>
            </p:nvSpPr>
            <p:spPr>
              <a:xfrm rot="10800000">
                <a:off x="9618908" y="5138103"/>
                <a:ext cx="10071" cy="6356"/>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
              <p:cNvSpPr/>
              <p:nvPr/>
            </p:nvSpPr>
            <p:spPr>
              <a:xfrm rot="10800000">
                <a:off x="6891277" y="5111471"/>
                <a:ext cx="39881" cy="33749"/>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
              <p:cNvSpPr/>
              <p:nvPr/>
            </p:nvSpPr>
            <p:spPr>
              <a:xfrm rot="10800000">
                <a:off x="6461133" y="5104623"/>
                <a:ext cx="48341" cy="4149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
              <p:cNvSpPr/>
              <p:nvPr/>
            </p:nvSpPr>
            <p:spPr>
              <a:xfrm rot="10800000">
                <a:off x="9024137" y="5133180"/>
                <a:ext cx="14637" cy="1383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
              <p:cNvSpPr/>
              <p:nvPr/>
            </p:nvSpPr>
            <p:spPr>
              <a:xfrm rot="10800000">
                <a:off x="7955312" y="5125794"/>
                <a:ext cx="23768" cy="22962"/>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
              <p:cNvSpPr/>
              <p:nvPr/>
            </p:nvSpPr>
            <p:spPr>
              <a:xfrm rot="10800000">
                <a:off x="10443164" y="5152427"/>
                <a:ext cx="45" cy="45"/>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
              <p:cNvSpPr/>
              <p:nvPr/>
            </p:nvSpPr>
            <p:spPr>
              <a:xfrm rot="10800000">
                <a:off x="6366689" y="5109726"/>
                <a:ext cx="51698" cy="43686"/>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
              <p:cNvSpPr/>
              <p:nvPr/>
            </p:nvSpPr>
            <p:spPr>
              <a:xfrm rot="10800000">
                <a:off x="6181248" y="5107801"/>
                <a:ext cx="66513" cy="48386"/>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
              <p:cNvSpPr/>
              <p:nvPr/>
            </p:nvSpPr>
            <p:spPr>
              <a:xfrm rot="10800000">
                <a:off x="6672713" y="5121408"/>
                <a:ext cx="44402" cy="37509"/>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
              <p:cNvSpPr/>
              <p:nvPr/>
            </p:nvSpPr>
            <p:spPr>
              <a:xfrm rot="10800000">
                <a:off x="7007921" y="5128749"/>
                <a:ext cx="38896" cy="32854"/>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
              <p:cNvSpPr/>
              <p:nvPr/>
            </p:nvSpPr>
            <p:spPr>
              <a:xfrm rot="10800000">
                <a:off x="9501413" y="5154262"/>
                <a:ext cx="11727" cy="8236"/>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
              <p:cNvSpPr/>
              <p:nvPr/>
            </p:nvSpPr>
            <p:spPr>
              <a:xfrm rot="10800000">
                <a:off x="7836474" y="5141326"/>
                <a:ext cx="26453" cy="23007"/>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
              <p:cNvSpPr/>
              <p:nvPr/>
            </p:nvSpPr>
            <p:spPr>
              <a:xfrm rot="10800000">
                <a:off x="8431201" y="5148801"/>
                <a:ext cx="21932" cy="19247"/>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
              <p:cNvSpPr/>
              <p:nvPr/>
            </p:nvSpPr>
            <p:spPr>
              <a:xfrm rot="10800000">
                <a:off x="8909372" y="5158827"/>
                <a:ext cx="15532" cy="14592"/>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
              <p:cNvSpPr/>
              <p:nvPr/>
            </p:nvSpPr>
            <p:spPr>
              <a:xfrm rot="10800000">
                <a:off x="7126267" y="5142982"/>
                <a:ext cx="36256" cy="31422"/>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
              <p:cNvSpPr/>
              <p:nvPr/>
            </p:nvSpPr>
            <p:spPr>
              <a:xfrm rot="10800000">
                <a:off x="7717592" y="5150591"/>
                <a:ext cx="28736" cy="24842"/>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
              <p:cNvSpPr/>
              <p:nvPr/>
            </p:nvSpPr>
            <p:spPr>
              <a:xfrm rot="10800000">
                <a:off x="6573436" y="5141013"/>
                <a:ext cx="47132" cy="39747"/>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
              <p:cNvSpPr/>
              <p:nvPr/>
            </p:nvSpPr>
            <p:spPr>
              <a:xfrm rot="10800000">
                <a:off x="9385530" y="5174046"/>
                <a:ext cx="12667" cy="8504"/>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
              <p:cNvSpPr/>
              <p:nvPr/>
            </p:nvSpPr>
            <p:spPr>
              <a:xfrm rot="10800000">
                <a:off x="7243538" y="5152964"/>
                <a:ext cx="35539" cy="30482"/>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
              <p:cNvSpPr/>
              <p:nvPr/>
            </p:nvSpPr>
            <p:spPr>
              <a:xfrm rot="10800000">
                <a:off x="7599022" y="5156992"/>
                <a:ext cx="30750" cy="26498"/>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
              <p:cNvSpPr/>
              <p:nvPr/>
            </p:nvSpPr>
            <p:spPr>
              <a:xfrm rot="10800000">
                <a:off x="6787478" y="5149338"/>
                <a:ext cx="43507" cy="3598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
              <p:cNvSpPr/>
              <p:nvPr/>
            </p:nvSpPr>
            <p:spPr>
              <a:xfrm rot="10800000">
                <a:off x="7362197" y="5158469"/>
                <a:ext cx="34376" cy="28691"/>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
              <p:cNvSpPr/>
              <p:nvPr/>
            </p:nvSpPr>
            <p:spPr>
              <a:xfrm rot="10800000">
                <a:off x="7481259" y="5159722"/>
                <a:ext cx="31914" cy="28288"/>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
              <p:cNvSpPr/>
              <p:nvPr/>
            </p:nvSpPr>
            <p:spPr>
              <a:xfrm rot="10800000">
                <a:off x="8318271" y="5171539"/>
                <a:ext cx="23499" cy="20097"/>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
              <p:cNvSpPr/>
              <p:nvPr/>
            </p:nvSpPr>
            <p:spPr>
              <a:xfrm rot="10800000">
                <a:off x="6477783" y="5151129"/>
                <a:ext cx="49907" cy="42388"/>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
              <p:cNvSpPr/>
              <p:nvPr/>
            </p:nvSpPr>
            <p:spPr>
              <a:xfrm rot="10800000">
                <a:off x="6274125" y="5107756"/>
                <a:ext cx="83835" cy="8844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
              <p:cNvSpPr/>
              <p:nvPr/>
            </p:nvSpPr>
            <p:spPr>
              <a:xfrm rot="10800000">
                <a:off x="6384190" y="5151666"/>
                <a:ext cx="53309" cy="45566"/>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
              <p:cNvSpPr/>
              <p:nvPr/>
            </p:nvSpPr>
            <p:spPr>
              <a:xfrm rot="10800000">
                <a:off x="8792772" y="5182282"/>
                <a:ext cx="18307" cy="18486"/>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
              <p:cNvSpPr/>
              <p:nvPr/>
            </p:nvSpPr>
            <p:spPr>
              <a:xfrm rot="10800000">
                <a:off x="10099810" y="5197992"/>
                <a:ext cx="6401" cy="5505"/>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
              <p:cNvSpPr/>
              <p:nvPr/>
            </p:nvSpPr>
            <p:spPr>
              <a:xfrm rot="10800000">
                <a:off x="10219140" y="5200723"/>
                <a:ext cx="4566" cy="3670"/>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
              <p:cNvSpPr/>
              <p:nvPr/>
            </p:nvSpPr>
            <p:spPr>
              <a:xfrm rot="10800000">
                <a:off x="9267318" y="5193427"/>
                <a:ext cx="17367" cy="1190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
              <p:cNvSpPr/>
              <p:nvPr/>
            </p:nvSpPr>
            <p:spPr>
              <a:xfrm rot="10800000">
                <a:off x="9983210" y="5200723"/>
                <a:ext cx="6445" cy="6401"/>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
              <p:cNvSpPr/>
              <p:nvPr/>
            </p:nvSpPr>
            <p:spPr>
              <a:xfrm rot="10800000">
                <a:off x="6909270" y="5175209"/>
                <a:ext cx="36972" cy="35226"/>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
              <p:cNvSpPr/>
              <p:nvPr/>
            </p:nvSpPr>
            <p:spPr>
              <a:xfrm rot="10800000">
                <a:off x="10337531" y="5208019"/>
                <a:ext cx="2775" cy="2775"/>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
              <p:cNvSpPr/>
              <p:nvPr/>
            </p:nvSpPr>
            <p:spPr>
              <a:xfrm rot="10800000">
                <a:off x="8201716" y="5191547"/>
                <a:ext cx="25289" cy="21261"/>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
              <p:cNvSpPr/>
              <p:nvPr/>
            </p:nvSpPr>
            <p:spPr>
              <a:xfrm rot="10800000">
                <a:off x="6687305" y="5175120"/>
                <a:ext cx="45297" cy="38404"/>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
              <p:cNvSpPr/>
              <p:nvPr/>
            </p:nvSpPr>
            <p:spPr>
              <a:xfrm rot="10800000">
                <a:off x="9865715" y="5208690"/>
                <a:ext cx="7341" cy="7564"/>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
              <p:cNvSpPr/>
              <p:nvPr/>
            </p:nvSpPr>
            <p:spPr>
              <a:xfrm rot="10800000">
                <a:off x="10455250" y="5221044"/>
                <a:ext cx="1656" cy="1567"/>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
              <p:cNvSpPr/>
              <p:nvPr/>
            </p:nvSpPr>
            <p:spPr>
              <a:xfrm rot="10800000">
                <a:off x="8678500" y="5208466"/>
                <a:ext cx="18262" cy="17143"/>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
              <p:cNvSpPr/>
              <p:nvPr/>
            </p:nvSpPr>
            <p:spPr>
              <a:xfrm rot="10800000">
                <a:off x="7020633" y="5195262"/>
                <a:ext cx="38941" cy="33794"/>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
              <p:cNvSpPr/>
              <p:nvPr/>
            </p:nvSpPr>
            <p:spPr>
              <a:xfrm rot="10800000">
                <a:off x="9748220" y="5220596"/>
                <a:ext cx="9176" cy="859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
              <p:cNvSpPr/>
              <p:nvPr/>
            </p:nvSpPr>
            <p:spPr>
              <a:xfrm rot="10800000">
                <a:off x="9153494" y="5219880"/>
                <a:ext cx="15666" cy="10921"/>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
              <p:cNvSpPr/>
              <p:nvPr/>
            </p:nvSpPr>
            <p:spPr>
              <a:xfrm rot="10800000">
                <a:off x="8080819" y="5208108"/>
                <a:ext cx="27125" cy="22738"/>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
              <p:cNvSpPr/>
              <p:nvPr/>
            </p:nvSpPr>
            <p:spPr>
              <a:xfrm rot="10800000">
                <a:off x="6589818" y="5189801"/>
                <a:ext cx="48072" cy="41045"/>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
              <p:cNvSpPr/>
              <p:nvPr/>
            </p:nvSpPr>
            <p:spPr>
              <a:xfrm rot="10800000">
                <a:off x="10572521" y="5238992"/>
                <a:ext cx="45" cy="45"/>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
              <p:cNvSpPr/>
              <p:nvPr/>
            </p:nvSpPr>
            <p:spPr>
              <a:xfrm rot="10800000">
                <a:off x="6495106" y="5195754"/>
                <a:ext cx="50803" cy="43283"/>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
              <p:cNvSpPr/>
              <p:nvPr/>
            </p:nvSpPr>
            <p:spPr>
              <a:xfrm rot="10800000">
                <a:off x="6403750" y="5193427"/>
                <a:ext cx="53533" cy="46192"/>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
              <p:cNvSpPr/>
              <p:nvPr/>
            </p:nvSpPr>
            <p:spPr>
              <a:xfrm rot="10800000">
                <a:off x="6802025" y="5206049"/>
                <a:ext cx="43507" cy="37554"/>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
              <p:cNvSpPr/>
              <p:nvPr/>
            </p:nvSpPr>
            <p:spPr>
              <a:xfrm rot="10800000">
                <a:off x="7137233" y="5212718"/>
                <a:ext cx="38941" cy="32720"/>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
              <p:cNvSpPr/>
              <p:nvPr/>
            </p:nvSpPr>
            <p:spPr>
              <a:xfrm rot="10800000">
                <a:off x="9631665" y="5236262"/>
                <a:ext cx="10966" cy="10026"/>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
              <p:cNvSpPr/>
              <p:nvPr/>
            </p:nvSpPr>
            <p:spPr>
              <a:xfrm rot="10800000">
                <a:off x="7963996" y="5222924"/>
                <a:ext cx="28244" cy="24305"/>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
              <p:cNvSpPr/>
              <p:nvPr/>
            </p:nvSpPr>
            <p:spPr>
              <a:xfrm rot="10800000">
                <a:off x="8559662" y="5231697"/>
                <a:ext cx="22514" cy="19694"/>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
              <p:cNvSpPr/>
              <p:nvPr/>
            </p:nvSpPr>
            <p:spPr>
              <a:xfrm rot="10800000">
                <a:off x="9035998" y="5241678"/>
                <a:ext cx="20052" cy="14681"/>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
              <p:cNvSpPr/>
              <p:nvPr/>
            </p:nvSpPr>
            <p:spPr>
              <a:xfrm rot="10800000">
                <a:off x="7255355" y="5226818"/>
                <a:ext cx="36479" cy="31332"/>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
              <p:cNvSpPr/>
              <p:nvPr/>
            </p:nvSpPr>
            <p:spPr>
              <a:xfrm rot="10800000">
                <a:off x="7845829" y="5233890"/>
                <a:ext cx="29855" cy="25200"/>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
              <p:cNvSpPr/>
              <p:nvPr/>
            </p:nvSpPr>
            <p:spPr>
              <a:xfrm rot="10800000">
                <a:off x="9514170" y="5255017"/>
                <a:ext cx="11861" cy="11324"/>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
              <p:cNvSpPr/>
              <p:nvPr/>
            </p:nvSpPr>
            <p:spPr>
              <a:xfrm rot="10800000">
                <a:off x="7728289" y="5240291"/>
                <a:ext cx="30795" cy="26095"/>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
              <p:cNvSpPr/>
              <p:nvPr/>
            </p:nvSpPr>
            <p:spPr>
              <a:xfrm rot="10800000">
                <a:off x="7373118" y="5235904"/>
                <a:ext cx="35316" cy="30482"/>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
              <p:cNvSpPr/>
              <p:nvPr/>
            </p:nvSpPr>
            <p:spPr>
              <a:xfrm rot="10800000">
                <a:off x="6702747" y="5226191"/>
                <a:ext cx="46237" cy="40194"/>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
              <p:cNvSpPr/>
              <p:nvPr/>
            </p:nvSpPr>
            <p:spPr>
              <a:xfrm rot="10800000">
                <a:off x="6916790" y="5234024"/>
                <a:ext cx="42612" cy="3598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
              <p:cNvSpPr/>
              <p:nvPr/>
            </p:nvSpPr>
            <p:spPr>
              <a:xfrm rot="10800000">
                <a:off x="7609675" y="5242842"/>
                <a:ext cx="32809" cy="28065"/>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
              <p:cNvSpPr/>
              <p:nvPr/>
            </p:nvSpPr>
            <p:spPr>
              <a:xfrm rot="10800000">
                <a:off x="7491285" y="5241723"/>
                <a:ext cx="33704" cy="29184"/>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
              <p:cNvSpPr/>
              <p:nvPr/>
            </p:nvSpPr>
            <p:spPr>
              <a:xfrm rot="10800000">
                <a:off x="8446688" y="5254479"/>
                <a:ext cx="23723" cy="20008"/>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
              <p:cNvSpPr/>
              <p:nvPr/>
            </p:nvSpPr>
            <p:spPr>
              <a:xfrm rot="10800000">
                <a:off x="6606200" y="5236710"/>
                <a:ext cx="49907" cy="424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
              <p:cNvSpPr/>
              <p:nvPr/>
            </p:nvSpPr>
            <p:spPr>
              <a:xfrm rot="10800000">
                <a:off x="8922442" y="5266609"/>
                <a:ext cx="19784" cy="16114"/>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
              <p:cNvSpPr/>
              <p:nvPr/>
            </p:nvSpPr>
            <p:spPr>
              <a:xfrm rot="10800000">
                <a:off x="6512159" y="5238903"/>
                <a:ext cx="53488" cy="45342"/>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
              <p:cNvSpPr/>
              <p:nvPr/>
            </p:nvSpPr>
            <p:spPr>
              <a:xfrm rot="10800000">
                <a:off x="10230957" y="5283618"/>
                <a:ext cx="5505" cy="4834"/>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
              <p:cNvSpPr/>
              <p:nvPr/>
            </p:nvSpPr>
            <p:spPr>
              <a:xfrm rot="10800000">
                <a:off x="9398510" y="5280216"/>
                <a:ext cx="13965" cy="9086"/>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
              <p:cNvSpPr/>
              <p:nvPr/>
            </p:nvSpPr>
            <p:spPr>
              <a:xfrm rot="10800000">
                <a:off x="10349392" y="5286349"/>
                <a:ext cx="3670" cy="3670"/>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
              <p:cNvSpPr/>
              <p:nvPr/>
            </p:nvSpPr>
            <p:spPr>
              <a:xfrm rot="10800000">
                <a:off x="10113462" y="5286259"/>
                <a:ext cx="6266" cy="6580"/>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
              <p:cNvSpPr/>
              <p:nvPr/>
            </p:nvSpPr>
            <p:spPr>
              <a:xfrm rot="10800000">
                <a:off x="7032226" y="5258105"/>
                <a:ext cx="41940" cy="35539"/>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
              <p:cNvSpPr/>
              <p:nvPr/>
            </p:nvSpPr>
            <p:spPr>
              <a:xfrm rot="10800000">
                <a:off x="8331028" y="5275382"/>
                <a:ext cx="21888" cy="20232"/>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
              <p:cNvSpPr/>
              <p:nvPr/>
            </p:nvSpPr>
            <p:spPr>
              <a:xfrm rot="10800000">
                <a:off x="10466842" y="5293644"/>
                <a:ext cx="2820" cy="2775"/>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
              <p:cNvSpPr/>
              <p:nvPr/>
            </p:nvSpPr>
            <p:spPr>
              <a:xfrm rot="10800000">
                <a:off x="6815722" y="5259851"/>
                <a:ext cx="46237" cy="38404"/>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
              <p:cNvSpPr/>
              <p:nvPr/>
            </p:nvSpPr>
            <p:spPr>
              <a:xfrm rot="10800000">
                <a:off x="9994176" y="5293644"/>
                <a:ext cx="10026" cy="7296"/>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
              <p:cNvSpPr/>
              <p:nvPr/>
            </p:nvSpPr>
            <p:spPr>
              <a:xfrm rot="10800000">
                <a:off x="10585277" y="5306356"/>
                <a:ext cx="940" cy="1880"/>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
              <p:cNvSpPr/>
              <p:nvPr/>
            </p:nvSpPr>
            <p:spPr>
              <a:xfrm rot="10800000">
                <a:off x="8807364" y="5291227"/>
                <a:ext cx="20992" cy="17904"/>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
              <p:cNvSpPr/>
              <p:nvPr/>
            </p:nvSpPr>
            <p:spPr>
              <a:xfrm rot="10800000">
                <a:off x="7149050" y="5279053"/>
                <a:ext cx="39881" cy="33794"/>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
              <p:cNvSpPr/>
              <p:nvPr/>
            </p:nvSpPr>
            <p:spPr>
              <a:xfrm rot="10800000">
                <a:off x="9877353" y="5307117"/>
                <a:ext cx="10474" cy="6580"/>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
              <p:cNvSpPr/>
              <p:nvPr/>
            </p:nvSpPr>
            <p:spPr>
              <a:xfrm rot="10800000">
                <a:off x="8210176" y="5291183"/>
                <a:ext cx="27080" cy="22559"/>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
              <p:cNvSpPr/>
              <p:nvPr/>
            </p:nvSpPr>
            <p:spPr>
              <a:xfrm rot="10800000">
                <a:off x="9282805" y="5303671"/>
                <a:ext cx="15666" cy="10161"/>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
              <p:cNvSpPr/>
              <p:nvPr/>
            </p:nvSpPr>
            <p:spPr>
              <a:xfrm rot="10800000">
                <a:off x="6724859" y="5276278"/>
                <a:ext cx="42880" cy="41090"/>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
              <p:cNvSpPr/>
              <p:nvPr/>
            </p:nvSpPr>
            <p:spPr>
              <a:xfrm rot="10800000">
                <a:off x="10700937" y="5324574"/>
                <a:ext cx="940" cy="45"/>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
              <p:cNvSpPr/>
              <p:nvPr/>
            </p:nvSpPr>
            <p:spPr>
              <a:xfrm rot="10800000">
                <a:off x="6623254" y="5280888"/>
                <a:ext cx="51698" cy="43775"/>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
              <p:cNvSpPr/>
              <p:nvPr/>
            </p:nvSpPr>
            <p:spPr>
              <a:xfrm rot="10800000">
                <a:off x="6930218" y="5290511"/>
                <a:ext cx="44670" cy="37777"/>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
              <p:cNvSpPr/>
              <p:nvPr/>
            </p:nvSpPr>
            <p:spPr>
              <a:xfrm rot="10800000">
                <a:off x="7266545" y="5296330"/>
                <a:ext cx="38046" cy="3289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
              <p:cNvSpPr/>
              <p:nvPr/>
            </p:nvSpPr>
            <p:spPr>
              <a:xfrm rot="10800000">
                <a:off x="8096038" y="5305461"/>
                <a:ext cx="25110" cy="24305"/>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
              <p:cNvSpPr/>
              <p:nvPr/>
            </p:nvSpPr>
            <p:spPr>
              <a:xfrm rot="10800000">
                <a:off x="9760977" y="5320053"/>
                <a:ext cx="10966" cy="10026"/>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
              <p:cNvSpPr/>
              <p:nvPr/>
            </p:nvSpPr>
            <p:spPr>
              <a:xfrm rot="10800000">
                <a:off x="8691704" y="5315443"/>
                <a:ext cx="22604" cy="18754"/>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
              <p:cNvSpPr/>
              <p:nvPr/>
            </p:nvSpPr>
            <p:spPr>
              <a:xfrm rot="10800000">
                <a:off x="9164415" y="5324574"/>
                <a:ext cx="18262" cy="15532"/>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
              <p:cNvSpPr/>
              <p:nvPr/>
            </p:nvSpPr>
            <p:spPr>
              <a:xfrm rot="10800000">
                <a:off x="7384040" y="5309937"/>
                <a:ext cx="37151" cy="31108"/>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
              <p:cNvSpPr/>
              <p:nvPr/>
            </p:nvSpPr>
            <p:spPr>
              <a:xfrm rot="10800000">
                <a:off x="7975141" y="5316741"/>
                <a:ext cx="29855" cy="25245"/>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
              <p:cNvSpPr/>
              <p:nvPr/>
            </p:nvSpPr>
            <p:spPr>
              <a:xfrm rot="10800000">
                <a:off x="7856751" y="5323186"/>
                <a:ext cx="31690" cy="26095"/>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
              <p:cNvSpPr/>
              <p:nvPr/>
            </p:nvSpPr>
            <p:spPr>
              <a:xfrm rot="10800000">
                <a:off x="7502475" y="5319426"/>
                <a:ext cx="35271" cy="29855"/>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
              <p:cNvSpPr/>
              <p:nvPr/>
            </p:nvSpPr>
            <p:spPr>
              <a:xfrm rot="10800000">
                <a:off x="9641691" y="5339165"/>
                <a:ext cx="13697" cy="11861"/>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
              <p:cNvSpPr/>
              <p:nvPr/>
            </p:nvSpPr>
            <p:spPr>
              <a:xfrm rot="10800000">
                <a:off x="6831164" y="5311101"/>
                <a:ext cx="47177" cy="39971"/>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
              <p:cNvSpPr/>
              <p:nvPr/>
            </p:nvSpPr>
            <p:spPr>
              <a:xfrm rot="10800000">
                <a:off x="7624670" y="5324663"/>
                <a:ext cx="29676" cy="28288"/>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
              <p:cNvSpPr/>
              <p:nvPr/>
            </p:nvSpPr>
            <p:spPr>
              <a:xfrm rot="10800000">
                <a:off x="7739256" y="5326409"/>
                <a:ext cx="31690" cy="27393"/>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
              <p:cNvSpPr/>
              <p:nvPr/>
            </p:nvSpPr>
            <p:spPr>
              <a:xfrm rot="10800000">
                <a:off x="7046102" y="5317860"/>
                <a:ext cx="41716" cy="35942"/>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
              <p:cNvSpPr/>
              <p:nvPr/>
            </p:nvSpPr>
            <p:spPr>
              <a:xfrm rot="10800000">
                <a:off x="8572687" y="5337330"/>
                <a:ext cx="26811" cy="20142"/>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
              <p:cNvSpPr/>
              <p:nvPr/>
            </p:nvSpPr>
            <p:spPr>
              <a:xfrm rot="10800000">
                <a:off x="6734393" y="5321843"/>
                <a:ext cx="49863" cy="42880"/>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
              <p:cNvSpPr/>
              <p:nvPr/>
            </p:nvSpPr>
            <p:spPr>
              <a:xfrm rot="10800000">
                <a:off x="9052381" y="5349908"/>
                <a:ext cx="19157" cy="16606"/>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
              <p:cNvSpPr/>
              <p:nvPr/>
            </p:nvSpPr>
            <p:spPr>
              <a:xfrm rot="10800000">
                <a:off x="9527822" y="5360829"/>
                <a:ext cx="12801" cy="12264"/>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
              <p:cNvSpPr/>
              <p:nvPr/>
            </p:nvSpPr>
            <p:spPr>
              <a:xfrm rot="10800000">
                <a:off x="7161806" y="5342388"/>
                <a:ext cx="40776" cy="35092"/>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
              <p:cNvSpPr/>
              <p:nvPr/>
            </p:nvSpPr>
            <p:spPr>
              <a:xfrm rot="10800000">
                <a:off x="8459444" y="5357338"/>
                <a:ext cx="25334" cy="2121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
              <p:cNvSpPr/>
              <p:nvPr/>
            </p:nvSpPr>
            <p:spPr>
              <a:xfrm rot="10800000">
                <a:off x="6945033" y="5344537"/>
                <a:ext cx="45342" cy="38404"/>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
              <p:cNvSpPr/>
              <p:nvPr/>
            </p:nvSpPr>
            <p:spPr>
              <a:xfrm rot="10800000">
                <a:off x="8936721" y="5374705"/>
                <a:ext cx="20992" cy="17456"/>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
              <p:cNvSpPr/>
              <p:nvPr/>
            </p:nvSpPr>
            <p:spPr>
              <a:xfrm rot="10800000">
                <a:off x="7278138" y="5362844"/>
                <a:ext cx="39836" cy="336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
              <p:cNvSpPr/>
              <p:nvPr/>
            </p:nvSpPr>
            <p:spPr>
              <a:xfrm rot="10800000">
                <a:off x="8339219" y="5374078"/>
                <a:ext cx="26453" cy="22514"/>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
              <p:cNvSpPr/>
              <p:nvPr/>
            </p:nvSpPr>
            <p:spPr>
              <a:xfrm rot="10800000">
                <a:off x="9412162" y="5383791"/>
                <a:ext cx="13697" cy="13697"/>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
              <p:cNvSpPr/>
              <p:nvPr/>
            </p:nvSpPr>
            <p:spPr>
              <a:xfrm rot="10800000">
                <a:off x="6846427" y="5360113"/>
                <a:ext cx="48967" cy="41582"/>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
              <p:cNvSpPr/>
              <p:nvPr/>
            </p:nvSpPr>
            <p:spPr>
              <a:xfrm rot="10800000">
                <a:off x="7399661" y="5378510"/>
                <a:ext cx="33794" cy="32541"/>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
              <p:cNvSpPr/>
              <p:nvPr/>
            </p:nvSpPr>
            <p:spPr>
              <a:xfrm rot="10800000">
                <a:off x="7059798" y="5374839"/>
                <a:ext cx="43507" cy="37240"/>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
              <p:cNvSpPr/>
              <p:nvPr/>
            </p:nvSpPr>
            <p:spPr>
              <a:xfrm rot="10800000">
                <a:off x="8225394" y="5388357"/>
                <a:ext cx="25110" cy="24305"/>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
              <p:cNvSpPr/>
              <p:nvPr/>
            </p:nvSpPr>
            <p:spPr>
              <a:xfrm rot="10800000">
                <a:off x="8821061" y="5398383"/>
                <a:ext cx="22783" cy="18754"/>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
              <p:cNvSpPr/>
              <p:nvPr/>
            </p:nvSpPr>
            <p:spPr>
              <a:xfrm rot="10800000">
                <a:off x="9296502" y="5408185"/>
                <a:ext cx="17322" cy="14950"/>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
              <p:cNvSpPr/>
              <p:nvPr/>
            </p:nvSpPr>
            <p:spPr>
              <a:xfrm rot="10800000">
                <a:off x="7513352" y="5393459"/>
                <a:ext cx="36256" cy="31377"/>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
              <p:cNvSpPr/>
              <p:nvPr/>
            </p:nvSpPr>
            <p:spPr>
              <a:xfrm rot="10800000">
                <a:off x="8104453" y="5399636"/>
                <a:ext cx="28960" cy="25245"/>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
              <p:cNvSpPr/>
              <p:nvPr/>
            </p:nvSpPr>
            <p:spPr>
              <a:xfrm rot="10800000">
                <a:off x="7630847" y="5402590"/>
                <a:ext cx="35360" cy="30482"/>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
              <p:cNvSpPr/>
              <p:nvPr/>
            </p:nvSpPr>
            <p:spPr>
              <a:xfrm rot="10800000">
                <a:off x="7988972" y="5405276"/>
                <a:ext cx="29318" cy="28467"/>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
              <p:cNvSpPr/>
              <p:nvPr/>
            </p:nvSpPr>
            <p:spPr>
              <a:xfrm rot="10800000">
                <a:off x="6959357" y="5396458"/>
                <a:ext cx="47132" cy="39881"/>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
              <p:cNvSpPr/>
              <p:nvPr/>
            </p:nvSpPr>
            <p:spPr>
              <a:xfrm rot="10800000">
                <a:off x="7867672" y="5409304"/>
                <a:ext cx="32585" cy="27393"/>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
              <p:cNvSpPr/>
              <p:nvPr/>
            </p:nvSpPr>
            <p:spPr>
              <a:xfrm rot="10800000">
                <a:off x="7749282" y="5408006"/>
                <a:ext cx="34376" cy="28691"/>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
              <p:cNvSpPr/>
              <p:nvPr/>
            </p:nvSpPr>
            <p:spPr>
              <a:xfrm rot="10800000">
                <a:off x="7174563" y="5402501"/>
                <a:ext cx="42612" cy="36032"/>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
              <p:cNvSpPr/>
              <p:nvPr/>
            </p:nvSpPr>
            <p:spPr>
              <a:xfrm rot="10800000">
                <a:off x="8701731" y="5420226"/>
                <a:ext cx="23723" cy="20321"/>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
              <p:cNvSpPr/>
              <p:nvPr/>
            </p:nvSpPr>
            <p:spPr>
              <a:xfrm rot="10800000">
                <a:off x="9181066" y="5432982"/>
                <a:ext cx="19829" cy="16427"/>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
              <p:cNvSpPr/>
              <p:nvPr/>
            </p:nvSpPr>
            <p:spPr>
              <a:xfrm rot="10800000">
                <a:off x="7291118" y="5426179"/>
                <a:ext cx="40821" cy="35092"/>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
              <p:cNvSpPr/>
              <p:nvPr/>
            </p:nvSpPr>
            <p:spPr>
              <a:xfrm rot="10800000">
                <a:off x="8585131" y="5440681"/>
                <a:ext cx="25558" cy="21485"/>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
              <p:cNvSpPr/>
              <p:nvPr/>
            </p:nvSpPr>
            <p:spPr>
              <a:xfrm rot="10800000">
                <a:off x="7079582" y="5429312"/>
                <a:ext cx="45342" cy="3907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
              <p:cNvSpPr/>
              <p:nvPr/>
            </p:nvSpPr>
            <p:spPr>
              <a:xfrm rot="10800000">
                <a:off x="9066032" y="5457556"/>
                <a:ext cx="20097" cy="17859"/>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
              <p:cNvSpPr/>
              <p:nvPr/>
            </p:nvSpPr>
            <p:spPr>
              <a:xfrm rot="10800000">
                <a:off x="8468575" y="5456974"/>
                <a:ext cx="26453" cy="22514"/>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
              <p:cNvSpPr/>
              <p:nvPr/>
            </p:nvSpPr>
            <p:spPr>
              <a:xfrm rot="10800000">
                <a:off x="7411567" y="5447171"/>
                <a:ext cx="35584" cy="33928"/>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
              <p:cNvSpPr/>
              <p:nvPr/>
            </p:nvSpPr>
            <p:spPr>
              <a:xfrm rot="10800000">
                <a:off x="8351976" y="5472864"/>
                <a:ext cx="27348" cy="23007"/>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
              <p:cNvSpPr/>
              <p:nvPr/>
            </p:nvSpPr>
            <p:spPr>
              <a:xfrm rot="10800000">
                <a:off x="7524318" y="5463912"/>
                <a:ext cx="38046" cy="32003"/>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
              <p:cNvSpPr/>
              <p:nvPr/>
            </p:nvSpPr>
            <p:spPr>
              <a:xfrm rot="10800000">
                <a:off x="7187991" y="5459301"/>
                <a:ext cx="44357" cy="37688"/>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
              <p:cNvSpPr/>
              <p:nvPr/>
            </p:nvSpPr>
            <p:spPr>
              <a:xfrm rot="10800000">
                <a:off x="8950372" y="5481234"/>
                <a:ext cx="21888" cy="18799"/>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
              <p:cNvSpPr/>
              <p:nvPr/>
            </p:nvSpPr>
            <p:spPr>
              <a:xfrm rot="10800000">
                <a:off x="7642708" y="5477071"/>
                <a:ext cx="36211" cy="30661"/>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
              <p:cNvSpPr/>
              <p:nvPr/>
            </p:nvSpPr>
            <p:spPr>
              <a:xfrm rot="10800000">
                <a:off x="8231437" y="5482174"/>
                <a:ext cx="31332" cy="25603"/>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
              <p:cNvSpPr/>
              <p:nvPr/>
            </p:nvSpPr>
            <p:spPr>
              <a:xfrm rot="10800000">
                <a:off x="8115150" y="5489425"/>
                <a:ext cx="31019" cy="26498"/>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
              <p:cNvSpPr/>
              <p:nvPr/>
            </p:nvSpPr>
            <p:spPr>
              <a:xfrm rot="10800000">
                <a:off x="7759935" y="5485799"/>
                <a:ext cx="35584" cy="30482"/>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
              <p:cNvSpPr/>
              <p:nvPr/>
            </p:nvSpPr>
            <p:spPr>
              <a:xfrm rot="10800000">
                <a:off x="8001326" y="5492200"/>
                <a:ext cx="27348" cy="264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
              <p:cNvSpPr/>
              <p:nvPr/>
            </p:nvSpPr>
            <p:spPr>
              <a:xfrm rot="10800000">
                <a:off x="7878638" y="5491305"/>
                <a:ext cx="33480" cy="28288"/>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
              <p:cNvSpPr/>
              <p:nvPr/>
            </p:nvSpPr>
            <p:spPr>
              <a:xfrm rot="10800000">
                <a:off x="7303651" y="5485799"/>
                <a:ext cx="42567" cy="3670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
              <p:cNvSpPr/>
              <p:nvPr/>
            </p:nvSpPr>
            <p:spPr>
              <a:xfrm rot="10800000">
                <a:off x="8830460" y="5503121"/>
                <a:ext cx="27975" cy="20097"/>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
              <p:cNvSpPr/>
              <p:nvPr/>
            </p:nvSpPr>
            <p:spPr>
              <a:xfrm rot="10800000">
                <a:off x="8714487" y="5523129"/>
                <a:ext cx="25245" cy="2193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
              <p:cNvSpPr/>
              <p:nvPr/>
            </p:nvSpPr>
            <p:spPr>
              <a:xfrm rot="10800000">
                <a:off x="7419311" y="5510373"/>
                <a:ext cx="41672" cy="34913"/>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
              <p:cNvSpPr/>
              <p:nvPr/>
            </p:nvSpPr>
            <p:spPr>
              <a:xfrm rot="10800000">
                <a:off x="8597305" y="5540451"/>
                <a:ext cx="31601" cy="22828"/>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
              <p:cNvSpPr/>
              <p:nvPr/>
            </p:nvSpPr>
            <p:spPr>
              <a:xfrm rot="10800000">
                <a:off x="7535911" y="5530425"/>
                <a:ext cx="39836" cy="3433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
              <p:cNvSpPr/>
              <p:nvPr/>
            </p:nvSpPr>
            <p:spPr>
              <a:xfrm rot="10800000">
                <a:off x="8481332" y="5554103"/>
                <a:ext cx="26453" cy="23051"/>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
              <p:cNvSpPr/>
              <p:nvPr/>
            </p:nvSpPr>
            <p:spPr>
              <a:xfrm rot="10800000">
                <a:off x="7653406" y="5547658"/>
                <a:ext cx="38270" cy="32227"/>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
              <p:cNvSpPr/>
              <p:nvPr/>
            </p:nvSpPr>
            <p:spPr>
              <a:xfrm rot="10800000">
                <a:off x="8362002" y="5565965"/>
                <a:ext cx="29810" cy="24976"/>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
              <p:cNvSpPr/>
              <p:nvPr/>
            </p:nvSpPr>
            <p:spPr>
              <a:xfrm rot="10800000">
                <a:off x="7770901" y="5560414"/>
                <a:ext cx="37106" cy="31287"/>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
              <p:cNvSpPr/>
              <p:nvPr/>
            </p:nvSpPr>
            <p:spPr>
              <a:xfrm rot="10800000">
                <a:off x="8244507" y="5572320"/>
                <a:ext cx="30705" cy="26498"/>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
              <p:cNvSpPr/>
              <p:nvPr/>
            </p:nvSpPr>
            <p:spPr>
              <a:xfrm rot="10800000">
                <a:off x="7889291" y="5569501"/>
                <a:ext cx="35271" cy="29676"/>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
              <p:cNvSpPr/>
              <p:nvPr/>
            </p:nvSpPr>
            <p:spPr>
              <a:xfrm rot="10800000">
                <a:off x="8007681" y="5574156"/>
                <a:ext cx="33749" cy="29004"/>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
              <p:cNvSpPr/>
              <p:nvPr/>
            </p:nvSpPr>
            <p:spPr>
              <a:xfrm rot="10800000">
                <a:off x="8126116" y="5575051"/>
                <a:ext cx="32541" cy="28154"/>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 name="Google Shape;1420;p3"/>
            <p:cNvSpPr/>
            <p:nvPr/>
          </p:nvSpPr>
          <p:spPr>
            <a:xfrm>
              <a:off x="7543663" y="-651112"/>
              <a:ext cx="2041300" cy="2381218"/>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
            <p:cNvSpPr/>
            <p:nvPr/>
          </p:nvSpPr>
          <p:spPr>
            <a:xfrm>
              <a:off x="8099800" y="3980663"/>
              <a:ext cx="1866025" cy="1707575"/>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
            <p:cNvSpPr/>
            <p:nvPr/>
          </p:nvSpPr>
          <p:spPr>
            <a:xfrm>
              <a:off x="8228185" y="2301438"/>
              <a:ext cx="1082375" cy="3568550"/>
            </a:xfrm>
            <a:custGeom>
              <a:avLst/>
              <a:gdLst/>
              <a:ahLst/>
              <a:cxnLst/>
              <a:rect l="l" t="t" r="r" b="b"/>
              <a:pathLst>
                <a:path w="43295" h="142742" extrusionOk="0">
                  <a:moveTo>
                    <a:pt x="18574" y="142742"/>
                  </a:moveTo>
                  <a:cubicBezTo>
                    <a:pt x="15517" y="136495"/>
                    <a:pt x="-1628" y="114699"/>
                    <a:pt x="233" y="105262"/>
                  </a:cubicBezTo>
                  <a:cubicBezTo>
                    <a:pt x="2094" y="95826"/>
                    <a:pt x="26814" y="97420"/>
                    <a:pt x="29738" y="86123"/>
                  </a:cubicBezTo>
                  <a:cubicBezTo>
                    <a:pt x="32662" y="74826"/>
                    <a:pt x="15518" y="51834"/>
                    <a:pt x="17777" y="37480"/>
                  </a:cubicBezTo>
                  <a:cubicBezTo>
                    <a:pt x="20037" y="23126"/>
                    <a:pt x="39042" y="6247"/>
                    <a:pt x="43295" y="0"/>
                  </a:cubicBezTo>
                </a:path>
              </a:pathLst>
            </a:custGeom>
            <a:noFill/>
            <a:ln w="19050" cap="flat" cmpd="sng">
              <a:solidFill>
                <a:schemeClr val="dk2"/>
              </a:solidFill>
              <a:prstDash val="solid"/>
              <a:round/>
              <a:headEnd type="none" w="med" len="med"/>
              <a:tailEnd type="none" w="med" len="med"/>
            </a:ln>
          </p:spPr>
        </p:sp>
      </p:grpSp>
      <p:sp>
        <p:nvSpPr>
          <p:cNvPr id="1423" name="Google Shape;1423;p3"/>
          <p:cNvSpPr txBox="1">
            <a:spLocks noGrp="1"/>
          </p:cNvSpPr>
          <p:nvPr>
            <p:ph type="title"/>
          </p:nvPr>
        </p:nvSpPr>
        <p:spPr>
          <a:xfrm>
            <a:off x="3567943" y="2631275"/>
            <a:ext cx="4854600" cy="792600"/>
          </a:xfrm>
          <a:prstGeom prst="rect">
            <a:avLst/>
          </a:prstGeom>
          <a:noFill/>
        </p:spPr>
        <p:txBody>
          <a:bodyPr spcFirstLastPara="1" wrap="square" lIns="91425" tIns="91425" rIns="91425" bIns="91425" anchor="ctr" anchorCtr="0">
            <a:noAutofit/>
          </a:bodyPr>
          <a:lstStyle>
            <a:lvl1pPr lvl="0" algn="ctr" rtl="0">
              <a:lnSpc>
                <a:spcPct val="80000"/>
              </a:lnSpc>
              <a:spcBef>
                <a:spcPts val="0"/>
              </a:spcBef>
              <a:spcAft>
                <a:spcPts val="0"/>
              </a:spcAft>
              <a:buSzPts val="7000"/>
              <a:buNone/>
              <a:defRPr sz="6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1424" name="Google Shape;1424;p3"/>
          <p:cNvSpPr txBox="1">
            <a:spLocks noGrp="1"/>
          </p:cNvSpPr>
          <p:nvPr>
            <p:ph type="title" idx="2" hasCustomPrompt="1"/>
          </p:nvPr>
        </p:nvSpPr>
        <p:spPr>
          <a:xfrm>
            <a:off x="5338693" y="1229288"/>
            <a:ext cx="13131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6500">
                <a:solidFill>
                  <a:schemeClr val="dk1"/>
                </a:solidFill>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1425" name="Google Shape;1425;p3"/>
          <p:cNvSpPr txBox="1">
            <a:spLocks noGrp="1"/>
          </p:cNvSpPr>
          <p:nvPr>
            <p:ph type="subTitle" idx="1"/>
          </p:nvPr>
        </p:nvSpPr>
        <p:spPr>
          <a:xfrm>
            <a:off x="4269793" y="3443850"/>
            <a:ext cx="3450900" cy="69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lvl1pPr>
            <a:lvl2pPr lvl="1" algn="ctr" rtl="0">
              <a:lnSpc>
                <a:spcPct val="100000"/>
              </a:lnSpc>
              <a:spcBef>
                <a:spcPts val="0"/>
              </a:spcBef>
              <a:spcAft>
                <a:spcPts val="0"/>
              </a:spcAft>
              <a:buNone/>
              <a:defRPr sz="1800"/>
            </a:lvl2pPr>
            <a:lvl3pPr lvl="2" algn="ctr" rtl="0">
              <a:lnSpc>
                <a:spcPct val="100000"/>
              </a:lnSpc>
              <a:spcBef>
                <a:spcPts val="0"/>
              </a:spcBef>
              <a:spcAft>
                <a:spcPts val="0"/>
              </a:spcAft>
              <a:buNone/>
              <a:defRPr sz="1800"/>
            </a:lvl3pPr>
            <a:lvl4pPr lvl="3" algn="ctr" rtl="0">
              <a:lnSpc>
                <a:spcPct val="100000"/>
              </a:lnSpc>
              <a:spcBef>
                <a:spcPts val="0"/>
              </a:spcBef>
              <a:spcAft>
                <a:spcPts val="0"/>
              </a:spcAft>
              <a:buNone/>
              <a:defRPr sz="1800"/>
            </a:lvl4pPr>
            <a:lvl5pPr lvl="4" algn="ctr" rtl="0">
              <a:lnSpc>
                <a:spcPct val="100000"/>
              </a:lnSpc>
              <a:spcBef>
                <a:spcPts val="0"/>
              </a:spcBef>
              <a:spcAft>
                <a:spcPts val="0"/>
              </a:spcAft>
              <a:buNone/>
              <a:defRPr sz="1800"/>
            </a:lvl5pPr>
            <a:lvl6pPr lvl="5" algn="ctr" rtl="0">
              <a:lnSpc>
                <a:spcPct val="100000"/>
              </a:lnSpc>
              <a:spcBef>
                <a:spcPts val="0"/>
              </a:spcBef>
              <a:spcAft>
                <a:spcPts val="0"/>
              </a:spcAft>
              <a:buNone/>
              <a:defRPr sz="1800"/>
            </a:lvl6pPr>
            <a:lvl7pPr lvl="6" algn="ctr" rtl="0">
              <a:lnSpc>
                <a:spcPct val="100000"/>
              </a:lnSpc>
              <a:spcBef>
                <a:spcPts val="0"/>
              </a:spcBef>
              <a:spcAft>
                <a:spcPts val="0"/>
              </a:spcAft>
              <a:buNone/>
              <a:defRPr sz="1800"/>
            </a:lvl7pPr>
            <a:lvl8pPr lvl="7" algn="ctr" rtl="0">
              <a:lnSpc>
                <a:spcPct val="100000"/>
              </a:lnSpc>
              <a:spcBef>
                <a:spcPts val="0"/>
              </a:spcBef>
              <a:spcAft>
                <a:spcPts val="0"/>
              </a:spcAft>
              <a:buNone/>
              <a:defRPr sz="1800"/>
            </a:lvl8pPr>
            <a:lvl9pPr lvl="8" algn="ctr" rtl="0">
              <a:lnSpc>
                <a:spcPct val="100000"/>
              </a:lnSpc>
              <a:spcBef>
                <a:spcPts val="0"/>
              </a:spcBef>
              <a:spcAft>
                <a:spcPts val="0"/>
              </a:spcAft>
              <a:buNone/>
              <a:defRPr sz="1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3_1_4">
    <p:spTree>
      <p:nvGrpSpPr>
        <p:cNvPr id="1" name="Shape 8604"/>
        <p:cNvGrpSpPr/>
        <p:nvPr/>
      </p:nvGrpSpPr>
      <p:grpSpPr>
        <a:xfrm>
          <a:off x="0" y="0"/>
          <a:ext cx="0" cy="0"/>
          <a:chOff x="0" y="0"/>
          <a:chExt cx="0" cy="0"/>
        </a:xfrm>
      </p:grpSpPr>
      <p:sp>
        <p:nvSpPr>
          <p:cNvPr id="8605" name="Google Shape;8605;p21"/>
          <p:cNvSpPr txBox="1">
            <a:spLocks noGrp="1"/>
          </p:cNvSpPr>
          <p:nvPr>
            <p:ph type="title"/>
          </p:nvPr>
        </p:nvSpPr>
        <p:spPr>
          <a:xfrm>
            <a:off x="720000" y="311400"/>
            <a:ext cx="77016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8606" name="Google Shape;8606;p21"/>
          <p:cNvSpPr txBox="1">
            <a:spLocks noGrp="1"/>
          </p:cNvSpPr>
          <p:nvPr>
            <p:ph type="title" idx="2" hasCustomPrompt="1"/>
          </p:nvPr>
        </p:nvSpPr>
        <p:spPr>
          <a:xfrm>
            <a:off x="884506" y="1712994"/>
            <a:ext cx="685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400"/>
              <a:buNone/>
              <a:defRPr>
                <a:solidFill>
                  <a:schemeClr val="dk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607" name="Google Shape;8607;p21"/>
          <p:cNvSpPr txBox="1">
            <a:spLocks noGrp="1"/>
          </p:cNvSpPr>
          <p:nvPr>
            <p:ph type="subTitle" idx="1"/>
          </p:nvPr>
        </p:nvSpPr>
        <p:spPr>
          <a:xfrm>
            <a:off x="1661833" y="1504335"/>
            <a:ext cx="27129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8608" name="Google Shape;8608;p21"/>
          <p:cNvSpPr txBox="1">
            <a:spLocks noGrp="1"/>
          </p:cNvSpPr>
          <p:nvPr>
            <p:ph type="subTitle" idx="3"/>
          </p:nvPr>
        </p:nvSpPr>
        <p:spPr>
          <a:xfrm>
            <a:off x="1661833" y="1870992"/>
            <a:ext cx="2712900" cy="52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8609" name="Google Shape;8609;p21"/>
          <p:cNvSpPr txBox="1">
            <a:spLocks noGrp="1"/>
          </p:cNvSpPr>
          <p:nvPr>
            <p:ph type="title" idx="4" hasCustomPrompt="1"/>
          </p:nvPr>
        </p:nvSpPr>
        <p:spPr>
          <a:xfrm>
            <a:off x="884506" y="3280969"/>
            <a:ext cx="685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400"/>
              <a:buNone/>
              <a:defRPr>
                <a:solidFill>
                  <a:schemeClr val="dk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610" name="Google Shape;8610;p21"/>
          <p:cNvSpPr txBox="1">
            <a:spLocks noGrp="1"/>
          </p:cNvSpPr>
          <p:nvPr>
            <p:ph type="subTitle" idx="5"/>
          </p:nvPr>
        </p:nvSpPr>
        <p:spPr>
          <a:xfrm>
            <a:off x="1661833" y="3072299"/>
            <a:ext cx="27129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8611" name="Google Shape;8611;p21"/>
          <p:cNvSpPr txBox="1">
            <a:spLocks noGrp="1"/>
          </p:cNvSpPr>
          <p:nvPr>
            <p:ph type="subTitle" idx="6"/>
          </p:nvPr>
        </p:nvSpPr>
        <p:spPr>
          <a:xfrm>
            <a:off x="1661833" y="3438960"/>
            <a:ext cx="2712900" cy="52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8612" name="Google Shape;8612;p21"/>
          <p:cNvSpPr txBox="1">
            <a:spLocks noGrp="1"/>
          </p:cNvSpPr>
          <p:nvPr>
            <p:ph type="title" idx="7" hasCustomPrompt="1"/>
          </p:nvPr>
        </p:nvSpPr>
        <p:spPr>
          <a:xfrm>
            <a:off x="4830167" y="1712994"/>
            <a:ext cx="685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400"/>
              <a:buNone/>
              <a:defRPr>
                <a:solidFill>
                  <a:schemeClr val="dk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613" name="Google Shape;8613;p21"/>
          <p:cNvSpPr txBox="1">
            <a:spLocks noGrp="1"/>
          </p:cNvSpPr>
          <p:nvPr>
            <p:ph type="subTitle" idx="8"/>
          </p:nvPr>
        </p:nvSpPr>
        <p:spPr>
          <a:xfrm>
            <a:off x="5607494" y="1504335"/>
            <a:ext cx="27129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8614" name="Google Shape;8614;p21"/>
          <p:cNvSpPr txBox="1">
            <a:spLocks noGrp="1"/>
          </p:cNvSpPr>
          <p:nvPr>
            <p:ph type="subTitle" idx="9"/>
          </p:nvPr>
        </p:nvSpPr>
        <p:spPr>
          <a:xfrm>
            <a:off x="5607494" y="1870992"/>
            <a:ext cx="2712900" cy="52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8615" name="Google Shape;8615;p21"/>
          <p:cNvSpPr txBox="1">
            <a:spLocks noGrp="1"/>
          </p:cNvSpPr>
          <p:nvPr>
            <p:ph type="title" idx="13" hasCustomPrompt="1"/>
          </p:nvPr>
        </p:nvSpPr>
        <p:spPr>
          <a:xfrm>
            <a:off x="4830167" y="3280969"/>
            <a:ext cx="685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400"/>
              <a:buNone/>
              <a:defRPr>
                <a:solidFill>
                  <a:schemeClr val="dk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616" name="Google Shape;8616;p21"/>
          <p:cNvSpPr txBox="1">
            <a:spLocks noGrp="1"/>
          </p:cNvSpPr>
          <p:nvPr>
            <p:ph type="subTitle" idx="14"/>
          </p:nvPr>
        </p:nvSpPr>
        <p:spPr>
          <a:xfrm>
            <a:off x="5607494" y="3072299"/>
            <a:ext cx="27129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8617" name="Google Shape;8617;p21"/>
          <p:cNvSpPr txBox="1">
            <a:spLocks noGrp="1"/>
          </p:cNvSpPr>
          <p:nvPr>
            <p:ph type="subTitle" idx="15"/>
          </p:nvPr>
        </p:nvSpPr>
        <p:spPr>
          <a:xfrm>
            <a:off x="5607494" y="3438960"/>
            <a:ext cx="2712900" cy="52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grpSp>
        <p:nvGrpSpPr>
          <p:cNvPr id="8618" name="Google Shape;8618;p21"/>
          <p:cNvGrpSpPr/>
          <p:nvPr/>
        </p:nvGrpSpPr>
        <p:grpSpPr>
          <a:xfrm>
            <a:off x="-773975" y="-770577"/>
            <a:ext cx="11515027" cy="7141945"/>
            <a:chOff x="-773975" y="-770577"/>
            <a:chExt cx="11515027" cy="7141945"/>
          </a:xfrm>
        </p:grpSpPr>
        <p:grpSp>
          <p:nvGrpSpPr>
            <p:cNvPr id="8619" name="Google Shape;8619;p21"/>
            <p:cNvGrpSpPr/>
            <p:nvPr/>
          </p:nvGrpSpPr>
          <p:grpSpPr>
            <a:xfrm>
              <a:off x="6748125" y="3573825"/>
              <a:ext cx="3388973" cy="2797543"/>
              <a:chOff x="6748125" y="3573825"/>
              <a:chExt cx="3388973" cy="2797543"/>
            </a:xfrm>
          </p:grpSpPr>
          <p:sp>
            <p:nvSpPr>
              <p:cNvPr id="8620" name="Google Shape;8620;p21"/>
              <p:cNvSpPr/>
              <p:nvPr/>
            </p:nvSpPr>
            <p:spPr>
              <a:xfrm>
                <a:off x="7810725" y="3573825"/>
                <a:ext cx="2326373" cy="2128834"/>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21"/>
              <p:cNvSpPr/>
              <p:nvPr/>
            </p:nvSpPr>
            <p:spPr>
              <a:xfrm>
                <a:off x="6748125" y="4530629"/>
                <a:ext cx="2712817" cy="1840740"/>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21"/>
            <p:cNvGrpSpPr/>
            <p:nvPr/>
          </p:nvGrpSpPr>
          <p:grpSpPr>
            <a:xfrm>
              <a:off x="4830177" y="-770577"/>
              <a:ext cx="5910876" cy="1684007"/>
              <a:chOff x="4791327" y="3919371"/>
              <a:chExt cx="4838238" cy="1378413"/>
            </a:xfrm>
          </p:grpSpPr>
          <p:sp>
            <p:nvSpPr>
              <p:cNvPr id="8623" name="Google Shape;8623;p21"/>
              <p:cNvSpPr/>
              <p:nvPr/>
            </p:nvSpPr>
            <p:spPr>
              <a:xfrm rot="10800000" flipH="1">
                <a:off x="6771400" y="3919371"/>
                <a:ext cx="3774" cy="3774"/>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21"/>
              <p:cNvSpPr/>
              <p:nvPr/>
            </p:nvSpPr>
            <p:spPr>
              <a:xfrm rot="10800000" flipH="1">
                <a:off x="6675263" y="3922376"/>
                <a:ext cx="3004" cy="3004"/>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21"/>
              <p:cNvSpPr/>
              <p:nvPr/>
            </p:nvSpPr>
            <p:spPr>
              <a:xfrm rot="10800000" flipH="1">
                <a:off x="6866255" y="3921899"/>
                <a:ext cx="5276" cy="3481"/>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21"/>
              <p:cNvSpPr/>
              <p:nvPr/>
            </p:nvSpPr>
            <p:spPr>
              <a:xfrm rot="10800000" flipH="1">
                <a:off x="6962282" y="3925343"/>
                <a:ext cx="5972" cy="6009"/>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21"/>
              <p:cNvSpPr/>
              <p:nvPr/>
            </p:nvSpPr>
            <p:spPr>
              <a:xfrm rot="10800000" flipH="1">
                <a:off x="6580556" y="3930583"/>
                <a:ext cx="1539" cy="1502"/>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21"/>
              <p:cNvSpPr/>
              <p:nvPr/>
            </p:nvSpPr>
            <p:spPr>
              <a:xfrm rot="10800000" flipH="1">
                <a:off x="7056696" y="3936298"/>
                <a:ext cx="7731" cy="5496"/>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21"/>
              <p:cNvSpPr/>
              <p:nvPr/>
            </p:nvSpPr>
            <p:spPr>
              <a:xfrm rot="10800000" flipH="1">
                <a:off x="6485151" y="3943259"/>
                <a:ext cx="769" cy="37"/>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21"/>
              <p:cNvSpPr/>
              <p:nvPr/>
            </p:nvSpPr>
            <p:spPr>
              <a:xfrm rot="10800000" flipH="1">
                <a:off x="7152394" y="3947729"/>
                <a:ext cx="7474" cy="7474"/>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21"/>
              <p:cNvSpPr/>
              <p:nvPr/>
            </p:nvSpPr>
            <p:spPr>
              <a:xfrm rot="10800000" flipH="1">
                <a:off x="7245709" y="3965608"/>
                <a:ext cx="9782" cy="6155"/>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21"/>
              <p:cNvSpPr/>
              <p:nvPr/>
            </p:nvSpPr>
            <p:spPr>
              <a:xfrm rot="10800000" flipH="1">
                <a:off x="7340234" y="3981875"/>
                <a:ext cx="10845" cy="10002"/>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21"/>
              <p:cNvSpPr/>
              <p:nvPr/>
            </p:nvSpPr>
            <p:spPr>
              <a:xfrm rot="10800000" flipH="1">
                <a:off x="6665555" y="3989459"/>
                <a:ext cx="3774" cy="3224"/>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21"/>
              <p:cNvSpPr/>
              <p:nvPr/>
            </p:nvSpPr>
            <p:spPr>
              <a:xfrm rot="10800000" flipH="1">
                <a:off x="6760226" y="3990228"/>
                <a:ext cx="5276" cy="4506"/>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21"/>
              <p:cNvSpPr/>
              <p:nvPr/>
            </p:nvSpPr>
            <p:spPr>
              <a:xfrm rot="10800000" flipH="1">
                <a:off x="6569381" y="3992463"/>
                <a:ext cx="3004" cy="3004"/>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21"/>
              <p:cNvSpPr/>
              <p:nvPr/>
            </p:nvSpPr>
            <p:spPr>
              <a:xfrm rot="10800000" flipH="1">
                <a:off x="6856399" y="3995431"/>
                <a:ext cx="6009" cy="5239"/>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21"/>
              <p:cNvSpPr/>
              <p:nvPr/>
            </p:nvSpPr>
            <p:spPr>
              <a:xfrm rot="10800000" flipH="1">
                <a:off x="6474710" y="4000633"/>
                <a:ext cx="1502" cy="1539"/>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21"/>
              <p:cNvSpPr/>
              <p:nvPr/>
            </p:nvSpPr>
            <p:spPr>
              <a:xfrm rot="10800000" flipH="1">
                <a:off x="6951840" y="4004370"/>
                <a:ext cx="6741" cy="6741"/>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21"/>
              <p:cNvSpPr/>
              <p:nvPr/>
            </p:nvSpPr>
            <p:spPr>
              <a:xfrm rot="10800000" flipH="1">
                <a:off x="7433440" y="4002026"/>
                <a:ext cx="12713" cy="10588"/>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21"/>
              <p:cNvSpPr/>
              <p:nvPr/>
            </p:nvSpPr>
            <p:spPr>
              <a:xfrm rot="10800000" flipH="1">
                <a:off x="6379269" y="401331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21"/>
              <p:cNvSpPr/>
              <p:nvPr/>
            </p:nvSpPr>
            <p:spPr>
              <a:xfrm rot="10800000" flipH="1">
                <a:off x="9585746" y="3981948"/>
                <a:ext cx="40081" cy="33707"/>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21"/>
              <p:cNvSpPr/>
              <p:nvPr/>
            </p:nvSpPr>
            <p:spPr>
              <a:xfrm rot="10800000" flipH="1">
                <a:off x="7046511" y="4017047"/>
                <a:ext cx="7511" cy="7511"/>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21"/>
              <p:cNvSpPr/>
              <p:nvPr/>
            </p:nvSpPr>
            <p:spPr>
              <a:xfrm rot="10800000" flipH="1">
                <a:off x="7526646" y="4023019"/>
                <a:ext cx="12713" cy="11944"/>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21"/>
              <p:cNvSpPr/>
              <p:nvPr/>
            </p:nvSpPr>
            <p:spPr>
              <a:xfrm rot="10800000" flipH="1">
                <a:off x="7140450" y="4032545"/>
                <a:ext cx="8976" cy="839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21"/>
              <p:cNvSpPr/>
              <p:nvPr/>
            </p:nvSpPr>
            <p:spPr>
              <a:xfrm rot="10800000" flipH="1">
                <a:off x="9495545" y="4015069"/>
                <a:ext cx="39349" cy="32644"/>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21"/>
              <p:cNvSpPr/>
              <p:nvPr/>
            </p:nvSpPr>
            <p:spPr>
              <a:xfrm rot="10800000" flipH="1">
                <a:off x="9569553" y="4016278"/>
                <a:ext cx="41584" cy="35245"/>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21"/>
              <p:cNvSpPr/>
              <p:nvPr/>
            </p:nvSpPr>
            <p:spPr>
              <a:xfrm rot="10800000" flipH="1">
                <a:off x="7617580" y="4045221"/>
                <a:ext cx="15681" cy="12860"/>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21"/>
              <p:cNvSpPr/>
              <p:nvPr/>
            </p:nvSpPr>
            <p:spPr>
              <a:xfrm rot="10800000" flipH="1">
                <a:off x="7234388" y="4050607"/>
                <a:ext cx="10478" cy="9709"/>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21"/>
              <p:cNvSpPr/>
              <p:nvPr/>
            </p:nvSpPr>
            <p:spPr>
              <a:xfrm rot="10800000" flipH="1">
                <a:off x="6559672" y="4058814"/>
                <a:ext cx="3774" cy="3737"/>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21"/>
              <p:cNvSpPr/>
              <p:nvPr/>
            </p:nvSpPr>
            <p:spPr>
              <a:xfrm rot="10800000" flipH="1">
                <a:off x="6655113" y="4059547"/>
                <a:ext cx="4506" cy="4506"/>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21"/>
              <p:cNvSpPr/>
              <p:nvPr/>
            </p:nvSpPr>
            <p:spPr>
              <a:xfrm rot="10800000" flipH="1">
                <a:off x="6463389" y="4063174"/>
                <a:ext cx="3151" cy="194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21"/>
              <p:cNvSpPr/>
              <p:nvPr/>
            </p:nvSpPr>
            <p:spPr>
              <a:xfrm rot="10800000" flipH="1">
                <a:off x="6750554" y="4064749"/>
                <a:ext cx="5972" cy="5276"/>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21"/>
              <p:cNvSpPr/>
              <p:nvPr/>
            </p:nvSpPr>
            <p:spPr>
              <a:xfrm rot="10800000" flipH="1">
                <a:off x="6368095" y="4070721"/>
                <a:ext cx="2272" cy="1832"/>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21"/>
              <p:cNvSpPr/>
              <p:nvPr/>
            </p:nvSpPr>
            <p:spPr>
              <a:xfrm rot="10800000" flipH="1">
                <a:off x="9405343" y="4045368"/>
                <a:ext cx="41803" cy="32094"/>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21"/>
              <p:cNvSpPr/>
              <p:nvPr/>
            </p:nvSpPr>
            <p:spPr>
              <a:xfrm rot="10800000" flipH="1">
                <a:off x="6845958" y="4073725"/>
                <a:ext cx="6741" cy="6741"/>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21"/>
              <p:cNvSpPr/>
              <p:nvPr/>
            </p:nvSpPr>
            <p:spPr>
              <a:xfrm rot="10800000" flipH="1">
                <a:off x="7326825" y="4070721"/>
                <a:ext cx="13446" cy="10478"/>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21"/>
              <p:cNvSpPr/>
              <p:nvPr/>
            </p:nvSpPr>
            <p:spPr>
              <a:xfrm rot="10800000" flipH="1">
                <a:off x="7710786" y="4067277"/>
                <a:ext cx="16414" cy="13922"/>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21"/>
              <p:cNvSpPr/>
              <p:nvPr/>
            </p:nvSpPr>
            <p:spPr>
              <a:xfrm rot="10800000" flipH="1">
                <a:off x="6273423" y="4083398"/>
                <a:ext cx="37" cy="769"/>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21"/>
              <p:cNvSpPr/>
              <p:nvPr/>
            </p:nvSpPr>
            <p:spPr>
              <a:xfrm rot="10800000" flipH="1">
                <a:off x="9480853" y="4052072"/>
                <a:ext cx="39349" cy="33926"/>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21"/>
              <p:cNvSpPr/>
              <p:nvPr/>
            </p:nvSpPr>
            <p:spPr>
              <a:xfrm rot="10800000" flipH="1">
                <a:off x="9553176" y="4050570"/>
                <a:ext cx="42316" cy="35758"/>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21"/>
              <p:cNvSpPr/>
              <p:nvPr/>
            </p:nvSpPr>
            <p:spPr>
              <a:xfrm rot="10800000" flipH="1">
                <a:off x="6940666" y="4085632"/>
                <a:ext cx="8976" cy="7511"/>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21"/>
              <p:cNvSpPr/>
              <p:nvPr/>
            </p:nvSpPr>
            <p:spPr>
              <a:xfrm rot="10800000" flipH="1">
                <a:off x="7419921" y="4094609"/>
                <a:ext cx="13006" cy="897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21"/>
              <p:cNvSpPr/>
              <p:nvPr/>
            </p:nvSpPr>
            <p:spPr>
              <a:xfrm rot="10800000" flipH="1">
                <a:off x="7803222" y="4088893"/>
                <a:ext cx="17916" cy="1542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21"/>
              <p:cNvSpPr/>
              <p:nvPr/>
            </p:nvSpPr>
            <p:spPr>
              <a:xfrm rot="10800000" flipH="1">
                <a:off x="9313640" y="4073542"/>
                <a:ext cx="36344" cy="30812"/>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21"/>
              <p:cNvSpPr/>
              <p:nvPr/>
            </p:nvSpPr>
            <p:spPr>
              <a:xfrm rot="10800000" flipH="1">
                <a:off x="7033835" y="4101240"/>
                <a:ext cx="10295" cy="9086"/>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21"/>
              <p:cNvSpPr/>
              <p:nvPr/>
            </p:nvSpPr>
            <p:spPr>
              <a:xfrm rot="10800000" flipH="1">
                <a:off x="9390432" y="4084130"/>
                <a:ext cx="38799" cy="33450"/>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21"/>
              <p:cNvSpPr/>
              <p:nvPr/>
            </p:nvSpPr>
            <p:spPr>
              <a:xfrm rot="10800000" flipH="1">
                <a:off x="9464440" y="4087098"/>
                <a:ext cx="41584" cy="35025"/>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21"/>
              <p:cNvSpPr/>
              <p:nvPr/>
            </p:nvSpPr>
            <p:spPr>
              <a:xfrm rot="10800000" flipH="1">
                <a:off x="7897893" y="4109483"/>
                <a:ext cx="20957" cy="15901"/>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21"/>
              <p:cNvSpPr/>
              <p:nvPr/>
            </p:nvSpPr>
            <p:spPr>
              <a:xfrm rot="10800000" flipH="1">
                <a:off x="7513969" y="4113514"/>
                <a:ext cx="13446" cy="13153"/>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21"/>
              <p:cNvSpPr/>
              <p:nvPr/>
            </p:nvSpPr>
            <p:spPr>
              <a:xfrm rot="10800000" flipH="1">
                <a:off x="7128506" y="4119192"/>
                <a:ext cx="10478" cy="9709"/>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21"/>
              <p:cNvSpPr/>
              <p:nvPr/>
            </p:nvSpPr>
            <p:spPr>
              <a:xfrm rot="10800000" flipH="1">
                <a:off x="9221203" y="4098895"/>
                <a:ext cx="35612" cy="30006"/>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21"/>
              <p:cNvSpPr/>
              <p:nvPr/>
            </p:nvSpPr>
            <p:spPr>
              <a:xfrm rot="10800000" flipH="1">
                <a:off x="6453094" y="4128865"/>
                <a:ext cx="3737" cy="3774"/>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21"/>
              <p:cNvSpPr/>
              <p:nvPr/>
            </p:nvSpPr>
            <p:spPr>
              <a:xfrm rot="10800000" flipH="1">
                <a:off x="6549267" y="4129561"/>
                <a:ext cx="5056" cy="4653"/>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21"/>
              <p:cNvSpPr/>
              <p:nvPr/>
            </p:nvSpPr>
            <p:spPr>
              <a:xfrm rot="10800000" flipH="1">
                <a:off x="6357653" y="413260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21"/>
              <p:cNvSpPr/>
              <p:nvPr/>
            </p:nvSpPr>
            <p:spPr>
              <a:xfrm rot="10800000" flipH="1">
                <a:off x="6644671" y="4134104"/>
                <a:ext cx="6009" cy="545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21"/>
              <p:cNvSpPr/>
              <p:nvPr/>
            </p:nvSpPr>
            <p:spPr>
              <a:xfrm rot="10800000" flipH="1">
                <a:off x="6262212" y="4141798"/>
                <a:ext cx="2088" cy="1282"/>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21"/>
              <p:cNvSpPr/>
              <p:nvPr/>
            </p:nvSpPr>
            <p:spPr>
              <a:xfrm rot="10800000" flipH="1">
                <a:off x="7990330" y="4128865"/>
                <a:ext cx="19967" cy="16560"/>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21"/>
              <p:cNvSpPr/>
              <p:nvPr/>
            </p:nvSpPr>
            <p:spPr>
              <a:xfrm rot="10800000" flipH="1">
                <a:off x="9299681" y="4114686"/>
                <a:ext cx="37847" cy="32168"/>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21"/>
              <p:cNvSpPr/>
              <p:nvPr/>
            </p:nvSpPr>
            <p:spPr>
              <a:xfrm rot="10800000" flipH="1">
                <a:off x="6740112" y="4142311"/>
                <a:ext cx="6741" cy="6741"/>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21"/>
              <p:cNvSpPr/>
              <p:nvPr/>
            </p:nvSpPr>
            <p:spPr>
              <a:xfrm rot="10800000" flipH="1">
                <a:off x="7604903" y="4135093"/>
                <a:ext cx="16450" cy="13959"/>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21"/>
              <p:cNvSpPr/>
              <p:nvPr/>
            </p:nvSpPr>
            <p:spPr>
              <a:xfrm rot="10800000" flipH="1">
                <a:off x="7221455" y="4141798"/>
                <a:ext cx="11651" cy="7987"/>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21"/>
              <p:cNvSpPr/>
              <p:nvPr/>
            </p:nvSpPr>
            <p:spPr>
              <a:xfrm rot="10800000" flipH="1">
                <a:off x="9127998" y="4121244"/>
                <a:ext cx="34329" cy="29310"/>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21"/>
              <p:cNvSpPr/>
              <p:nvPr/>
            </p:nvSpPr>
            <p:spPr>
              <a:xfrm rot="10800000" flipH="1">
                <a:off x="6167541" y="4154218"/>
                <a:ext cx="37" cy="37"/>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21"/>
              <p:cNvSpPr/>
              <p:nvPr/>
            </p:nvSpPr>
            <p:spPr>
              <a:xfrm rot="10800000" flipH="1">
                <a:off x="9375520" y="4121940"/>
                <a:ext cx="39568" cy="33853"/>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21"/>
              <p:cNvSpPr/>
              <p:nvPr/>
            </p:nvSpPr>
            <p:spPr>
              <a:xfrm rot="10800000" flipH="1">
                <a:off x="9447843" y="4120695"/>
                <a:ext cx="42536" cy="36454"/>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21"/>
              <p:cNvSpPr/>
              <p:nvPr/>
            </p:nvSpPr>
            <p:spPr>
              <a:xfrm rot="10800000" flipH="1">
                <a:off x="6833940" y="4156746"/>
                <a:ext cx="8500" cy="5715"/>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21"/>
              <p:cNvSpPr/>
              <p:nvPr/>
            </p:nvSpPr>
            <p:spPr>
              <a:xfrm rot="10800000" flipH="1">
                <a:off x="8087273" y="4145791"/>
                <a:ext cx="19894" cy="1795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21"/>
              <p:cNvSpPr/>
              <p:nvPr/>
            </p:nvSpPr>
            <p:spPr>
              <a:xfrm rot="10800000" flipH="1">
                <a:off x="9034828" y="4140918"/>
                <a:ext cx="32607" cy="27588"/>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21"/>
              <p:cNvSpPr/>
              <p:nvPr/>
            </p:nvSpPr>
            <p:spPr>
              <a:xfrm rot="10800000" flipH="1">
                <a:off x="7315650" y="4162644"/>
                <a:ext cx="12970" cy="9526"/>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21"/>
              <p:cNvSpPr/>
              <p:nvPr/>
            </p:nvSpPr>
            <p:spPr>
              <a:xfrm rot="10800000" flipH="1">
                <a:off x="7700344" y="4157002"/>
                <a:ext cx="15314" cy="15168"/>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21"/>
              <p:cNvSpPr/>
              <p:nvPr/>
            </p:nvSpPr>
            <p:spPr>
              <a:xfrm rot="10800000" flipH="1">
                <a:off x="9208014" y="4142274"/>
                <a:ext cx="36344" cy="30922"/>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21"/>
              <p:cNvSpPr/>
              <p:nvPr/>
            </p:nvSpPr>
            <p:spPr>
              <a:xfrm rot="10800000" flipH="1">
                <a:off x="6928722" y="4169899"/>
                <a:ext cx="8976" cy="897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21"/>
              <p:cNvSpPr/>
              <p:nvPr/>
            </p:nvSpPr>
            <p:spPr>
              <a:xfrm rot="10800000" flipH="1">
                <a:off x="8178976" y="4160446"/>
                <a:ext cx="21653" cy="18502"/>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21"/>
              <p:cNvSpPr/>
              <p:nvPr/>
            </p:nvSpPr>
            <p:spPr>
              <a:xfrm rot="10800000" flipH="1">
                <a:off x="8940157" y="4157039"/>
                <a:ext cx="31875" cy="27038"/>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21"/>
              <p:cNvSpPr/>
              <p:nvPr/>
            </p:nvSpPr>
            <p:spPr>
              <a:xfrm rot="10800000" flipH="1">
                <a:off x="9285539" y="4154218"/>
                <a:ext cx="38579" cy="32900"/>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21"/>
              <p:cNvSpPr/>
              <p:nvPr/>
            </p:nvSpPr>
            <p:spPr>
              <a:xfrm rot="10800000" flipH="1">
                <a:off x="9581277" y="4147989"/>
                <a:ext cx="48288" cy="41327"/>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21"/>
              <p:cNvSpPr/>
              <p:nvPr/>
            </p:nvSpPr>
            <p:spPr>
              <a:xfrm rot="10800000" flipH="1">
                <a:off x="8273648" y="4171804"/>
                <a:ext cx="23668" cy="19821"/>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21"/>
              <p:cNvSpPr/>
              <p:nvPr/>
            </p:nvSpPr>
            <p:spPr>
              <a:xfrm rot="10800000" flipH="1">
                <a:off x="9359327" y="4156453"/>
                <a:ext cx="40851" cy="35209"/>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21"/>
              <p:cNvSpPr/>
              <p:nvPr/>
            </p:nvSpPr>
            <p:spPr>
              <a:xfrm rot="10800000" flipH="1">
                <a:off x="7791278" y="4178069"/>
                <a:ext cx="18685" cy="15937"/>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21"/>
              <p:cNvSpPr/>
              <p:nvPr/>
            </p:nvSpPr>
            <p:spPr>
              <a:xfrm rot="10800000" flipH="1">
                <a:off x="7406585" y="4181806"/>
                <a:ext cx="14948" cy="12823"/>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21"/>
              <p:cNvSpPr/>
              <p:nvPr/>
            </p:nvSpPr>
            <p:spPr>
              <a:xfrm rot="10800000" flipH="1">
                <a:off x="8845449" y="4169569"/>
                <a:ext cx="30629" cy="2575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21"/>
              <p:cNvSpPr/>
              <p:nvPr/>
            </p:nvSpPr>
            <p:spPr>
              <a:xfrm rot="10800000" flipH="1">
                <a:off x="7022660" y="4189243"/>
                <a:ext cx="9709" cy="8243"/>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21"/>
              <p:cNvSpPr/>
              <p:nvPr/>
            </p:nvSpPr>
            <p:spPr>
              <a:xfrm rot="10800000" flipH="1">
                <a:off x="9115541" y="4167627"/>
                <a:ext cx="35612" cy="30189"/>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21"/>
              <p:cNvSpPr/>
              <p:nvPr/>
            </p:nvSpPr>
            <p:spPr>
              <a:xfrm rot="10800000" flipH="1">
                <a:off x="8368319" y="4180267"/>
                <a:ext cx="25170" cy="20957"/>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21"/>
              <p:cNvSpPr/>
              <p:nvPr/>
            </p:nvSpPr>
            <p:spPr>
              <a:xfrm rot="10800000" flipH="1">
                <a:off x="6347211" y="4198952"/>
                <a:ext cx="3774" cy="3774"/>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21"/>
              <p:cNvSpPr/>
              <p:nvPr/>
            </p:nvSpPr>
            <p:spPr>
              <a:xfrm rot="10800000" flipH="1">
                <a:off x="6443385" y="4200344"/>
                <a:ext cx="4836" cy="3187"/>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21"/>
              <p:cNvSpPr/>
              <p:nvPr/>
            </p:nvSpPr>
            <p:spPr>
              <a:xfrm rot="10800000" flipH="1">
                <a:off x="8750045" y="4179241"/>
                <a:ext cx="29603" cy="24987"/>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21"/>
              <p:cNvSpPr/>
              <p:nvPr/>
            </p:nvSpPr>
            <p:spPr>
              <a:xfrm rot="10800000" flipH="1">
                <a:off x="6251807" y="4202689"/>
                <a:ext cx="3004" cy="3004"/>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21"/>
              <p:cNvSpPr/>
              <p:nvPr/>
            </p:nvSpPr>
            <p:spPr>
              <a:xfrm rot="10800000" flipH="1">
                <a:off x="8463760" y="4185506"/>
                <a:ext cx="26123" cy="21689"/>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21"/>
              <p:cNvSpPr/>
              <p:nvPr/>
            </p:nvSpPr>
            <p:spPr>
              <a:xfrm rot="10800000" flipH="1">
                <a:off x="8659074" y="4184810"/>
                <a:ext cx="27441" cy="23924"/>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21"/>
              <p:cNvSpPr/>
              <p:nvPr/>
            </p:nvSpPr>
            <p:spPr>
              <a:xfrm rot="10800000" flipH="1">
                <a:off x="6538825" y="4203972"/>
                <a:ext cx="5825" cy="5532"/>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21"/>
              <p:cNvSpPr/>
              <p:nvPr/>
            </p:nvSpPr>
            <p:spPr>
              <a:xfrm rot="10800000" flipH="1">
                <a:off x="8559164" y="4187008"/>
                <a:ext cx="27405" cy="22495"/>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21"/>
              <p:cNvSpPr/>
              <p:nvPr/>
            </p:nvSpPr>
            <p:spPr>
              <a:xfrm rot="10800000" flipH="1">
                <a:off x="6156367" y="4211629"/>
                <a:ext cx="2272" cy="1539"/>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21"/>
              <p:cNvSpPr/>
              <p:nvPr/>
            </p:nvSpPr>
            <p:spPr>
              <a:xfrm rot="10800000" flipH="1">
                <a:off x="7884484" y="4196717"/>
                <a:ext cx="20151" cy="16817"/>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21"/>
              <p:cNvSpPr/>
              <p:nvPr/>
            </p:nvSpPr>
            <p:spPr>
              <a:xfrm rot="10800000" flipH="1">
                <a:off x="9194568" y="4184041"/>
                <a:ext cx="37114" cy="32168"/>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21"/>
              <p:cNvSpPr/>
              <p:nvPr/>
            </p:nvSpPr>
            <p:spPr>
              <a:xfrm rot="10800000" flipH="1">
                <a:off x="7501293" y="4204045"/>
                <a:ext cx="15681" cy="13593"/>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21"/>
              <p:cNvSpPr/>
              <p:nvPr/>
            </p:nvSpPr>
            <p:spPr>
              <a:xfrm rot="10800000" flipH="1">
                <a:off x="7115097" y="4207855"/>
                <a:ext cx="14215" cy="10515"/>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21"/>
              <p:cNvSpPr/>
              <p:nvPr/>
            </p:nvSpPr>
            <p:spPr>
              <a:xfrm rot="10800000" flipH="1">
                <a:off x="6634229" y="4211995"/>
                <a:ext cx="6741" cy="6595"/>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21"/>
              <p:cNvSpPr/>
              <p:nvPr/>
            </p:nvSpPr>
            <p:spPr>
              <a:xfrm rot="10800000" flipH="1">
                <a:off x="9023104" y="4189976"/>
                <a:ext cx="33377" cy="28724"/>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21"/>
              <p:cNvSpPr/>
              <p:nvPr/>
            </p:nvSpPr>
            <p:spPr>
              <a:xfrm rot="10800000" flipH="1">
                <a:off x="9484590" y="4082555"/>
                <a:ext cx="95257" cy="13874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21"/>
              <p:cNvSpPr/>
              <p:nvPr/>
            </p:nvSpPr>
            <p:spPr>
              <a:xfrm rot="10800000" flipH="1">
                <a:off x="6061695" y="422503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21"/>
              <p:cNvSpPr/>
              <p:nvPr/>
            </p:nvSpPr>
            <p:spPr>
              <a:xfrm rot="10800000" flipH="1">
                <a:off x="9269858" y="4191478"/>
                <a:ext cx="40081" cy="3396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21"/>
              <p:cNvSpPr/>
              <p:nvPr/>
            </p:nvSpPr>
            <p:spPr>
              <a:xfrm rot="10800000" flipH="1">
                <a:off x="9342950" y="4190745"/>
                <a:ext cx="42316" cy="36454"/>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21"/>
              <p:cNvSpPr/>
              <p:nvPr/>
            </p:nvSpPr>
            <p:spPr>
              <a:xfrm rot="10800000" flipH="1">
                <a:off x="6727435" y="4224305"/>
                <a:ext cx="8976" cy="7511"/>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21"/>
              <p:cNvSpPr/>
              <p:nvPr/>
            </p:nvSpPr>
            <p:spPr>
              <a:xfrm rot="10800000" flipH="1">
                <a:off x="7977873" y="4213827"/>
                <a:ext cx="21470" cy="18648"/>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21"/>
              <p:cNvSpPr/>
              <p:nvPr/>
            </p:nvSpPr>
            <p:spPr>
              <a:xfrm rot="10800000" flipH="1">
                <a:off x="9567867" y="4190855"/>
                <a:ext cx="49790" cy="41693"/>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21"/>
              <p:cNvSpPr/>
              <p:nvPr/>
            </p:nvSpPr>
            <p:spPr>
              <a:xfrm rot="10800000" flipH="1">
                <a:off x="8928946" y="4208661"/>
                <a:ext cx="32864" cy="28357"/>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21"/>
              <p:cNvSpPr/>
              <p:nvPr/>
            </p:nvSpPr>
            <p:spPr>
              <a:xfrm rot="10800000" flipH="1">
                <a:off x="7591238" y="4224965"/>
                <a:ext cx="18942" cy="15058"/>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21"/>
              <p:cNvSpPr/>
              <p:nvPr/>
            </p:nvSpPr>
            <p:spPr>
              <a:xfrm rot="10800000" flipH="1">
                <a:off x="7209768" y="4229325"/>
                <a:ext cx="11980" cy="10808"/>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21"/>
              <p:cNvSpPr/>
              <p:nvPr/>
            </p:nvSpPr>
            <p:spPr>
              <a:xfrm rot="10800000" flipH="1">
                <a:off x="9102864" y="4211592"/>
                <a:ext cx="36381" cy="31288"/>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21"/>
              <p:cNvSpPr/>
              <p:nvPr/>
            </p:nvSpPr>
            <p:spPr>
              <a:xfrm rot="10800000" flipH="1">
                <a:off x="8073094" y="4228775"/>
                <a:ext cx="22422" cy="18429"/>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21"/>
              <p:cNvSpPr/>
              <p:nvPr/>
            </p:nvSpPr>
            <p:spPr>
              <a:xfrm rot="10800000" flipH="1">
                <a:off x="6822436" y="4241452"/>
                <a:ext cx="10149" cy="6155"/>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21"/>
              <p:cNvSpPr/>
              <p:nvPr/>
            </p:nvSpPr>
            <p:spPr>
              <a:xfrm rot="10800000" flipH="1">
                <a:off x="8835007" y="4225038"/>
                <a:ext cx="31362" cy="27148"/>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21"/>
              <p:cNvSpPr/>
              <p:nvPr/>
            </p:nvSpPr>
            <p:spPr>
              <a:xfrm rot="10800000" flipH="1">
                <a:off x="9179656" y="4223536"/>
                <a:ext cx="39349" cy="33230"/>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21"/>
              <p:cNvSpPr/>
              <p:nvPr/>
            </p:nvSpPr>
            <p:spPr>
              <a:xfrm rot="10800000" flipH="1">
                <a:off x="8171502" y="4240426"/>
                <a:ext cx="19418" cy="18502"/>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21"/>
              <p:cNvSpPr/>
              <p:nvPr/>
            </p:nvSpPr>
            <p:spPr>
              <a:xfrm rot="10800000" flipH="1">
                <a:off x="9476384" y="4219103"/>
                <a:ext cx="48288" cy="41400"/>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21"/>
              <p:cNvSpPr/>
              <p:nvPr/>
            </p:nvSpPr>
            <p:spPr>
              <a:xfrm rot="10800000" flipH="1">
                <a:off x="7687667" y="4245921"/>
                <a:ext cx="16450" cy="15681"/>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21"/>
              <p:cNvSpPr/>
              <p:nvPr/>
            </p:nvSpPr>
            <p:spPr>
              <a:xfrm rot="10800000" flipH="1">
                <a:off x="9254214" y="4226504"/>
                <a:ext cx="41584" cy="35245"/>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21"/>
              <p:cNvSpPr/>
              <p:nvPr/>
            </p:nvSpPr>
            <p:spPr>
              <a:xfrm rot="10800000" flipH="1">
                <a:off x="7300959" y="4250355"/>
                <a:ext cx="16963" cy="12750"/>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21"/>
              <p:cNvSpPr/>
              <p:nvPr/>
            </p:nvSpPr>
            <p:spPr>
              <a:xfrm rot="10800000" flipH="1">
                <a:off x="8739603" y="4237715"/>
                <a:ext cx="30592" cy="261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21"/>
              <p:cNvSpPr/>
              <p:nvPr/>
            </p:nvSpPr>
            <p:spPr>
              <a:xfrm rot="10800000" flipH="1">
                <a:off x="6917547" y="4256363"/>
                <a:ext cx="9709" cy="9855"/>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21"/>
              <p:cNvSpPr/>
              <p:nvPr/>
            </p:nvSpPr>
            <p:spPr>
              <a:xfrm rot="10800000" flipH="1">
                <a:off x="9010428" y="4236945"/>
                <a:ext cx="35612" cy="30006"/>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21"/>
              <p:cNvSpPr/>
              <p:nvPr/>
            </p:nvSpPr>
            <p:spPr>
              <a:xfrm rot="10800000" flipH="1">
                <a:off x="8265771" y="4248816"/>
                <a:ext cx="21689" cy="21030"/>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21"/>
              <p:cNvSpPr/>
              <p:nvPr/>
            </p:nvSpPr>
            <p:spPr>
              <a:xfrm rot="10800000" flipH="1">
                <a:off x="6241366" y="4268857"/>
                <a:ext cx="3737" cy="3187"/>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21"/>
              <p:cNvSpPr/>
              <p:nvPr/>
            </p:nvSpPr>
            <p:spPr>
              <a:xfrm rot="10800000" flipH="1">
                <a:off x="8645115" y="4247387"/>
                <a:ext cx="28907" cy="24950"/>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21"/>
              <p:cNvSpPr/>
              <p:nvPr/>
            </p:nvSpPr>
            <p:spPr>
              <a:xfrm rot="10800000" flipH="1">
                <a:off x="6337539" y="4269040"/>
                <a:ext cx="4506" cy="4506"/>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21"/>
              <p:cNvSpPr/>
              <p:nvPr/>
            </p:nvSpPr>
            <p:spPr>
              <a:xfrm rot="10800000" flipH="1">
                <a:off x="8358830" y="4253359"/>
                <a:ext cx="25170" cy="21689"/>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21"/>
              <p:cNvSpPr/>
              <p:nvPr/>
            </p:nvSpPr>
            <p:spPr>
              <a:xfrm rot="10800000" flipH="1">
                <a:off x="6145925" y="4272777"/>
                <a:ext cx="3004" cy="3004"/>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21"/>
              <p:cNvSpPr/>
              <p:nvPr/>
            </p:nvSpPr>
            <p:spPr>
              <a:xfrm rot="10800000" flipH="1">
                <a:off x="8549491" y="4252626"/>
                <a:ext cx="28357" cy="24217"/>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21"/>
              <p:cNvSpPr/>
              <p:nvPr/>
            </p:nvSpPr>
            <p:spPr>
              <a:xfrm rot="10800000" flipH="1">
                <a:off x="8454234" y="4254824"/>
                <a:ext cx="26709" cy="23155"/>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21"/>
              <p:cNvSpPr/>
              <p:nvPr/>
            </p:nvSpPr>
            <p:spPr>
              <a:xfrm rot="10800000" flipH="1">
                <a:off x="6432943" y="4273510"/>
                <a:ext cx="6009" cy="5239"/>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21"/>
              <p:cNvSpPr/>
              <p:nvPr/>
            </p:nvSpPr>
            <p:spPr>
              <a:xfrm rot="10800000" flipH="1">
                <a:off x="9555960" y="4238044"/>
                <a:ext cx="50523" cy="42976"/>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21"/>
              <p:cNvSpPr/>
              <p:nvPr/>
            </p:nvSpPr>
            <p:spPr>
              <a:xfrm rot="10800000" flipH="1">
                <a:off x="7779371" y="4264570"/>
                <a:ext cx="19418" cy="16817"/>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21"/>
              <p:cNvSpPr/>
              <p:nvPr/>
            </p:nvSpPr>
            <p:spPr>
              <a:xfrm rot="10800000" flipH="1">
                <a:off x="6050484" y="4281716"/>
                <a:ext cx="1539" cy="1539"/>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21"/>
              <p:cNvSpPr/>
              <p:nvPr/>
            </p:nvSpPr>
            <p:spPr>
              <a:xfrm rot="10800000" flipH="1">
                <a:off x="9088722" y="4253359"/>
                <a:ext cx="37847" cy="32131"/>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21"/>
              <p:cNvSpPr/>
              <p:nvPr/>
            </p:nvSpPr>
            <p:spPr>
              <a:xfrm rot="10800000" flipH="1">
                <a:off x="7393945" y="4271897"/>
                <a:ext cx="16194" cy="13702"/>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21"/>
              <p:cNvSpPr/>
              <p:nvPr/>
            </p:nvSpPr>
            <p:spPr>
              <a:xfrm rot="10800000" flipH="1">
                <a:off x="7009251" y="4276477"/>
                <a:ext cx="11944" cy="10478"/>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21"/>
              <p:cNvSpPr/>
              <p:nvPr/>
            </p:nvSpPr>
            <p:spPr>
              <a:xfrm rot="10800000" flipH="1">
                <a:off x="6527358" y="4283255"/>
                <a:ext cx="7767" cy="4653"/>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21"/>
              <p:cNvSpPr/>
              <p:nvPr/>
            </p:nvSpPr>
            <p:spPr>
              <a:xfrm rot="10800000" flipH="1">
                <a:off x="8917039" y="4258598"/>
                <a:ext cx="34329" cy="2945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21"/>
              <p:cNvSpPr/>
              <p:nvPr/>
            </p:nvSpPr>
            <p:spPr>
              <a:xfrm rot="10800000" flipH="1">
                <a:off x="9379734" y="4152129"/>
                <a:ext cx="95587" cy="140248"/>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21"/>
              <p:cNvSpPr/>
              <p:nvPr/>
            </p:nvSpPr>
            <p:spPr>
              <a:xfrm rot="10800000" flipH="1">
                <a:off x="5955813" y="4295126"/>
                <a:ext cx="37" cy="37"/>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21"/>
              <p:cNvSpPr/>
              <p:nvPr/>
            </p:nvSpPr>
            <p:spPr>
              <a:xfrm rot="10800000" flipH="1">
                <a:off x="9164745" y="4261566"/>
                <a:ext cx="39349" cy="33926"/>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21"/>
              <p:cNvSpPr/>
              <p:nvPr/>
            </p:nvSpPr>
            <p:spPr>
              <a:xfrm rot="10800000" flipH="1">
                <a:off x="9243809" y="4260833"/>
                <a:ext cx="42280" cy="36015"/>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21"/>
              <p:cNvSpPr/>
              <p:nvPr/>
            </p:nvSpPr>
            <p:spPr>
              <a:xfrm rot="10800000" flipH="1">
                <a:off x="7871808" y="4280617"/>
                <a:ext cx="22935" cy="19015"/>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21"/>
              <p:cNvSpPr/>
              <p:nvPr/>
            </p:nvSpPr>
            <p:spPr>
              <a:xfrm rot="10800000" flipH="1">
                <a:off x="6622286" y="4295345"/>
                <a:ext cx="8463" cy="5789"/>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21"/>
              <p:cNvSpPr/>
              <p:nvPr/>
            </p:nvSpPr>
            <p:spPr>
              <a:xfrm rot="10800000" flipH="1">
                <a:off x="9463194" y="4262298"/>
                <a:ext cx="49534" cy="42170"/>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21"/>
              <p:cNvSpPr/>
              <p:nvPr/>
            </p:nvSpPr>
            <p:spPr>
              <a:xfrm rot="10800000" flipH="1">
                <a:off x="8823320" y="4277943"/>
                <a:ext cx="33377" cy="27991"/>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21"/>
              <p:cNvSpPr/>
              <p:nvPr/>
            </p:nvSpPr>
            <p:spPr>
              <a:xfrm rot="10800000" flipH="1">
                <a:off x="7487297" y="4293587"/>
                <a:ext cx="17000" cy="14692"/>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21"/>
              <p:cNvSpPr/>
              <p:nvPr/>
            </p:nvSpPr>
            <p:spPr>
              <a:xfrm rot="10800000" flipH="1">
                <a:off x="7103080" y="4300365"/>
                <a:ext cx="12970" cy="8207"/>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21"/>
              <p:cNvSpPr/>
              <p:nvPr/>
            </p:nvSpPr>
            <p:spPr>
              <a:xfrm rot="10800000" flipH="1">
                <a:off x="8997018" y="4280947"/>
                <a:ext cx="36344" cy="30922"/>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21"/>
              <p:cNvSpPr/>
              <p:nvPr/>
            </p:nvSpPr>
            <p:spPr>
              <a:xfrm rot="10800000" flipH="1">
                <a:off x="7970949" y="4296628"/>
                <a:ext cx="18685" cy="18685"/>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21"/>
              <p:cNvSpPr/>
              <p:nvPr/>
            </p:nvSpPr>
            <p:spPr>
              <a:xfrm rot="10800000" flipH="1">
                <a:off x="6717726" y="4307802"/>
                <a:ext cx="8243" cy="897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21"/>
              <p:cNvSpPr/>
              <p:nvPr/>
            </p:nvSpPr>
            <p:spPr>
              <a:xfrm rot="10800000" flipH="1">
                <a:off x="8729162" y="4293330"/>
                <a:ext cx="31875" cy="27185"/>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21"/>
              <p:cNvSpPr/>
              <p:nvPr/>
            </p:nvSpPr>
            <p:spPr>
              <a:xfrm rot="10800000" flipH="1">
                <a:off x="9074324" y="4292891"/>
                <a:ext cx="38799" cy="33413"/>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21"/>
              <p:cNvSpPr/>
              <p:nvPr/>
            </p:nvSpPr>
            <p:spPr>
              <a:xfrm rot="10800000" flipH="1">
                <a:off x="8061920" y="4307069"/>
                <a:ext cx="23888" cy="20151"/>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21"/>
              <p:cNvSpPr/>
              <p:nvPr/>
            </p:nvSpPr>
            <p:spPr>
              <a:xfrm rot="10800000" flipH="1">
                <a:off x="7579550" y="4313774"/>
                <a:ext cx="18685" cy="16084"/>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21"/>
              <p:cNvSpPr/>
              <p:nvPr/>
            </p:nvSpPr>
            <p:spPr>
              <a:xfrm rot="10800000" flipH="1">
                <a:off x="7197128" y="4317951"/>
                <a:ext cx="13446" cy="13116"/>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21"/>
              <p:cNvSpPr/>
              <p:nvPr/>
            </p:nvSpPr>
            <p:spPr>
              <a:xfrm rot="10800000" flipH="1">
                <a:off x="9148624" y="4297324"/>
                <a:ext cx="47519" cy="34403"/>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21"/>
              <p:cNvSpPr/>
              <p:nvPr/>
            </p:nvSpPr>
            <p:spPr>
              <a:xfrm rot="10800000" flipH="1">
                <a:off x="9372040" y="4290656"/>
                <a:ext cx="48252" cy="41400"/>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21"/>
              <p:cNvSpPr/>
              <p:nvPr/>
            </p:nvSpPr>
            <p:spPr>
              <a:xfrm rot="10800000" flipH="1">
                <a:off x="8635223" y="4306300"/>
                <a:ext cx="29860" cy="261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21"/>
              <p:cNvSpPr/>
              <p:nvPr/>
            </p:nvSpPr>
            <p:spPr>
              <a:xfrm rot="10800000" flipH="1">
                <a:off x="9545518" y="4290656"/>
                <a:ext cx="51989" cy="44038"/>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21"/>
              <p:cNvSpPr/>
              <p:nvPr/>
            </p:nvSpPr>
            <p:spPr>
              <a:xfrm rot="10800000" flipH="1">
                <a:off x="6811665" y="4325645"/>
                <a:ext cx="10332" cy="9819"/>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21"/>
              <p:cNvSpPr/>
              <p:nvPr/>
            </p:nvSpPr>
            <p:spPr>
              <a:xfrm rot="10800000" flipH="1">
                <a:off x="8904545" y="4305531"/>
                <a:ext cx="35648" cy="30189"/>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21"/>
              <p:cNvSpPr/>
              <p:nvPr/>
            </p:nvSpPr>
            <p:spPr>
              <a:xfrm rot="10800000" flipH="1">
                <a:off x="8157360" y="4316009"/>
                <a:ext cx="24620" cy="20627"/>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21"/>
              <p:cNvSpPr/>
              <p:nvPr/>
            </p:nvSpPr>
            <p:spPr>
              <a:xfrm rot="10800000" flipH="1">
                <a:off x="8539050" y="4315276"/>
                <a:ext cx="29860" cy="25097"/>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21"/>
              <p:cNvSpPr/>
              <p:nvPr/>
            </p:nvSpPr>
            <p:spPr>
              <a:xfrm rot="10800000" flipH="1">
                <a:off x="6135483" y="4338907"/>
                <a:ext cx="3774" cy="3224"/>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21"/>
              <p:cNvSpPr/>
              <p:nvPr/>
            </p:nvSpPr>
            <p:spPr>
              <a:xfrm rot="10800000" flipH="1">
                <a:off x="6231657" y="4338358"/>
                <a:ext cx="4506" cy="4726"/>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21"/>
              <p:cNvSpPr/>
              <p:nvPr/>
            </p:nvSpPr>
            <p:spPr>
              <a:xfrm rot="10800000" flipH="1">
                <a:off x="8252984" y="4321175"/>
                <a:ext cx="25903" cy="21909"/>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21"/>
              <p:cNvSpPr/>
              <p:nvPr/>
            </p:nvSpPr>
            <p:spPr>
              <a:xfrm rot="10800000" flipH="1">
                <a:off x="8351942" y="4323630"/>
                <a:ext cx="23118" cy="21323"/>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21"/>
              <p:cNvSpPr/>
              <p:nvPr/>
            </p:nvSpPr>
            <p:spPr>
              <a:xfrm rot="10800000" flipH="1">
                <a:off x="8443829" y="4321175"/>
                <a:ext cx="28174" cy="23888"/>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21"/>
              <p:cNvSpPr/>
              <p:nvPr/>
            </p:nvSpPr>
            <p:spPr>
              <a:xfrm rot="10800000" flipH="1">
                <a:off x="6040042" y="4343597"/>
                <a:ext cx="3041" cy="2272"/>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21"/>
              <p:cNvSpPr/>
              <p:nvPr/>
            </p:nvSpPr>
            <p:spPr>
              <a:xfrm rot="10800000" flipH="1">
                <a:off x="6326328" y="4342828"/>
                <a:ext cx="6009" cy="5276"/>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21"/>
              <p:cNvSpPr/>
              <p:nvPr/>
            </p:nvSpPr>
            <p:spPr>
              <a:xfrm rot="10800000" flipH="1">
                <a:off x="7676493" y="4332423"/>
                <a:ext cx="17183" cy="16450"/>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21"/>
              <p:cNvSpPr/>
              <p:nvPr/>
            </p:nvSpPr>
            <p:spPr>
              <a:xfrm rot="10800000" flipH="1">
                <a:off x="9451067" y="4310000"/>
                <a:ext cx="50486" cy="42903"/>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21"/>
              <p:cNvSpPr/>
              <p:nvPr/>
            </p:nvSpPr>
            <p:spPr>
              <a:xfrm rot="10800000" flipH="1">
                <a:off x="5944638" y="4351804"/>
                <a:ext cx="1539" cy="1502"/>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21"/>
              <p:cNvSpPr/>
              <p:nvPr/>
            </p:nvSpPr>
            <p:spPr>
              <a:xfrm rot="10800000" flipH="1">
                <a:off x="7288062" y="4340446"/>
                <a:ext cx="16450" cy="13629"/>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21"/>
              <p:cNvSpPr/>
              <p:nvPr/>
            </p:nvSpPr>
            <p:spPr>
              <a:xfrm rot="10800000" flipH="1">
                <a:off x="8983389" y="4322714"/>
                <a:ext cx="38066" cy="32168"/>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21"/>
              <p:cNvSpPr/>
              <p:nvPr/>
            </p:nvSpPr>
            <p:spPr>
              <a:xfrm rot="10800000" flipH="1">
                <a:off x="6904871" y="4344953"/>
                <a:ext cx="11211" cy="10588"/>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21"/>
              <p:cNvSpPr/>
              <p:nvPr/>
            </p:nvSpPr>
            <p:spPr>
              <a:xfrm rot="10800000" flipH="1">
                <a:off x="8812109" y="4327916"/>
                <a:ext cx="33377" cy="28724"/>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21"/>
              <p:cNvSpPr/>
              <p:nvPr/>
            </p:nvSpPr>
            <p:spPr>
              <a:xfrm rot="10800000" flipH="1">
                <a:off x="6422501" y="4352390"/>
                <a:ext cx="6631" cy="4690"/>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21"/>
              <p:cNvSpPr/>
              <p:nvPr/>
            </p:nvSpPr>
            <p:spPr>
              <a:xfrm rot="10800000" flipH="1">
                <a:off x="9275097" y="4223133"/>
                <a:ext cx="100057" cy="139809"/>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21"/>
              <p:cNvSpPr/>
              <p:nvPr/>
            </p:nvSpPr>
            <p:spPr>
              <a:xfrm rot="10800000" flipH="1">
                <a:off x="9065384" y="4331836"/>
                <a:ext cx="33597" cy="3220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21"/>
              <p:cNvSpPr/>
              <p:nvPr/>
            </p:nvSpPr>
            <p:spPr>
              <a:xfrm rot="10800000" flipH="1">
                <a:off x="5849967" y="4365946"/>
                <a:ext cx="37" cy="37"/>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21"/>
              <p:cNvSpPr/>
              <p:nvPr/>
            </p:nvSpPr>
            <p:spPr>
              <a:xfrm rot="10800000" flipH="1">
                <a:off x="7770432" y="4349569"/>
                <a:ext cx="17916" cy="17916"/>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21"/>
              <p:cNvSpPr/>
              <p:nvPr/>
            </p:nvSpPr>
            <p:spPr>
              <a:xfrm rot="10800000" flipH="1">
                <a:off x="9132211" y="4331617"/>
                <a:ext cx="48545" cy="35868"/>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21"/>
              <p:cNvSpPr/>
              <p:nvPr/>
            </p:nvSpPr>
            <p:spPr>
              <a:xfrm rot="10800000" flipH="1">
                <a:off x="6517209" y="4362612"/>
                <a:ext cx="7474" cy="7108"/>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21"/>
              <p:cNvSpPr/>
              <p:nvPr/>
            </p:nvSpPr>
            <p:spPr>
              <a:xfrm rot="10800000" flipH="1">
                <a:off x="8718170" y="4346528"/>
                <a:ext cx="32644" cy="27991"/>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21"/>
              <p:cNvSpPr/>
              <p:nvPr/>
            </p:nvSpPr>
            <p:spPr>
              <a:xfrm rot="10800000" flipH="1">
                <a:off x="9352622" y="4333888"/>
                <a:ext cx="49021" cy="42206"/>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21"/>
              <p:cNvSpPr/>
              <p:nvPr/>
            </p:nvSpPr>
            <p:spPr>
              <a:xfrm rot="10800000" flipH="1">
                <a:off x="7381268" y="4361476"/>
                <a:ext cx="17183" cy="1483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21"/>
              <p:cNvSpPr/>
              <p:nvPr/>
            </p:nvSpPr>
            <p:spPr>
              <a:xfrm rot="10800000" flipH="1">
                <a:off x="6997197" y="4368217"/>
                <a:ext cx="13006" cy="8940"/>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21"/>
              <p:cNvSpPr/>
              <p:nvPr/>
            </p:nvSpPr>
            <p:spPr>
              <a:xfrm rot="10800000" flipH="1">
                <a:off x="8891905" y="4350265"/>
                <a:ext cx="36344" cy="30702"/>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21"/>
              <p:cNvSpPr/>
              <p:nvPr/>
            </p:nvSpPr>
            <p:spPr>
              <a:xfrm rot="10800000" flipH="1">
                <a:off x="7864700" y="4364077"/>
                <a:ext cx="19455" cy="18502"/>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21"/>
              <p:cNvSpPr/>
              <p:nvPr/>
            </p:nvSpPr>
            <p:spPr>
              <a:xfrm rot="10800000" flipH="1">
                <a:off x="6611881" y="4377120"/>
                <a:ext cx="8243" cy="8243"/>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21"/>
              <p:cNvSpPr/>
              <p:nvPr/>
            </p:nvSpPr>
            <p:spPr>
              <a:xfrm rot="10800000" flipH="1">
                <a:off x="8623499" y="4362209"/>
                <a:ext cx="31875" cy="2692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21"/>
              <p:cNvSpPr/>
              <p:nvPr/>
            </p:nvSpPr>
            <p:spPr>
              <a:xfrm rot="10800000" flipH="1">
                <a:off x="9535810" y="4349532"/>
                <a:ext cx="52758" cy="44808"/>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21"/>
              <p:cNvSpPr/>
              <p:nvPr/>
            </p:nvSpPr>
            <p:spPr>
              <a:xfrm rot="10800000" flipH="1">
                <a:off x="7956990" y="4375618"/>
                <a:ext cx="22972" cy="1971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21"/>
              <p:cNvSpPr/>
              <p:nvPr/>
            </p:nvSpPr>
            <p:spPr>
              <a:xfrm rot="10800000" flipH="1">
                <a:off x="8969430" y="4362942"/>
                <a:ext cx="38579" cy="32717"/>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21"/>
              <p:cNvSpPr/>
              <p:nvPr/>
            </p:nvSpPr>
            <p:spPr>
              <a:xfrm rot="10800000" flipH="1">
                <a:off x="7474437" y="4381627"/>
                <a:ext cx="18685" cy="16084"/>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21"/>
              <p:cNvSpPr/>
              <p:nvPr/>
            </p:nvSpPr>
            <p:spPr>
              <a:xfrm rot="10800000" flipH="1">
                <a:off x="9184932" y="4293404"/>
                <a:ext cx="85292" cy="104673"/>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21"/>
              <p:cNvSpPr/>
              <p:nvPr/>
            </p:nvSpPr>
            <p:spPr>
              <a:xfrm rot="10800000" flipH="1">
                <a:off x="7091978" y="4386793"/>
                <a:ext cx="15461" cy="12860"/>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21"/>
              <p:cNvSpPr/>
              <p:nvPr/>
            </p:nvSpPr>
            <p:spPr>
              <a:xfrm rot="10800000" flipH="1">
                <a:off x="8528828" y="4374885"/>
                <a:ext cx="30372" cy="25683"/>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21"/>
              <p:cNvSpPr/>
              <p:nvPr/>
            </p:nvSpPr>
            <p:spPr>
              <a:xfrm rot="10800000" flipH="1">
                <a:off x="9049227" y="4367411"/>
                <a:ext cx="40814" cy="3454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21"/>
              <p:cNvSpPr/>
              <p:nvPr/>
            </p:nvSpPr>
            <p:spPr>
              <a:xfrm rot="10800000" flipH="1">
                <a:off x="9260918" y="4362209"/>
                <a:ext cx="48288" cy="40997"/>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21"/>
              <p:cNvSpPr/>
              <p:nvPr/>
            </p:nvSpPr>
            <p:spPr>
              <a:xfrm rot="10800000" flipH="1">
                <a:off x="6705819" y="4396392"/>
                <a:ext cx="10259" cy="7621"/>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21"/>
              <p:cNvSpPr/>
              <p:nvPr/>
            </p:nvSpPr>
            <p:spPr>
              <a:xfrm rot="10800000" flipH="1">
                <a:off x="8799432" y="4374885"/>
                <a:ext cx="34879" cy="2945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21"/>
              <p:cNvSpPr/>
              <p:nvPr/>
            </p:nvSpPr>
            <p:spPr>
              <a:xfrm rot="10800000" flipH="1">
                <a:off x="8052211" y="4383862"/>
                <a:ext cx="24657" cy="21140"/>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21"/>
              <p:cNvSpPr/>
              <p:nvPr/>
            </p:nvSpPr>
            <p:spPr>
              <a:xfrm rot="10800000" flipH="1">
                <a:off x="9433884" y="4362942"/>
                <a:ext cx="52025" cy="44075"/>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21"/>
              <p:cNvSpPr/>
              <p:nvPr/>
            </p:nvSpPr>
            <p:spPr>
              <a:xfrm rot="10800000" flipH="1">
                <a:off x="8433424" y="4383825"/>
                <a:ext cx="29603" cy="24657"/>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21"/>
              <p:cNvSpPr/>
              <p:nvPr/>
            </p:nvSpPr>
            <p:spPr>
              <a:xfrm rot="10800000" flipH="1">
                <a:off x="8146919" y="4389028"/>
                <a:ext cx="26123" cy="21763"/>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21"/>
              <p:cNvSpPr/>
              <p:nvPr/>
            </p:nvSpPr>
            <p:spPr>
              <a:xfrm rot="10800000" flipH="1">
                <a:off x="8341867" y="4388112"/>
                <a:ext cx="25426" cy="23851"/>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21"/>
              <p:cNvSpPr/>
              <p:nvPr/>
            </p:nvSpPr>
            <p:spPr>
              <a:xfrm rot="10800000" flipH="1">
                <a:off x="6029637" y="4408445"/>
                <a:ext cx="3737" cy="3774"/>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21"/>
              <p:cNvSpPr/>
              <p:nvPr/>
            </p:nvSpPr>
            <p:spPr>
              <a:xfrm rot="10800000" flipH="1">
                <a:off x="6125811" y="4408445"/>
                <a:ext cx="4506" cy="4506"/>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21"/>
              <p:cNvSpPr/>
              <p:nvPr/>
            </p:nvSpPr>
            <p:spPr>
              <a:xfrm rot="10800000" flipH="1">
                <a:off x="8242323" y="4390566"/>
                <a:ext cx="27625" cy="23118"/>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21"/>
              <p:cNvSpPr/>
              <p:nvPr/>
            </p:nvSpPr>
            <p:spPr>
              <a:xfrm rot="10800000" flipH="1">
                <a:off x="5934197" y="4413685"/>
                <a:ext cx="3004" cy="2272"/>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21"/>
              <p:cNvSpPr/>
              <p:nvPr/>
            </p:nvSpPr>
            <p:spPr>
              <a:xfrm rot="10800000" flipH="1">
                <a:off x="7567643" y="4400239"/>
                <a:ext cx="20151" cy="17183"/>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21"/>
              <p:cNvSpPr/>
              <p:nvPr/>
            </p:nvSpPr>
            <p:spPr>
              <a:xfrm rot="10800000" flipH="1">
                <a:off x="6221215" y="4412182"/>
                <a:ext cx="5276" cy="545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21"/>
              <p:cNvSpPr/>
              <p:nvPr/>
            </p:nvSpPr>
            <p:spPr>
              <a:xfrm rot="10800000" flipH="1">
                <a:off x="7182217" y="4408702"/>
                <a:ext cx="16414" cy="13336"/>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21"/>
              <p:cNvSpPr/>
              <p:nvPr/>
            </p:nvSpPr>
            <p:spPr>
              <a:xfrm rot="10800000" flipH="1">
                <a:off x="5838756" y="4422624"/>
                <a:ext cx="1539" cy="1502"/>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21"/>
              <p:cNvSpPr/>
              <p:nvPr/>
            </p:nvSpPr>
            <p:spPr>
              <a:xfrm rot="10800000" flipH="1">
                <a:off x="6798439" y="4413648"/>
                <a:ext cx="12530" cy="10515"/>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21"/>
              <p:cNvSpPr/>
              <p:nvPr/>
            </p:nvSpPr>
            <p:spPr>
              <a:xfrm rot="10800000" flipH="1">
                <a:off x="8878460" y="4392032"/>
                <a:ext cx="37114" cy="32168"/>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21"/>
              <p:cNvSpPr/>
              <p:nvPr/>
            </p:nvSpPr>
            <p:spPr>
              <a:xfrm rot="10800000" flipH="1">
                <a:off x="9347163" y="4381700"/>
                <a:ext cx="44075" cy="43122"/>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21"/>
              <p:cNvSpPr/>
              <p:nvPr/>
            </p:nvSpPr>
            <p:spPr>
              <a:xfrm rot="10800000" flipH="1">
                <a:off x="8706263" y="4396502"/>
                <a:ext cx="34110" cy="28724"/>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21"/>
              <p:cNvSpPr/>
              <p:nvPr/>
            </p:nvSpPr>
            <p:spPr>
              <a:xfrm rot="10800000" flipH="1">
                <a:off x="6315666" y="4421635"/>
                <a:ext cx="7731" cy="4726"/>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21"/>
              <p:cNvSpPr/>
              <p:nvPr/>
            </p:nvSpPr>
            <p:spPr>
              <a:xfrm rot="10800000" flipH="1">
                <a:off x="7663523" y="4417825"/>
                <a:ext cx="21323" cy="14911"/>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21"/>
              <p:cNvSpPr/>
              <p:nvPr/>
            </p:nvSpPr>
            <p:spPr>
              <a:xfrm rot="10800000" flipH="1">
                <a:off x="9170900" y="4394230"/>
                <a:ext cx="46603" cy="39752"/>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21"/>
              <p:cNvSpPr/>
              <p:nvPr/>
            </p:nvSpPr>
            <p:spPr>
              <a:xfrm rot="10800000" flipH="1">
                <a:off x="8959758" y="4400239"/>
                <a:ext cx="40045" cy="34403"/>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21"/>
              <p:cNvSpPr/>
              <p:nvPr/>
            </p:nvSpPr>
            <p:spPr>
              <a:xfrm rot="10800000" flipH="1">
                <a:off x="5744085" y="4436033"/>
                <a:ext cx="769" cy="37"/>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21"/>
              <p:cNvSpPr/>
              <p:nvPr/>
            </p:nvSpPr>
            <p:spPr>
              <a:xfrm rot="10800000" flipH="1">
                <a:off x="9033546" y="4401741"/>
                <a:ext cx="42316" cy="35868"/>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21"/>
              <p:cNvSpPr/>
              <p:nvPr/>
            </p:nvSpPr>
            <p:spPr>
              <a:xfrm rot="10800000" flipH="1">
                <a:off x="6411327" y="4431564"/>
                <a:ext cx="7511" cy="7474"/>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21"/>
              <p:cNvSpPr/>
              <p:nvPr/>
            </p:nvSpPr>
            <p:spPr>
              <a:xfrm rot="10800000" flipH="1">
                <a:off x="8612325" y="4415150"/>
                <a:ext cx="32644" cy="27625"/>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21"/>
              <p:cNvSpPr/>
              <p:nvPr/>
            </p:nvSpPr>
            <p:spPr>
              <a:xfrm rot="10800000" flipH="1">
                <a:off x="7275386" y="4429329"/>
                <a:ext cx="17183" cy="15351"/>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21"/>
              <p:cNvSpPr/>
              <p:nvPr/>
            </p:nvSpPr>
            <p:spPr>
              <a:xfrm rot="10800000" flipH="1">
                <a:off x="6892927" y="4433799"/>
                <a:ext cx="11980" cy="11980"/>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21"/>
              <p:cNvSpPr/>
              <p:nvPr/>
            </p:nvSpPr>
            <p:spPr>
              <a:xfrm rot="10800000" flipH="1">
                <a:off x="9253994" y="4405551"/>
                <a:ext cx="49607" cy="41767"/>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21"/>
              <p:cNvSpPr/>
              <p:nvPr/>
            </p:nvSpPr>
            <p:spPr>
              <a:xfrm rot="10800000" flipH="1">
                <a:off x="8786023" y="4419620"/>
                <a:ext cx="36344" cy="30666"/>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21"/>
              <p:cNvSpPr/>
              <p:nvPr/>
            </p:nvSpPr>
            <p:spPr>
              <a:xfrm rot="10800000" flipH="1">
                <a:off x="7756253" y="4432296"/>
                <a:ext cx="22386" cy="18612"/>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21"/>
              <p:cNvSpPr/>
              <p:nvPr/>
            </p:nvSpPr>
            <p:spPr>
              <a:xfrm rot="10800000" flipH="1">
                <a:off x="6505998" y="4445742"/>
                <a:ext cx="8243" cy="897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21"/>
              <p:cNvSpPr/>
              <p:nvPr/>
            </p:nvSpPr>
            <p:spPr>
              <a:xfrm rot="10800000" flipH="1">
                <a:off x="8521500" y="4431637"/>
                <a:ext cx="28028" cy="26892"/>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21"/>
              <p:cNvSpPr/>
              <p:nvPr/>
            </p:nvSpPr>
            <p:spPr>
              <a:xfrm rot="10800000" flipH="1">
                <a:off x="9526870" y="4414454"/>
                <a:ext cx="54260" cy="4623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21"/>
              <p:cNvSpPr/>
              <p:nvPr/>
            </p:nvSpPr>
            <p:spPr>
              <a:xfrm rot="10800000" flipH="1">
                <a:off x="7851144" y="4443434"/>
                <a:ext cx="22935" cy="19931"/>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21"/>
              <p:cNvSpPr/>
              <p:nvPr/>
            </p:nvSpPr>
            <p:spPr>
              <a:xfrm rot="10800000" flipH="1">
                <a:off x="7368775" y="4450139"/>
                <a:ext cx="18465" cy="15388"/>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21"/>
              <p:cNvSpPr/>
              <p:nvPr/>
            </p:nvSpPr>
            <p:spPr>
              <a:xfrm rot="10800000" flipH="1">
                <a:off x="8868787" y="4432296"/>
                <a:ext cx="39349" cy="33303"/>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21"/>
              <p:cNvSpPr/>
              <p:nvPr/>
            </p:nvSpPr>
            <p:spPr>
              <a:xfrm rot="10800000" flipH="1">
                <a:off x="9431429" y="4421855"/>
                <a:ext cx="52758" cy="44808"/>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21"/>
              <p:cNvSpPr/>
              <p:nvPr/>
            </p:nvSpPr>
            <p:spPr>
              <a:xfrm rot="10800000" flipH="1">
                <a:off x="9080772" y="4364041"/>
                <a:ext cx="84889" cy="103904"/>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21"/>
              <p:cNvSpPr/>
              <p:nvPr/>
            </p:nvSpPr>
            <p:spPr>
              <a:xfrm rot="10800000" flipH="1">
                <a:off x="6986133" y="4455305"/>
                <a:ext cx="15241" cy="12933"/>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21"/>
              <p:cNvSpPr/>
              <p:nvPr/>
            </p:nvSpPr>
            <p:spPr>
              <a:xfrm rot="10800000" flipH="1">
                <a:off x="8422762" y="4442738"/>
                <a:ext cx="30592" cy="261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21"/>
              <p:cNvSpPr/>
              <p:nvPr/>
            </p:nvSpPr>
            <p:spPr>
              <a:xfrm rot="10800000" flipH="1">
                <a:off x="8943345" y="4437462"/>
                <a:ext cx="41547" cy="34586"/>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21"/>
              <p:cNvSpPr/>
              <p:nvPr/>
            </p:nvSpPr>
            <p:spPr>
              <a:xfrm rot="10800000" flipH="1">
                <a:off x="6599570" y="4463438"/>
                <a:ext cx="10478" cy="9159"/>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21"/>
              <p:cNvSpPr/>
              <p:nvPr/>
            </p:nvSpPr>
            <p:spPr>
              <a:xfrm rot="10800000" flipH="1">
                <a:off x="7946365" y="4451678"/>
                <a:ext cx="24620" cy="21176"/>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21"/>
              <p:cNvSpPr/>
              <p:nvPr/>
            </p:nvSpPr>
            <p:spPr>
              <a:xfrm rot="10800000" flipH="1">
                <a:off x="8694319" y="4443471"/>
                <a:ext cx="34879" cy="30189"/>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21"/>
              <p:cNvSpPr/>
              <p:nvPr/>
            </p:nvSpPr>
            <p:spPr>
              <a:xfrm rot="10800000" flipH="1">
                <a:off x="9162547" y="4433762"/>
                <a:ext cx="48252" cy="40704"/>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21"/>
              <p:cNvSpPr/>
              <p:nvPr/>
            </p:nvSpPr>
            <p:spPr>
              <a:xfrm rot="10800000" flipH="1">
                <a:off x="8328054" y="4451678"/>
                <a:ext cx="29127" cy="24950"/>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21"/>
              <p:cNvSpPr/>
              <p:nvPr/>
            </p:nvSpPr>
            <p:spPr>
              <a:xfrm rot="10800000" flipH="1">
                <a:off x="8045506" y="4456917"/>
                <a:ext cx="21653" cy="21030"/>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21"/>
              <p:cNvSpPr/>
              <p:nvPr/>
            </p:nvSpPr>
            <p:spPr>
              <a:xfrm rot="10800000" flipH="1">
                <a:off x="9336758" y="4434898"/>
                <a:ext cx="51073" cy="43745"/>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21"/>
              <p:cNvSpPr/>
              <p:nvPr/>
            </p:nvSpPr>
            <p:spPr>
              <a:xfrm rot="10800000" flipH="1">
                <a:off x="8232650" y="4456917"/>
                <a:ext cx="28357" cy="24181"/>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21"/>
              <p:cNvSpPr/>
              <p:nvPr/>
            </p:nvSpPr>
            <p:spPr>
              <a:xfrm rot="10800000" flipH="1">
                <a:off x="8137429" y="4459115"/>
                <a:ext cx="26672" cy="22422"/>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21"/>
              <p:cNvSpPr/>
              <p:nvPr/>
            </p:nvSpPr>
            <p:spPr>
              <a:xfrm rot="10800000" flipH="1">
                <a:off x="5923755" y="4478533"/>
                <a:ext cx="3774" cy="3774"/>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21"/>
              <p:cNvSpPr/>
              <p:nvPr/>
            </p:nvSpPr>
            <p:spPr>
              <a:xfrm rot="10800000" flipH="1">
                <a:off x="6019928" y="4477800"/>
                <a:ext cx="5276" cy="4506"/>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21"/>
              <p:cNvSpPr/>
              <p:nvPr/>
            </p:nvSpPr>
            <p:spPr>
              <a:xfrm rot="10800000" flipH="1">
                <a:off x="7465131" y="4468824"/>
                <a:ext cx="17183" cy="16267"/>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21"/>
              <p:cNvSpPr/>
              <p:nvPr/>
            </p:nvSpPr>
            <p:spPr>
              <a:xfrm rot="10800000" flipH="1">
                <a:off x="5828021" y="4484065"/>
                <a:ext cx="2748" cy="194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21"/>
              <p:cNvSpPr/>
              <p:nvPr/>
            </p:nvSpPr>
            <p:spPr>
              <a:xfrm rot="10800000" flipH="1">
                <a:off x="6114600" y="4481501"/>
                <a:ext cx="6741" cy="6009"/>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21"/>
              <p:cNvSpPr/>
              <p:nvPr/>
            </p:nvSpPr>
            <p:spPr>
              <a:xfrm rot="10800000" flipH="1">
                <a:off x="7079302" y="4476298"/>
                <a:ext cx="15717" cy="14179"/>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21"/>
              <p:cNvSpPr/>
              <p:nvPr/>
            </p:nvSpPr>
            <p:spPr>
              <a:xfrm rot="10800000" flipH="1">
                <a:off x="6693875" y="4482123"/>
                <a:ext cx="10478" cy="10625"/>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21"/>
              <p:cNvSpPr/>
              <p:nvPr/>
            </p:nvSpPr>
            <p:spPr>
              <a:xfrm rot="10800000" flipH="1">
                <a:off x="8772394" y="4461387"/>
                <a:ext cx="38066" cy="32168"/>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21"/>
              <p:cNvSpPr/>
              <p:nvPr/>
            </p:nvSpPr>
            <p:spPr>
              <a:xfrm rot="10800000" flipH="1">
                <a:off x="5732910" y="4493444"/>
                <a:ext cx="1539" cy="769"/>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21"/>
              <p:cNvSpPr/>
              <p:nvPr/>
            </p:nvSpPr>
            <p:spPr>
              <a:xfrm rot="10800000" flipH="1">
                <a:off x="8600381" y="4465087"/>
                <a:ext cx="34146" cy="29127"/>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21"/>
              <p:cNvSpPr/>
              <p:nvPr/>
            </p:nvSpPr>
            <p:spPr>
              <a:xfrm rot="10800000" flipH="1">
                <a:off x="6209821" y="4490953"/>
                <a:ext cx="7694" cy="4763"/>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21"/>
              <p:cNvSpPr/>
              <p:nvPr/>
            </p:nvSpPr>
            <p:spPr>
              <a:xfrm rot="10800000" flipH="1">
                <a:off x="9242783" y="4453619"/>
                <a:ext cx="44075" cy="42866"/>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21"/>
              <p:cNvSpPr/>
              <p:nvPr/>
            </p:nvSpPr>
            <p:spPr>
              <a:xfrm rot="10800000" flipH="1">
                <a:off x="7554966" y="4484175"/>
                <a:ext cx="22935" cy="18978"/>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21"/>
              <p:cNvSpPr/>
              <p:nvPr/>
            </p:nvSpPr>
            <p:spPr>
              <a:xfrm rot="10800000" flipH="1">
                <a:off x="8853876" y="4470326"/>
                <a:ext cx="40081" cy="34366"/>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21"/>
              <p:cNvSpPr/>
              <p:nvPr/>
            </p:nvSpPr>
            <p:spPr>
              <a:xfrm rot="10800000" flipH="1">
                <a:off x="9066337" y="4465087"/>
                <a:ext cx="46786" cy="40265"/>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21"/>
              <p:cNvSpPr/>
              <p:nvPr/>
            </p:nvSpPr>
            <p:spPr>
              <a:xfrm rot="10800000" flipH="1">
                <a:off x="5638239" y="4506121"/>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21"/>
              <p:cNvSpPr/>
              <p:nvPr/>
            </p:nvSpPr>
            <p:spPr>
              <a:xfrm rot="10800000" flipH="1">
                <a:off x="8928433" y="4471828"/>
                <a:ext cx="42316" cy="35978"/>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21"/>
              <p:cNvSpPr/>
              <p:nvPr/>
            </p:nvSpPr>
            <p:spPr>
              <a:xfrm rot="10800000" flipH="1">
                <a:off x="6303979" y="4500882"/>
                <a:ext cx="8976" cy="7511"/>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21"/>
              <p:cNvSpPr/>
              <p:nvPr/>
            </p:nvSpPr>
            <p:spPr>
              <a:xfrm rot="10800000" flipH="1">
                <a:off x="8507175" y="4483736"/>
                <a:ext cx="32644" cy="27954"/>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21"/>
              <p:cNvSpPr/>
              <p:nvPr/>
            </p:nvSpPr>
            <p:spPr>
              <a:xfrm rot="10800000" flipH="1">
                <a:off x="7170419" y="4497878"/>
                <a:ext cx="17036" cy="14655"/>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21"/>
              <p:cNvSpPr/>
              <p:nvPr/>
            </p:nvSpPr>
            <p:spPr>
              <a:xfrm rot="10800000" flipH="1">
                <a:off x="6787081" y="4502347"/>
                <a:ext cx="14435" cy="11358"/>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21"/>
              <p:cNvSpPr/>
              <p:nvPr/>
            </p:nvSpPr>
            <p:spPr>
              <a:xfrm rot="10800000" flipH="1">
                <a:off x="9150383" y="4476188"/>
                <a:ext cx="43306" cy="42023"/>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21"/>
              <p:cNvSpPr/>
              <p:nvPr/>
            </p:nvSpPr>
            <p:spPr>
              <a:xfrm rot="10800000" flipH="1">
                <a:off x="7651140" y="4500149"/>
                <a:ext cx="21653" cy="18575"/>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21"/>
              <p:cNvSpPr/>
              <p:nvPr/>
            </p:nvSpPr>
            <p:spPr>
              <a:xfrm rot="10800000" flipH="1">
                <a:off x="8680690" y="4488205"/>
                <a:ext cx="36564" cy="30922"/>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21"/>
              <p:cNvSpPr/>
              <p:nvPr/>
            </p:nvSpPr>
            <p:spPr>
              <a:xfrm rot="10800000" flipH="1">
                <a:off x="6400152" y="4516746"/>
                <a:ext cx="8573" cy="6595"/>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21"/>
              <p:cNvSpPr/>
              <p:nvPr/>
            </p:nvSpPr>
            <p:spPr>
              <a:xfrm rot="10800000" flipH="1">
                <a:off x="8412504" y="4499380"/>
                <a:ext cx="31911" cy="26892"/>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21"/>
              <p:cNvSpPr/>
              <p:nvPr/>
            </p:nvSpPr>
            <p:spPr>
              <a:xfrm rot="10800000" flipH="1">
                <a:off x="7745811" y="4511360"/>
                <a:ext cx="23668" cy="19491"/>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21"/>
              <p:cNvSpPr/>
              <p:nvPr/>
            </p:nvSpPr>
            <p:spPr>
              <a:xfrm rot="10800000" flipH="1">
                <a:off x="9422490" y="4487179"/>
                <a:ext cx="53527" cy="45834"/>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21"/>
              <p:cNvSpPr/>
              <p:nvPr/>
            </p:nvSpPr>
            <p:spPr>
              <a:xfrm rot="10800000" flipH="1">
                <a:off x="7263625" y="4517992"/>
                <a:ext cx="17769" cy="1542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21"/>
              <p:cNvSpPr/>
              <p:nvPr/>
            </p:nvSpPr>
            <p:spPr>
              <a:xfrm rot="10800000" flipH="1">
                <a:off x="9517930" y="4486776"/>
                <a:ext cx="55726" cy="46969"/>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21"/>
              <p:cNvSpPr/>
              <p:nvPr/>
            </p:nvSpPr>
            <p:spPr>
              <a:xfrm rot="10800000" flipH="1">
                <a:off x="8763674" y="4501651"/>
                <a:ext cx="38579" cy="33303"/>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21"/>
              <p:cNvSpPr/>
              <p:nvPr/>
            </p:nvSpPr>
            <p:spPr>
              <a:xfrm rot="10800000" flipH="1">
                <a:off x="6878015" y="4523817"/>
                <a:ext cx="14948" cy="12164"/>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21"/>
              <p:cNvSpPr/>
              <p:nvPr/>
            </p:nvSpPr>
            <p:spPr>
              <a:xfrm rot="10800000" flipH="1">
                <a:off x="8322119" y="4512239"/>
                <a:ext cx="25353" cy="24144"/>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21"/>
              <p:cNvSpPr/>
              <p:nvPr/>
            </p:nvSpPr>
            <p:spPr>
              <a:xfrm rot="10800000" flipH="1">
                <a:off x="8974670" y="4434641"/>
                <a:ext cx="86061" cy="104344"/>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21"/>
              <p:cNvSpPr/>
              <p:nvPr/>
            </p:nvSpPr>
            <p:spPr>
              <a:xfrm rot="10800000" flipH="1">
                <a:off x="9327049" y="4494214"/>
                <a:ext cx="52795" cy="44771"/>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21"/>
              <p:cNvSpPr/>
              <p:nvPr/>
            </p:nvSpPr>
            <p:spPr>
              <a:xfrm rot="10800000" flipH="1">
                <a:off x="7843853" y="4520263"/>
                <a:ext cx="21653" cy="20737"/>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21"/>
              <p:cNvSpPr/>
              <p:nvPr/>
            </p:nvSpPr>
            <p:spPr>
              <a:xfrm rot="10800000" flipH="1">
                <a:off x="6494091" y="4531474"/>
                <a:ext cx="9709" cy="9709"/>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21"/>
              <p:cNvSpPr/>
              <p:nvPr/>
            </p:nvSpPr>
            <p:spPr>
              <a:xfrm rot="10800000" flipH="1">
                <a:off x="8838232" y="4507550"/>
                <a:ext cx="41547" cy="34586"/>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21"/>
              <p:cNvSpPr/>
              <p:nvPr/>
            </p:nvSpPr>
            <p:spPr>
              <a:xfrm rot="10800000" flipH="1">
                <a:off x="8588474" y="4512789"/>
                <a:ext cx="34842" cy="29493"/>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21"/>
              <p:cNvSpPr/>
              <p:nvPr/>
            </p:nvSpPr>
            <p:spPr>
              <a:xfrm rot="10800000" flipH="1">
                <a:off x="8222392" y="4520263"/>
                <a:ext cx="28907" cy="24914"/>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21"/>
              <p:cNvSpPr/>
              <p:nvPr/>
            </p:nvSpPr>
            <p:spPr>
              <a:xfrm rot="10800000" flipH="1">
                <a:off x="9057947" y="4504692"/>
                <a:ext cx="48252" cy="40997"/>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21"/>
              <p:cNvSpPr/>
              <p:nvPr/>
            </p:nvSpPr>
            <p:spPr>
              <a:xfrm rot="10800000" flipH="1">
                <a:off x="7935923" y="4524770"/>
                <a:ext cx="26123" cy="22386"/>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21"/>
              <p:cNvSpPr/>
              <p:nvPr/>
            </p:nvSpPr>
            <p:spPr>
              <a:xfrm rot="10800000" flipH="1">
                <a:off x="8126988" y="4525466"/>
                <a:ext cx="28138" cy="23485"/>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21"/>
              <p:cNvSpPr/>
              <p:nvPr/>
            </p:nvSpPr>
            <p:spPr>
              <a:xfrm rot="10800000" flipH="1">
                <a:off x="8031547" y="4526968"/>
                <a:ext cx="26672" cy="22972"/>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21"/>
              <p:cNvSpPr/>
              <p:nvPr/>
            </p:nvSpPr>
            <p:spPr>
              <a:xfrm rot="10800000" flipH="1">
                <a:off x="9232378" y="4507184"/>
                <a:ext cx="51256" cy="4370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21"/>
              <p:cNvSpPr/>
              <p:nvPr/>
            </p:nvSpPr>
            <p:spPr>
              <a:xfrm rot="10800000" flipH="1">
                <a:off x="5817836" y="4549390"/>
                <a:ext cx="3810" cy="252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21"/>
              <p:cNvSpPr/>
              <p:nvPr/>
            </p:nvSpPr>
            <p:spPr>
              <a:xfrm rot="10800000" flipH="1">
                <a:off x="5914083" y="4547851"/>
                <a:ext cx="4506" cy="4506"/>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21"/>
              <p:cNvSpPr/>
              <p:nvPr/>
            </p:nvSpPr>
            <p:spPr>
              <a:xfrm rot="10800000" flipH="1">
                <a:off x="7359652" y="4536677"/>
                <a:ext cx="16817" cy="16450"/>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21"/>
              <p:cNvSpPr/>
              <p:nvPr/>
            </p:nvSpPr>
            <p:spPr>
              <a:xfrm rot="10800000" flipH="1">
                <a:off x="5722469" y="4553823"/>
                <a:ext cx="2272" cy="2272"/>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21"/>
              <p:cNvSpPr/>
              <p:nvPr/>
            </p:nvSpPr>
            <p:spPr>
              <a:xfrm rot="10800000" flipH="1">
                <a:off x="6008754" y="4551588"/>
                <a:ext cx="6741" cy="5239"/>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21"/>
              <p:cNvSpPr/>
              <p:nvPr/>
            </p:nvSpPr>
            <p:spPr>
              <a:xfrm rot="10800000" flipH="1">
                <a:off x="6973456" y="4544957"/>
                <a:ext cx="15498" cy="13446"/>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21"/>
              <p:cNvSpPr/>
              <p:nvPr/>
            </p:nvSpPr>
            <p:spPr>
              <a:xfrm rot="10800000" flipH="1">
                <a:off x="6588030" y="4550855"/>
                <a:ext cx="10478" cy="10478"/>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21"/>
              <p:cNvSpPr/>
              <p:nvPr/>
            </p:nvSpPr>
            <p:spPr>
              <a:xfrm rot="10800000" flipH="1">
                <a:off x="8499921" y="4532940"/>
                <a:ext cx="29896" cy="29163"/>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21"/>
              <p:cNvSpPr/>
              <p:nvPr/>
            </p:nvSpPr>
            <p:spPr>
              <a:xfrm rot="10800000" flipH="1">
                <a:off x="8671971" y="4530705"/>
                <a:ext cx="37847" cy="32278"/>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21"/>
              <p:cNvSpPr/>
              <p:nvPr/>
            </p:nvSpPr>
            <p:spPr>
              <a:xfrm rot="10800000" flipH="1">
                <a:off x="5627028" y="4562763"/>
                <a:ext cx="1539" cy="1539"/>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21"/>
              <p:cNvSpPr/>
              <p:nvPr/>
            </p:nvSpPr>
            <p:spPr>
              <a:xfrm rot="10800000" flipH="1">
                <a:off x="6104341" y="4558989"/>
                <a:ext cx="7328" cy="6118"/>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21"/>
              <p:cNvSpPr/>
              <p:nvPr/>
            </p:nvSpPr>
            <p:spPr>
              <a:xfrm rot="10800000" flipH="1">
                <a:off x="9138439" y="4525795"/>
                <a:ext cx="50523" cy="43012"/>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21"/>
              <p:cNvSpPr/>
              <p:nvPr/>
            </p:nvSpPr>
            <p:spPr>
              <a:xfrm rot="10800000" flipH="1">
                <a:off x="7450586" y="4553090"/>
                <a:ext cx="20920" cy="17879"/>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21"/>
              <p:cNvSpPr/>
              <p:nvPr/>
            </p:nvSpPr>
            <p:spPr>
              <a:xfrm rot="10800000" flipH="1">
                <a:off x="8748763" y="4540414"/>
                <a:ext cx="40081" cy="34036"/>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21"/>
              <p:cNvSpPr/>
              <p:nvPr/>
            </p:nvSpPr>
            <p:spPr>
              <a:xfrm rot="10800000" flipH="1">
                <a:off x="8967196" y="4536677"/>
                <a:ext cx="47519" cy="40191"/>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21"/>
              <p:cNvSpPr/>
              <p:nvPr/>
            </p:nvSpPr>
            <p:spPr>
              <a:xfrm rot="10800000" flipH="1">
                <a:off x="5532357" y="4576941"/>
                <a:ext cx="37" cy="37"/>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21"/>
              <p:cNvSpPr/>
              <p:nvPr/>
            </p:nvSpPr>
            <p:spPr>
              <a:xfrm rot="10800000" flipH="1">
                <a:off x="6199599" y="4569467"/>
                <a:ext cx="7511" cy="7657"/>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21"/>
              <p:cNvSpPr/>
              <p:nvPr/>
            </p:nvSpPr>
            <p:spPr>
              <a:xfrm rot="10800000" flipH="1">
                <a:off x="8823064" y="4542612"/>
                <a:ext cx="36967" cy="35868"/>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21"/>
              <p:cNvSpPr/>
              <p:nvPr/>
            </p:nvSpPr>
            <p:spPr>
              <a:xfrm rot="10800000" flipH="1">
                <a:off x="8401329" y="4552321"/>
                <a:ext cx="32644" cy="27954"/>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21"/>
              <p:cNvSpPr/>
              <p:nvPr/>
            </p:nvSpPr>
            <p:spPr>
              <a:xfrm rot="10800000" flipH="1">
                <a:off x="7063401" y="4565657"/>
                <a:ext cx="18172" cy="15058"/>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21"/>
              <p:cNvSpPr/>
              <p:nvPr/>
            </p:nvSpPr>
            <p:spPr>
              <a:xfrm rot="10800000" flipH="1">
                <a:off x="6679807" y="4573974"/>
                <a:ext cx="13373" cy="8207"/>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21"/>
              <p:cNvSpPr/>
              <p:nvPr/>
            </p:nvSpPr>
            <p:spPr>
              <a:xfrm rot="10800000" flipH="1">
                <a:off x="7545258" y="4568222"/>
                <a:ext cx="21653" cy="1853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21"/>
              <p:cNvSpPr/>
              <p:nvPr/>
            </p:nvSpPr>
            <p:spPr>
              <a:xfrm rot="10800000" flipH="1">
                <a:off x="8575101" y="4557523"/>
                <a:ext cx="41767" cy="30702"/>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21"/>
              <p:cNvSpPr/>
              <p:nvPr/>
            </p:nvSpPr>
            <p:spPr>
              <a:xfrm rot="10800000" flipH="1">
                <a:off x="9045270" y="4548144"/>
                <a:ext cx="49021" cy="42280"/>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21"/>
              <p:cNvSpPr/>
              <p:nvPr/>
            </p:nvSpPr>
            <p:spPr>
              <a:xfrm rot="10800000" flipH="1">
                <a:off x="6294270" y="4583646"/>
                <a:ext cx="8903" cy="839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21"/>
              <p:cNvSpPr/>
              <p:nvPr/>
            </p:nvSpPr>
            <p:spPr>
              <a:xfrm rot="10800000" flipH="1">
                <a:off x="8306658" y="4567965"/>
                <a:ext cx="31875" cy="2674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21"/>
              <p:cNvSpPr/>
              <p:nvPr/>
            </p:nvSpPr>
            <p:spPr>
              <a:xfrm rot="10800000" flipH="1">
                <a:off x="7643299" y="4579176"/>
                <a:ext cx="20187" cy="19601"/>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21"/>
              <p:cNvSpPr/>
              <p:nvPr/>
            </p:nvSpPr>
            <p:spPr>
              <a:xfrm rot="10800000" flipH="1">
                <a:off x="7159428" y="4586430"/>
                <a:ext cx="16450" cy="15717"/>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21"/>
              <p:cNvSpPr/>
              <p:nvPr/>
            </p:nvSpPr>
            <p:spPr>
              <a:xfrm rot="10800000" flipH="1">
                <a:off x="8658561" y="4571666"/>
                <a:ext cx="38579" cy="32644"/>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21"/>
              <p:cNvSpPr/>
              <p:nvPr/>
            </p:nvSpPr>
            <p:spPr>
              <a:xfrm rot="10800000" flipH="1">
                <a:off x="6772902" y="4591706"/>
                <a:ext cx="14948" cy="12860"/>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21"/>
              <p:cNvSpPr/>
              <p:nvPr/>
            </p:nvSpPr>
            <p:spPr>
              <a:xfrm rot="10800000" flipH="1">
                <a:off x="9318110" y="4559795"/>
                <a:ext cx="54040" cy="45577"/>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21"/>
              <p:cNvSpPr/>
              <p:nvPr/>
            </p:nvSpPr>
            <p:spPr>
              <a:xfrm rot="10800000" flipH="1">
                <a:off x="8215834" y="4579872"/>
                <a:ext cx="26526" cy="25646"/>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21"/>
              <p:cNvSpPr/>
              <p:nvPr/>
            </p:nvSpPr>
            <p:spPr>
              <a:xfrm rot="10800000" flipH="1">
                <a:off x="9413550" y="4559502"/>
                <a:ext cx="55726" cy="47299"/>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21"/>
              <p:cNvSpPr/>
              <p:nvPr/>
            </p:nvSpPr>
            <p:spPr>
              <a:xfrm rot="10800000" flipH="1">
                <a:off x="7735370" y="4587383"/>
                <a:ext cx="24657" cy="21140"/>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21"/>
              <p:cNvSpPr/>
              <p:nvPr/>
            </p:nvSpPr>
            <p:spPr>
              <a:xfrm rot="10800000" flipH="1">
                <a:off x="6388209" y="4600682"/>
                <a:ext cx="10149" cy="9233"/>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21"/>
              <p:cNvSpPr/>
              <p:nvPr/>
            </p:nvSpPr>
            <p:spPr>
              <a:xfrm rot="10800000" flipH="1">
                <a:off x="8878276" y="4504985"/>
                <a:ext cx="77342" cy="105553"/>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21"/>
              <p:cNvSpPr/>
              <p:nvPr/>
            </p:nvSpPr>
            <p:spPr>
              <a:xfrm rot="10800000" flipH="1">
                <a:off x="9221936" y="4566536"/>
                <a:ext cx="52758" cy="44734"/>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21"/>
              <p:cNvSpPr/>
              <p:nvPr/>
            </p:nvSpPr>
            <p:spPr>
              <a:xfrm rot="10800000" flipH="1">
                <a:off x="8482591" y="4581374"/>
                <a:ext cx="35612" cy="30189"/>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21"/>
              <p:cNvSpPr/>
              <p:nvPr/>
            </p:nvSpPr>
            <p:spPr>
              <a:xfrm rot="10800000" flipH="1">
                <a:off x="8733851" y="4577637"/>
                <a:ext cx="40814" cy="3513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21"/>
              <p:cNvSpPr/>
              <p:nvPr/>
            </p:nvSpPr>
            <p:spPr>
              <a:xfrm rot="10800000" flipH="1">
                <a:off x="8116546" y="4588079"/>
                <a:ext cx="29640" cy="24950"/>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21"/>
              <p:cNvSpPr/>
              <p:nvPr/>
            </p:nvSpPr>
            <p:spPr>
              <a:xfrm rot="10800000" flipH="1">
                <a:off x="9508991" y="4566243"/>
                <a:ext cx="56275" cy="48068"/>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21"/>
              <p:cNvSpPr/>
              <p:nvPr/>
            </p:nvSpPr>
            <p:spPr>
              <a:xfrm rot="10800000" flipH="1">
                <a:off x="7830041" y="4593282"/>
                <a:ext cx="25903" cy="21726"/>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21"/>
              <p:cNvSpPr/>
              <p:nvPr/>
            </p:nvSpPr>
            <p:spPr>
              <a:xfrm rot="10800000" flipH="1">
                <a:off x="8021142" y="4593318"/>
                <a:ext cx="28138" cy="23851"/>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21"/>
              <p:cNvSpPr/>
              <p:nvPr/>
            </p:nvSpPr>
            <p:spPr>
              <a:xfrm rot="10800000" flipH="1">
                <a:off x="8953566" y="4576978"/>
                <a:ext cx="48068" cy="40338"/>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21"/>
              <p:cNvSpPr/>
              <p:nvPr/>
            </p:nvSpPr>
            <p:spPr>
              <a:xfrm rot="10800000" flipH="1">
                <a:off x="7925701" y="4594784"/>
                <a:ext cx="26672" cy="23155"/>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21"/>
              <p:cNvSpPr/>
              <p:nvPr/>
            </p:nvSpPr>
            <p:spPr>
              <a:xfrm rot="10800000" flipH="1">
                <a:off x="7250802" y="4604529"/>
                <a:ext cx="20151" cy="16817"/>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21"/>
              <p:cNvSpPr/>
              <p:nvPr/>
            </p:nvSpPr>
            <p:spPr>
              <a:xfrm rot="10800000" flipH="1">
                <a:off x="5711990" y="4619477"/>
                <a:ext cx="3810" cy="2235"/>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21"/>
              <p:cNvSpPr/>
              <p:nvPr/>
            </p:nvSpPr>
            <p:spPr>
              <a:xfrm rot="10800000" flipH="1">
                <a:off x="5808200" y="4617939"/>
                <a:ext cx="4506" cy="3774"/>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21"/>
              <p:cNvSpPr/>
              <p:nvPr/>
            </p:nvSpPr>
            <p:spPr>
              <a:xfrm rot="10800000" flipH="1">
                <a:off x="9127265" y="4578956"/>
                <a:ext cx="52025" cy="44258"/>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21"/>
              <p:cNvSpPr/>
              <p:nvPr/>
            </p:nvSpPr>
            <p:spPr>
              <a:xfrm rot="10800000" flipH="1">
                <a:off x="5616623" y="4623801"/>
                <a:ext cx="2272" cy="2381"/>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21"/>
              <p:cNvSpPr/>
              <p:nvPr/>
            </p:nvSpPr>
            <p:spPr>
              <a:xfrm rot="10800000" flipH="1">
                <a:off x="5902872" y="4620906"/>
                <a:ext cx="6009" cy="5276"/>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21"/>
              <p:cNvSpPr/>
              <p:nvPr/>
            </p:nvSpPr>
            <p:spPr>
              <a:xfrm rot="10800000" flipH="1">
                <a:off x="6867574" y="4612736"/>
                <a:ext cx="16743" cy="14289"/>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21"/>
              <p:cNvSpPr/>
              <p:nvPr/>
            </p:nvSpPr>
            <p:spPr>
              <a:xfrm rot="10800000" flipH="1">
                <a:off x="6482147" y="4619294"/>
                <a:ext cx="10478" cy="10625"/>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21"/>
              <p:cNvSpPr/>
              <p:nvPr/>
            </p:nvSpPr>
            <p:spPr>
              <a:xfrm rot="10800000" flipH="1">
                <a:off x="8389422" y="4602991"/>
                <a:ext cx="34110" cy="28760"/>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21"/>
              <p:cNvSpPr/>
              <p:nvPr/>
            </p:nvSpPr>
            <p:spPr>
              <a:xfrm rot="10800000" flipH="1">
                <a:off x="8566858" y="4600060"/>
                <a:ext cx="37847" cy="32241"/>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21"/>
              <p:cNvSpPr/>
              <p:nvPr/>
            </p:nvSpPr>
            <p:spPr>
              <a:xfrm rot="10800000" flipH="1">
                <a:off x="5521182" y="4632850"/>
                <a:ext cx="2272" cy="13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21"/>
              <p:cNvSpPr/>
              <p:nvPr/>
            </p:nvSpPr>
            <p:spPr>
              <a:xfrm rot="10800000" flipH="1">
                <a:off x="5999045" y="4629736"/>
                <a:ext cx="6631" cy="4690"/>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21"/>
              <p:cNvSpPr/>
              <p:nvPr/>
            </p:nvSpPr>
            <p:spPr>
              <a:xfrm rot="10800000" flipH="1">
                <a:off x="7347305" y="4621859"/>
                <a:ext cx="18685" cy="1795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21"/>
              <p:cNvSpPr/>
              <p:nvPr/>
            </p:nvSpPr>
            <p:spPr>
              <a:xfrm rot="10800000" flipH="1">
                <a:off x="9034059" y="4597385"/>
                <a:ext cx="49790" cy="42976"/>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21"/>
              <p:cNvSpPr/>
              <p:nvPr/>
            </p:nvSpPr>
            <p:spPr>
              <a:xfrm rot="10800000" flipH="1">
                <a:off x="8644163" y="4610428"/>
                <a:ext cx="40045" cy="33670"/>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21"/>
              <p:cNvSpPr/>
              <p:nvPr/>
            </p:nvSpPr>
            <p:spPr>
              <a:xfrm rot="10800000" flipH="1">
                <a:off x="6093753" y="4638785"/>
                <a:ext cx="8060" cy="7584"/>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21"/>
              <p:cNvSpPr/>
              <p:nvPr/>
            </p:nvSpPr>
            <p:spPr>
              <a:xfrm rot="10800000" flipH="1">
                <a:off x="5426511" y="4647029"/>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21"/>
              <p:cNvSpPr/>
              <p:nvPr/>
            </p:nvSpPr>
            <p:spPr>
              <a:xfrm rot="10800000" flipH="1">
                <a:off x="8862595" y="4607570"/>
                <a:ext cx="47555" cy="40265"/>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21"/>
              <p:cNvSpPr/>
              <p:nvPr/>
            </p:nvSpPr>
            <p:spPr>
              <a:xfrm rot="10800000" flipH="1">
                <a:off x="8712968" y="4612700"/>
                <a:ext cx="41584" cy="35758"/>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21"/>
              <p:cNvSpPr/>
              <p:nvPr/>
            </p:nvSpPr>
            <p:spPr>
              <a:xfrm rot="10800000" flipH="1">
                <a:off x="6958801" y="4634316"/>
                <a:ext cx="16927" cy="14215"/>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21"/>
              <p:cNvSpPr/>
              <p:nvPr/>
            </p:nvSpPr>
            <p:spPr>
              <a:xfrm rot="10800000" flipH="1">
                <a:off x="8295484" y="4620906"/>
                <a:ext cx="32607" cy="27991"/>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21"/>
              <p:cNvSpPr/>
              <p:nvPr/>
            </p:nvSpPr>
            <p:spPr>
              <a:xfrm rot="10800000" flipH="1">
                <a:off x="6573118" y="4638822"/>
                <a:ext cx="16414" cy="11944"/>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21"/>
              <p:cNvSpPr/>
              <p:nvPr/>
            </p:nvSpPr>
            <p:spPr>
              <a:xfrm rot="10800000" flipH="1">
                <a:off x="7439668" y="4635818"/>
                <a:ext cx="22129" cy="18685"/>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21"/>
              <p:cNvSpPr/>
              <p:nvPr/>
            </p:nvSpPr>
            <p:spPr>
              <a:xfrm rot="10800000" flipH="1">
                <a:off x="8474934" y="4626842"/>
                <a:ext cx="35831" cy="30812"/>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21"/>
              <p:cNvSpPr/>
              <p:nvPr/>
            </p:nvSpPr>
            <p:spPr>
              <a:xfrm rot="10800000" flipH="1">
                <a:off x="6188424" y="4652964"/>
                <a:ext cx="9709" cy="8317"/>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21"/>
              <p:cNvSpPr/>
              <p:nvPr/>
            </p:nvSpPr>
            <p:spPr>
              <a:xfrm rot="10800000" flipH="1">
                <a:off x="8940890" y="4620467"/>
                <a:ext cx="48838" cy="41584"/>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21"/>
              <p:cNvSpPr/>
              <p:nvPr/>
            </p:nvSpPr>
            <p:spPr>
              <a:xfrm rot="10800000" flipH="1">
                <a:off x="8201325" y="4635818"/>
                <a:ext cx="31362" cy="2692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21"/>
              <p:cNvSpPr/>
              <p:nvPr/>
            </p:nvSpPr>
            <p:spPr>
              <a:xfrm rot="10800000" flipH="1">
                <a:off x="7536684" y="4648128"/>
                <a:ext cx="20920" cy="19638"/>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21"/>
              <p:cNvSpPr/>
              <p:nvPr/>
            </p:nvSpPr>
            <p:spPr>
              <a:xfrm rot="10800000" flipH="1">
                <a:off x="7052483" y="4653734"/>
                <a:ext cx="17916" cy="15681"/>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21"/>
              <p:cNvSpPr/>
              <p:nvPr/>
            </p:nvSpPr>
            <p:spPr>
              <a:xfrm rot="10800000" flipH="1">
                <a:off x="6666544" y="4660402"/>
                <a:ext cx="17439" cy="12017"/>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21"/>
              <p:cNvSpPr/>
              <p:nvPr/>
            </p:nvSpPr>
            <p:spPr>
              <a:xfrm rot="10800000" flipH="1">
                <a:off x="8106654" y="4647762"/>
                <a:ext cx="29860" cy="261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21"/>
              <p:cNvSpPr/>
              <p:nvPr/>
            </p:nvSpPr>
            <p:spPr>
              <a:xfrm rot="10800000" flipH="1">
                <a:off x="8546487" y="4640947"/>
                <a:ext cx="44038" cy="3297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21"/>
              <p:cNvSpPr/>
              <p:nvPr/>
            </p:nvSpPr>
            <p:spPr>
              <a:xfrm rot="10800000" flipH="1">
                <a:off x="7629707" y="4655932"/>
                <a:ext cx="24437" cy="20444"/>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21"/>
              <p:cNvSpPr/>
              <p:nvPr/>
            </p:nvSpPr>
            <p:spPr>
              <a:xfrm rot="10800000" flipH="1">
                <a:off x="9213766" y="4632154"/>
                <a:ext cx="54224" cy="4623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21"/>
              <p:cNvSpPr/>
              <p:nvPr/>
            </p:nvSpPr>
            <p:spPr>
              <a:xfrm rot="10800000" flipH="1">
                <a:off x="6282363" y="4669378"/>
                <a:ext cx="9709" cy="9123"/>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21"/>
              <p:cNvSpPr/>
              <p:nvPr/>
            </p:nvSpPr>
            <p:spPr>
              <a:xfrm rot="10800000" flipH="1">
                <a:off x="9309170" y="4632154"/>
                <a:ext cx="55762" cy="46969"/>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21"/>
              <p:cNvSpPr/>
              <p:nvPr/>
            </p:nvSpPr>
            <p:spPr>
              <a:xfrm rot="10800000" flipH="1">
                <a:off x="8381985" y="4650693"/>
                <a:ext cx="34842" cy="29823"/>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21"/>
              <p:cNvSpPr/>
              <p:nvPr/>
            </p:nvSpPr>
            <p:spPr>
              <a:xfrm rot="10800000" flipH="1">
                <a:off x="8011213" y="4656371"/>
                <a:ext cx="29640" cy="24987"/>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21"/>
              <p:cNvSpPr/>
              <p:nvPr/>
            </p:nvSpPr>
            <p:spPr>
              <a:xfrm rot="10800000" flipH="1">
                <a:off x="8773127" y="4575183"/>
                <a:ext cx="78844" cy="106175"/>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21"/>
              <p:cNvSpPr/>
              <p:nvPr/>
            </p:nvSpPr>
            <p:spPr>
              <a:xfrm rot="10800000" flipH="1">
                <a:off x="8628006" y="4647029"/>
                <a:ext cx="41547" cy="35099"/>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21"/>
              <p:cNvSpPr/>
              <p:nvPr/>
            </p:nvSpPr>
            <p:spPr>
              <a:xfrm rot="10800000" flipH="1">
                <a:off x="7725148" y="4661134"/>
                <a:ext cx="25170" cy="21726"/>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21"/>
              <p:cNvSpPr/>
              <p:nvPr/>
            </p:nvSpPr>
            <p:spPr>
              <a:xfrm rot="10800000" flipH="1">
                <a:off x="9118325" y="4638822"/>
                <a:ext cx="52758" cy="44771"/>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21"/>
              <p:cNvSpPr/>
              <p:nvPr/>
            </p:nvSpPr>
            <p:spPr>
              <a:xfrm rot="10800000" flipH="1">
                <a:off x="7823739" y="4661904"/>
                <a:ext cx="23888" cy="23008"/>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21"/>
              <p:cNvSpPr/>
              <p:nvPr/>
            </p:nvSpPr>
            <p:spPr>
              <a:xfrm rot="10800000" flipH="1">
                <a:off x="7915809" y="4661171"/>
                <a:ext cx="28357" cy="23888"/>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21"/>
              <p:cNvSpPr/>
              <p:nvPr/>
            </p:nvSpPr>
            <p:spPr>
              <a:xfrm rot="10800000" flipH="1">
                <a:off x="9404611" y="4639298"/>
                <a:ext cx="56495" cy="48032"/>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21"/>
              <p:cNvSpPr/>
              <p:nvPr/>
            </p:nvSpPr>
            <p:spPr>
              <a:xfrm rot="10800000" flipH="1">
                <a:off x="8848453" y="4647798"/>
                <a:ext cx="48288" cy="41034"/>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21"/>
              <p:cNvSpPr/>
              <p:nvPr/>
            </p:nvSpPr>
            <p:spPr>
              <a:xfrm rot="10800000" flipH="1">
                <a:off x="7145652" y="4672382"/>
                <a:ext cx="19455" cy="16817"/>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21"/>
              <p:cNvSpPr/>
              <p:nvPr/>
            </p:nvSpPr>
            <p:spPr>
              <a:xfrm rot="10800000" flipH="1">
                <a:off x="5606181" y="4688576"/>
                <a:ext cx="3737" cy="3224"/>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21"/>
              <p:cNvSpPr/>
              <p:nvPr/>
            </p:nvSpPr>
            <p:spPr>
              <a:xfrm rot="10800000" flipH="1">
                <a:off x="5701549" y="4688283"/>
                <a:ext cx="4726" cy="351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21"/>
              <p:cNvSpPr/>
              <p:nvPr/>
            </p:nvSpPr>
            <p:spPr>
              <a:xfrm rot="10800000" flipH="1">
                <a:off x="6761728" y="4681322"/>
                <a:ext cx="14215" cy="13446"/>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21"/>
              <p:cNvSpPr/>
              <p:nvPr/>
            </p:nvSpPr>
            <p:spPr>
              <a:xfrm rot="10800000" flipH="1">
                <a:off x="5796293" y="4690261"/>
                <a:ext cx="6741" cy="5239"/>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21"/>
              <p:cNvSpPr/>
              <p:nvPr/>
            </p:nvSpPr>
            <p:spPr>
              <a:xfrm rot="10800000" flipH="1">
                <a:off x="9022885" y="4651499"/>
                <a:ext cx="52025" cy="44038"/>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21"/>
              <p:cNvSpPr/>
              <p:nvPr/>
            </p:nvSpPr>
            <p:spPr>
              <a:xfrm rot="10800000" flipH="1">
                <a:off x="5510741" y="4693998"/>
                <a:ext cx="2272" cy="2272"/>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21"/>
              <p:cNvSpPr/>
              <p:nvPr/>
            </p:nvSpPr>
            <p:spPr>
              <a:xfrm rot="10800000" flipH="1">
                <a:off x="6376301" y="4687477"/>
                <a:ext cx="10478" cy="11028"/>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21"/>
              <p:cNvSpPr/>
              <p:nvPr/>
            </p:nvSpPr>
            <p:spPr>
              <a:xfrm rot="10800000" flipH="1">
                <a:off x="8288779" y="4671576"/>
                <a:ext cx="33377" cy="28614"/>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21"/>
              <p:cNvSpPr/>
              <p:nvPr/>
            </p:nvSpPr>
            <p:spPr>
              <a:xfrm rot="10800000" flipH="1">
                <a:off x="8461745" y="4670074"/>
                <a:ext cx="37077" cy="31545"/>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21"/>
              <p:cNvSpPr/>
              <p:nvPr/>
            </p:nvSpPr>
            <p:spPr>
              <a:xfrm rot="10800000" flipH="1">
                <a:off x="9499282" y="4653477"/>
                <a:ext cx="57228" cy="48765"/>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21"/>
              <p:cNvSpPr/>
              <p:nvPr/>
            </p:nvSpPr>
            <p:spPr>
              <a:xfrm rot="10800000" flipH="1">
                <a:off x="5892430" y="4697699"/>
                <a:ext cx="6778" cy="6009"/>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21"/>
              <p:cNvSpPr/>
              <p:nvPr/>
            </p:nvSpPr>
            <p:spPr>
              <a:xfrm rot="10800000" flipH="1">
                <a:off x="5415300" y="4703670"/>
                <a:ext cx="1539" cy="1539"/>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21"/>
              <p:cNvSpPr/>
              <p:nvPr/>
            </p:nvSpPr>
            <p:spPr>
              <a:xfrm rot="10800000" flipH="1">
                <a:off x="7239591" y="4688759"/>
                <a:ext cx="20920" cy="17916"/>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21"/>
              <p:cNvSpPr/>
              <p:nvPr/>
            </p:nvSpPr>
            <p:spPr>
              <a:xfrm rot="10800000" flipH="1">
                <a:off x="8928946" y="4668975"/>
                <a:ext cx="50523" cy="42976"/>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21"/>
              <p:cNvSpPr/>
              <p:nvPr/>
            </p:nvSpPr>
            <p:spPr>
              <a:xfrm rot="10800000" flipH="1">
                <a:off x="8538537" y="4679819"/>
                <a:ext cx="40045" cy="34036"/>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21"/>
              <p:cNvSpPr/>
              <p:nvPr/>
            </p:nvSpPr>
            <p:spPr>
              <a:xfrm rot="10800000" flipH="1">
                <a:off x="5987028" y="4709935"/>
                <a:ext cx="8500" cy="5715"/>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21"/>
              <p:cNvSpPr/>
              <p:nvPr/>
            </p:nvSpPr>
            <p:spPr>
              <a:xfrm rot="10800000" flipH="1">
                <a:off x="6854934" y="4702168"/>
                <a:ext cx="14911" cy="14325"/>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21"/>
              <p:cNvSpPr/>
              <p:nvPr/>
            </p:nvSpPr>
            <p:spPr>
              <a:xfrm rot="10800000" flipH="1">
                <a:off x="5320629" y="471708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21"/>
              <p:cNvSpPr/>
              <p:nvPr/>
            </p:nvSpPr>
            <p:spPr>
              <a:xfrm rot="10800000" flipH="1">
                <a:off x="8194108" y="4689455"/>
                <a:ext cx="33340" cy="27881"/>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21"/>
              <p:cNvSpPr/>
              <p:nvPr/>
            </p:nvSpPr>
            <p:spPr>
              <a:xfrm rot="10800000" flipH="1">
                <a:off x="8758252" y="4678720"/>
                <a:ext cx="46603" cy="39972"/>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21"/>
              <p:cNvSpPr/>
              <p:nvPr/>
            </p:nvSpPr>
            <p:spPr>
              <a:xfrm rot="10800000" flipH="1">
                <a:off x="8607818" y="4682787"/>
                <a:ext cx="41620" cy="36125"/>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21"/>
              <p:cNvSpPr/>
              <p:nvPr/>
            </p:nvSpPr>
            <p:spPr>
              <a:xfrm rot="10800000" flipH="1">
                <a:off x="6469471" y="4708323"/>
                <a:ext cx="11980" cy="11028"/>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21"/>
              <p:cNvSpPr/>
              <p:nvPr/>
            </p:nvSpPr>
            <p:spPr>
              <a:xfrm rot="10800000" flipH="1">
                <a:off x="7333529" y="4703670"/>
                <a:ext cx="22422" cy="18612"/>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21"/>
              <p:cNvSpPr/>
              <p:nvPr/>
            </p:nvSpPr>
            <p:spPr>
              <a:xfrm rot="10800000" flipH="1">
                <a:off x="8364325" y="4696160"/>
                <a:ext cx="41803" cy="30666"/>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21"/>
              <p:cNvSpPr/>
              <p:nvPr/>
            </p:nvSpPr>
            <p:spPr>
              <a:xfrm rot="10800000" flipH="1">
                <a:off x="6082542" y="4721586"/>
                <a:ext cx="9013" cy="8207"/>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21"/>
              <p:cNvSpPr/>
              <p:nvPr/>
            </p:nvSpPr>
            <p:spPr>
              <a:xfrm rot="10800000" flipH="1">
                <a:off x="8095699" y="4704403"/>
                <a:ext cx="36088" cy="26892"/>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21"/>
              <p:cNvSpPr/>
              <p:nvPr/>
            </p:nvSpPr>
            <p:spPr>
              <a:xfrm rot="10800000" flipH="1">
                <a:off x="8836510" y="4692056"/>
                <a:ext cx="48838" cy="41547"/>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21"/>
              <p:cNvSpPr/>
              <p:nvPr/>
            </p:nvSpPr>
            <p:spPr>
              <a:xfrm rot="10800000" flipH="1">
                <a:off x="7428970" y="4714552"/>
                <a:ext cx="23155" cy="19821"/>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21"/>
              <p:cNvSpPr/>
              <p:nvPr/>
            </p:nvSpPr>
            <p:spPr>
              <a:xfrm rot="10800000" flipH="1">
                <a:off x="6945868" y="4721586"/>
                <a:ext cx="18685" cy="16047"/>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21"/>
              <p:cNvSpPr/>
              <p:nvPr/>
            </p:nvSpPr>
            <p:spPr>
              <a:xfrm rot="10800000" flipH="1">
                <a:off x="6563409" y="4728437"/>
                <a:ext cx="12713" cy="12567"/>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21"/>
              <p:cNvSpPr/>
              <p:nvPr/>
            </p:nvSpPr>
            <p:spPr>
              <a:xfrm rot="10800000" flipH="1">
                <a:off x="8004728" y="4716347"/>
                <a:ext cx="30372" cy="25683"/>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21"/>
              <p:cNvSpPr/>
              <p:nvPr/>
            </p:nvSpPr>
            <p:spPr>
              <a:xfrm rot="10800000" flipH="1">
                <a:off x="8448079" y="4711071"/>
                <a:ext cx="38066" cy="32168"/>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21"/>
              <p:cNvSpPr/>
              <p:nvPr/>
            </p:nvSpPr>
            <p:spPr>
              <a:xfrm rot="10800000" flipH="1">
                <a:off x="7527378" y="4723565"/>
                <a:ext cx="23704" cy="20444"/>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21"/>
              <p:cNvSpPr/>
              <p:nvPr/>
            </p:nvSpPr>
            <p:spPr>
              <a:xfrm rot="10800000" flipH="1">
                <a:off x="6175931" y="4737926"/>
                <a:ext cx="10295" cy="9819"/>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21"/>
              <p:cNvSpPr/>
              <p:nvPr/>
            </p:nvSpPr>
            <p:spPr>
              <a:xfrm rot="10800000" flipH="1">
                <a:off x="8276615" y="4719351"/>
                <a:ext cx="35099" cy="30006"/>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21"/>
              <p:cNvSpPr/>
              <p:nvPr/>
            </p:nvSpPr>
            <p:spPr>
              <a:xfrm rot="10800000" flipH="1">
                <a:off x="7905551" y="4724517"/>
                <a:ext cx="28907" cy="24950"/>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21"/>
              <p:cNvSpPr/>
              <p:nvPr/>
            </p:nvSpPr>
            <p:spPr>
              <a:xfrm rot="10800000" flipH="1">
                <a:off x="7622306" y="4729024"/>
                <a:ext cx="25866" cy="21689"/>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21"/>
              <p:cNvSpPr/>
              <p:nvPr/>
            </p:nvSpPr>
            <p:spPr>
              <a:xfrm rot="10800000" flipH="1">
                <a:off x="9109386" y="4704843"/>
                <a:ext cx="54224" cy="4587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21"/>
              <p:cNvSpPr/>
              <p:nvPr/>
            </p:nvSpPr>
            <p:spPr>
              <a:xfrm rot="10800000" flipH="1">
                <a:off x="8668783" y="4646076"/>
                <a:ext cx="76169" cy="105626"/>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21"/>
              <p:cNvSpPr/>
              <p:nvPr/>
            </p:nvSpPr>
            <p:spPr>
              <a:xfrm rot="10800000" flipH="1">
                <a:off x="9204790" y="4704879"/>
                <a:ext cx="55762" cy="47299"/>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21"/>
              <p:cNvSpPr/>
              <p:nvPr/>
            </p:nvSpPr>
            <p:spPr>
              <a:xfrm rot="10800000" flipH="1">
                <a:off x="8523625" y="4717080"/>
                <a:ext cx="41547" cy="35282"/>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21"/>
              <p:cNvSpPr/>
              <p:nvPr/>
            </p:nvSpPr>
            <p:spPr>
              <a:xfrm rot="10800000" flipH="1">
                <a:off x="7813884" y="4729683"/>
                <a:ext cx="28138" cy="2359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21"/>
              <p:cNvSpPr/>
              <p:nvPr/>
            </p:nvSpPr>
            <p:spPr>
              <a:xfrm rot="10800000" flipH="1">
                <a:off x="7718223" y="4731185"/>
                <a:ext cx="26892" cy="22495"/>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21"/>
              <p:cNvSpPr/>
              <p:nvPr/>
            </p:nvSpPr>
            <p:spPr>
              <a:xfrm rot="10800000" flipH="1">
                <a:off x="9013945" y="4711144"/>
                <a:ext cx="52758" cy="44771"/>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21"/>
              <p:cNvSpPr/>
              <p:nvPr/>
            </p:nvSpPr>
            <p:spPr>
              <a:xfrm rot="10800000" flipH="1">
                <a:off x="7042774" y="4740198"/>
                <a:ext cx="16450" cy="16560"/>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21"/>
              <p:cNvSpPr/>
              <p:nvPr/>
            </p:nvSpPr>
            <p:spPr>
              <a:xfrm rot="10800000" flipH="1">
                <a:off x="8744073" y="4719388"/>
                <a:ext cx="48068" cy="40301"/>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21"/>
              <p:cNvSpPr/>
              <p:nvPr/>
            </p:nvSpPr>
            <p:spPr>
              <a:xfrm rot="10800000" flipH="1">
                <a:off x="9300230" y="4712170"/>
                <a:ext cx="56275" cy="47519"/>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21"/>
              <p:cNvSpPr/>
              <p:nvPr/>
            </p:nvSpPr>
            <p:spPr>
              <a:xfrm rot="10800000" flipH="1">
                <a:off x="5596472" y="4758004"/>
                <a:ext cx="4103" cy="3187"/>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21"/>
              <p:cNvSpPr/>
              <p:nvPr/>
            </p:nvSpPr>
            <p:spPr>
              <a:xfrm rot="10800000" flipH="1">
                <a:off x="5500299" y="4758114"/>
                <a:ext cx="3774" cy="3737"/>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21"/>
              <p:cNvSpPr/>
              <p:nvPr/>
            </p:nvSpPr>
            <p:spPr>
              <a:xfrm rot="10800000" flipH="1">
                <a:off x="6654380" y="4749138"/>
                <a:ext cx="15681" cy="14142"/>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21"/>
              <p:cNvSpPr/>
              <p:nvPr/>
            </p:nvSpPr>
            <p:spPr>
              <a:xfrm rot="10800000" flipH="1">
                <a:off x="5691913" y="4759579"/>
                <a:ext cx="5239" cy="6009"/>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21"/>
              <p:cNvSpPr/>
              <p:nvPr/>
            </p:nvSpPr>
            <p:spPr>
              <a:xfrm rot="10800000" flipH="1">
                <a:off x="5404858" y="4764049"/>
                <a:ext cx="2308" cy="2272"/>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21"/>
              <p:cNvSpPr/>
              <p:nvPr/>
            </p:nvSpPr>
            <p:spPr>
              <a:xfrm rot="10800000" flipH="1">
                <a:off x="6269467" y="4759066"/>
                <a:ext cx="11614" cy="7401"/>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21"/>
              <p:cNvSpPr/>
              <p:nvPr/>
            </p:nvSpPr>
            <p:spPr>
              <a:xfrm rot="10800000" flipH="1">
                <a:off x="8918504" y="4723418"/>
                <a:ext cx="52025" cy="43672"/>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21"/>
              <p:cNvSpPr/>
              <p:nvPr/>
            </p:nvSpPr>
            <p:spPr>
              <a:xfrm rot="10800000" flipH="1">
                <a:off x="8182933" y="4740198"/>
                <a:ext cx="34073" cy="28980"/>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21"/>
              <p:cNvSpPr/>
              <p:nvPr/>
            </p:nvSpPr>
            <p:spPr>
              <a:xfrm rot="10800000" flipH="1">
                <a:off x="8356412" y="4739392"/>
                <a:ext cx="37297" cy="31582"/>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21"/>
              <p:cNvSpPr/>
              <p:nvPr/>
            </p:nvSpPr>
            <p:spPr>
              <a:xfrm rot="10800000" flipH="1">
                <a:off x="5786291" y="4768592"/>
                <a:ext cx="7218" cy="4653"/>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21"/>
              <p:cNvSpPr/>
              <p:nvPr/>
            </p:nvSpPr>
            <p:spPr>
              <a:xfrm rot="10800000" flipH="1">
                <a:off x="5309454" y="4773758"/>
                <a:ext cx="1539" cy="1539"/>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21"/>
              <p:cNvSpPr/>
              <p:nvPr/>
            </p:nvSpPr>
            <p:spPr>
              <a:xfrm rot="10800000" flipH="1">
                <a:off x="9394902" y="4726019"/>
                <a:ext cx="57228" cy="49277"/>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21"/>
              <p:cNvSpPr/>
              <p:nvPr/>
            </p:nvSpPr>
            <p:spPr>
              <a:xfrm rot="10800000" flipH="1">
                <a:off x="7135943" y="4757528"/>
                <a:ext cx="19088" cy="1795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21"/>
              <p:cNvSpPr/>
              <p:nvPr/>
            </p:nvSpPr>
            <p:spPr>
              <a:xfrm rot="10800000" flipH="1">
                <a:off x="8433424" y="4749834"/>
                <a:ext cx="40045" cy="33853"/>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21"/>
              <p:cNvSpPr/>
              <p:nvPr/>
            </p:nvSpPr>
            <p:spPr>
              <a:xfrm rot="10800000" flipH="1">
                <a:off x="8824602" y="4741260"/>
                <a:ext cx="50523" cy="42976"/>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21"/>
              <p:cNvSpPr/>
              <p:nvPr/>
            </p:nvSpPr>
            <p:spPr>
              <a:xfrm rot="10800000" flipH="1">
                <a:off x="5882025" y="4777275"/>
                <a:ext cx="7474" cy="7108"/>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21"/>
              <p:cNvSpPr/>
              <p:nvPr/>
            </p:nvSpPr>
            <p:spPr>
              <a:xfrm rot="10800000" flipH="1">
                <a:off x="6746523" y="4769948"/>
                <a:ext cx="18209" cy="15021"/>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21"/>
              <p:cNvSpPr/>
              <p:nvPr/>
            </p:nvSpPr>
            <p:spPr>
              <a:xfrm rot="10800000" flipH="1">
                <a:off x="8083792" y="4758077"/>
                <a:ext cx="38323" cy="28394"/>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21"/>
              <p:cNvSpPr/>
              <p:nvPr/>
            </p:nvSpPr>
            <p:spPr>
              <a:xfrm rot="10800000" flipH="1">
                <a:off x="6364358" y="4775993"/>
                <a:ext cx="11211" cy="1132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21"/>
              <p:cNvSpPr/>
              <p:nvPr/>
            </p:nvSpPr>
            <p:spPr>
              <a:xfrm rot="10800000" flipH="1">
                <a:off x="5214783" y="4787937"/>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21"/>
              <p:cNvSpPr/>
              <p:nvPr/>
            </p:nvSpPr>
            <p:spPr>
              <a:xfrm rot="10800000" flipH="1">
                <a:off x="8502705" y="4753607"/>
                <a:ext cx="41584" cy="35758"/>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21"/>
              <p:cNvSpPr/>
              <p:nvPr/>
            </p:nvSpPr>
            <p:spPr>
              <a:xfrm rot="10800000" flipH="1">
                <a:off x="8653872" y="4749944"/>
                <a:ext cx="46603" cy="39568"/>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21"/>
              <p:cNvSpPr/>
              <p:nvPr/>
            </p:nvSpPr>
            <p:spPr>
              <a:xfrm rot="10800000" flipH="1">
                <a:off x="7228416" y="4771523"/>
                <a:ext cx="21653" cy="18832"/>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21"/>
              <p:cNvSpPr/>
              <p:nvPr/>
            </p:nvSpPr>
            <p:spPr>
              <a:xfrm rot="10800000" flipH="1">
                <a:off x="8264195" y="4764818"/>
                <a:ext cx="36308" cy="31252"/>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21"/>
              <p:cNvSpPr/>
              <p:nvPr/>
            </p:nvSpPr>
            <p:spPr>
              <a:xfrm rot="10800000" flipH="1">
                <a:off x="9488108" y="4746903"/>
                <a:ext cx="58730" cy="50010"/>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21"/>
              <p:cNvSpPr/>
              <p:nvPr/>
            </p:nvSpPr>
            <p:spPr>
              <a:xfrm rot="10800000" flipH="1">
                <a:off x="5976696" y="4792480"/>
                <a:ext cx="9086" cy="6668"/>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21"/>
              <p:cNvSpPr/>
              <p:nvPr/>
            </p:nvSpPr>
            <p:spPr>
              <a:xfrm rot="10800000" flipH="1">
                <a:off x="7994067" y="4773025"/>
                <a:ext cx="27625" cy="2692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21"/>
              <p:cNvSpPr/>
              <p:nvPr/>
            </p:nvSpPr>
            <p:spPr>
              <a:xfrm rot="10800000" flipH="1">
                <a:off x="7326092" y="4782771"/>
                <a:ext cx="22935" cy="19381"/>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21"/>
              <p:cNvSpPr/>
              <p:nvPr/>
            </p:nvSpPr>
            <p:spPr>
              <a:xfrm rot="10800000" flipH="1">
                <a:off x="6840938" y="4790098"/>
                <a:ext cx="17733" cy="1542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21"/>
              <p:cNvSpPr/>
              <p:nvPr/>
            </p:nvSpPr>
            <p:spPr>
              <a:xfrm rot="10800000" flipH="1">
                <a:off x="8731397" y="4763609"/>
                <a:ext cx="49058" cy="42243"/>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21"/>
              <p:cNvSpPr/>
              <p:nvPr/>
            </p:nvSpPr>
            <p:spPr>
              <a:xfrm rot="10800000" flipH="1">
                <a:off x="6455329" y="4796730"/>
                <a:ext cx="14948" cy="12200"/>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21"/>
              <p:cNvSpPr/>
              <p:nvPr/>
            </p:nvSpPr>
            <p:spPr>
              <a:xfrm rot="10800000" flipH="1">
                <a:off x="7899396" y="4784200"/>
                <a:ext cx="29860" cy="26049"/>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21"/>
              <p:cNvSpPr/>
              <p:nvPr/>
            </p:nvSpPr>
            <p:spPr>
              <a:xfrm rot="10800000" flipH="1">
                <a:off x="7421496" y="4791564"/>
                <a:ext cx="24657" cy="20554"/>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21"/>
              <p:cNvSpPr/>
              <p:nvPr/>
            </p:nvSpPr>
            <p:spPr>
              <a:xfrm rot="10800000" flipH="1">
                <a:off x="8337250" y="4780426"/>
                <a:ext cx="38579" cy="32754"/>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21"/>
              <p:cNvSpPr/>
              <p:nvPr/>
            </p:nvSpPr>
            <p:spPr>
              <a:xfrm rot="10800000" flipH="1">
                <a:off x="6069133" y="4806549"/>
                <a:ext cx="12713" cy="974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21"/>
              <p:cNvSpPr/>
              <p:nvPr/>
            </p:nvSpPr>
            <p:spPr>
              <a:xfrm rot="10800000" flipH="1">
                <a:off x="7800438" y="4793103"/>
                <a:ext cx="28907" cy="24401"/>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21"/>
              <p:cNvSpPr/>
              <p:nvPr/>
            </p:nvSpPr>
            <p:spPr>
              <a:xfrm rot="10800000" flipH="1">
                <a:off x="7516937" y="4796876"/>
                <a:ext cx="25207" cy="21689"/>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21"/>
              <p:cNvSpPr/>
              <p:nvPr/>
            </p:nvSpPr>
            <p:spPr>
              <a:xfrm rot="10800000" flipH="1">
                <a:off x="8170989" y="4788596"/>
                <a:ext cx="35612" cy="30116"/>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21"/>
              <p:cNvSpPr/>
              <p:nvPr/>
            </p:nvSpPr>
            <p:spPr>
              <a:xfrm rot="10800000" flipH="1">
                <a:off x="7609593" y="4799074"/>
                <a:ext cx="25903" cy="22422"/>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21"/>
              <p:cNvSpPr/>
              <p:nvPr/>
            </p:nvSpPr>
            <p:spPr>
              <a:xfrm rot="10800000" flipH="1">
                <a:off x="7704997" y="4797572"/>
                <a:ext cx="27441" cy="23924"/>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21"/>
              <p:cNvSpPr/>
              <p:nvPr/>
            </p:nvSpPr>
            <p:spPr>
              <a:xfrm rot="10800000" flipH="1">
                <a:off x="8563633" y="4716457"/>
                <a:ext cx="77195" cy="106102"/>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21"/>
              <p:cNvSpPr/>
              <p:nvPr/>
            </p:nvSpPr>
            <p:spPr>
              <a:xfrm rot="10800000" flipH="1">
                <a:off x="8413053" y="4787167"/>
                <a:ext cx="41034" cy="35428"/>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21"/>
              <p:cNvSpPr/>
              <p:nvPr/>
            </p:nvSpPr>
            <p:spPr>
              <a:xfrm rot="10800000" flipH="1">
                <a:off x="9004712" y="4777458"/>
                <a:ext cx="54004" cy="45907"/>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21"/>
              <p:cNvSpPr/>
              <p:nvPr/>
            </p:nvSpPr>
            <p:spPr>
              <a:xfrm rot="10800000" flipH="1">
                <a:off x="8492080" y="4787277"/>
                <a:ext cx="43818" cy="37224"/>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21"/>
              <p:cNvSpPr/>
              <p:nvPr/>
            </p:nvSpPr>
            <p:spPr>
              <a:xfrm rot="10800000" flipH="1">
                <a:off x="9100666" y="4777495"/>
                <a:ext cx="54956" cy="47189"/>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21"/>
              <p:cNvSpPr/>
              <p:nvPr/>
            </p:nvSpPr>
            <p:spPr>
              <a:xfrm rot="10800000" flipH="1">
                <a:off x="6935426" y="4808783"/>
                <a:ext cx="18685" cy="16450"/>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21"/>
              <p:cNvSpPr/>
              <p:nvPr/>
            </p:nvSpPr>
            <p:spPr>
              <a:xfrm rot="10800000" flipH="1">
                <a:off x="8909821" y="4783394"/>
                <a:ext cx="52721" cy="45211"/>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21"/>
              <p:cNvSpPr/>
              <p:nvPr/>
            </p:nvSpPr>
            <p:spPr>
              <a:xfrm rot="10800000" flipH="1">
                <a:off x="5489857" y="4826699"/>
                <a:ext cx="4506" cy="4506"/>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21"/>
              <p:cNvSpPr/>
              <p:nvPr/>
            </p:nvSpPr>
            <p:spPr>
              <a:xfrm rot="10800000" flipH="1">
                <a:off x="6548498" y="4817576"/>
                <a:ext cx="16230" cy="13629"/>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21"/>
              <p:cNvSpPr/>
              <p:nvPr/>
            </p:nvSpPr>
            <p:spPr>
              <a:xfrm rot="10800000" flipH="1">
                <a:off x="5394453" y="4828165"/>
                <a:ext cx="3737" cy="3774"/>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21"/>
              <p:cNvSpPr/>
              <p:nvPr/>
            </p:nvSpPr>
            <p:spPr>
              <a:xfrm rot="10800000" flipH="1">
                <a:off x="8638924" y="4791454"/>
                <a:ext cx="41803" cy="40887"/>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21"/>
              <p:cNvSpPr/>
              <p:nvPr/>
            </p:nvSpPr>
            <p:spPr>
              <a:xfrm rot="10800000" flipH="1">
                <a:off x="9196070" y="4784896"/>
                <a:ext cx="56495" cy="47995"/>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21"/>
              <p:cNvSpPr/>
              <p:nvPr/>
            </p:nvSpPr>
            <p:spPr>
              <a:xfrm rot="10800000" flipH="1">
                <a:off x="5585444" y="4829630"/>
                <a:ext cx="5862" cy="5349"/>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21"/>
              <p:cNvSpPr/>
              <p:nvPr/>
            </p:nvSpPr>
            <p:spPr>
              <a:xfrm rot="10800000" flipH="1">
                <a:off x="6163584" y="4827652"/>
                <a:ext cx="12200" cy="7401"/>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21"/>
              <p:cNvSpPr/>
              <p:nvPr/>
            </p:nvSpPr>
            <p:spPr>
              <a:xfrm rot="10800000" flipH="1">
                <a:off x="5299012" y="4834137"/>
                <a:ext cx="2272" cy="2272"/>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21"/>
              <p:cNvSpPr/>
              <p:nvPr/>
            </p:nvSpPr>
            <p:spPr>
              <a:xfrm rot="10800000" flipH="1">
                <a:off x="8077564" y="4808783"/>
                <a:ext cx="33597" cy="29310"/>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21"/>
              <p:cNvSpPr/>
              <p:nvPr/>
            </p:nvSpPr>
            <p:spPr>
              <a:xfrm rot="10800000" flipH="1">
                <a:off x="8814381" y="4795374"/>
                <a:ext cx="51989" cy="44075"/>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21"/>
              <p:cNvSpPr/>
              <p:nvPr/>
            </p:nvSpPr>
            <p:spPr>
              <a:xfrm rot="10800000" flipH="1">
                <a:off x="8246279" y="4808783"/>
                <a:ext cx="37077" cy="31435"/>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21"/>
              <p:cNvSpPr/>
              <p:nvPr/>
            </p:nvSpPr>
            <p:spPr>
              <a:xfrm rot="10800000" flipH="1">
                <a:off x="5680482" y="4837617"/>
                <a:ext cx="6998" cy="4763"/>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21"/>
              <p:cNvSpPr/>
              <p:nvPr/>
            </p:nvSpPr>
            <p:spPr>
              <a:xfrm rot="10800000" flipH="1">
                <a:off x="7030867" y="4824831"/>
                <a:ext cx="18319" cy="17659"/>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21"/>
              <p:cNvSpPr/>
              <p:nvPr/>
            </p:nvSpPr>
            <p:spPr>
              <a:xfrm rot="10800000" flipH="1">
                <a:off x="5203572" y="4843845"/>
                <a:ext cx="1539" cy="1502"/>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21"/>
              <p:cNvSpPr/>
              <p:nvPr/>
            </p:nvSpPr>
            <p:spPr>
              <a:xfrm rot="10800000" flipH="1">
                <a:off x="9290228" y="4799074"/>
                <a:ext cx="57741" cy="48691"/>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21"/>
              <p:cNvSpPr/>
              <p:nvPr/>
            </p:nvSpPr>
            <p:spPr>
              <a:xfrm rot="10800000" flipH="1">
                <a:off x="6641704" y="4837874"/>
                <a:ext cx="17183" cy="14875"/>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21"/>
              <p:cNvSpPr/>
              <p:nvPr/>
            </p:nvSpPr>
            <p:spPr>
              <a:xfrm rot="10800000" flipH="1">
                <a:off x="5775410" y="4846080"/>
                <a:ext cx="8243" cy="7474"/>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21"/>
              <p:cNvSpPr/>
              <p:nvPr/>
            </p:nvSpPr>
            <p:spPr>
              <a:xfrm rot="10800000" flipH="1">
                <a:off x="8323072" y="4819958"/>
                <a:ext cx="39312" cy="33597"/>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21"/>
              <p:cNvSpPr/>
              <p:nvPr/>
            </p:nvSpPr>
            <p:spPr>
              <a:xfrm rot="10800000" flipH="1">
                <a:off x="7978643" y="4826663"/>
                <a:ext cx="32607" cy="28028"/>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21"/>
              <p:cNvSpPr/>
              <p:nvPr/>
            </p:nvSpPr>
            <p:spPr>
              <a:xfrm rot="10800000" flipH="1">
                <a:off x="6258512" y="4844761"/>
                <a:ext cx="11944" cy="11028"/>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21"/>
              <p:cNvSpPr/>
              <p:nvPr/>
            </p:nvSpPr>
            <p:spPr>
              <a:xfrm rot="10800000" flipH="1">
                <a:off x="8720442" y="4813217"/>
                <a:ext cx="50486" cy="42903"/>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21"/>
              <p:cNvSpPr/>
              <p:nvPr/>
            </p:nvSpPr>
            <p:spPr>
              <a:xfrm rot="10800000" flipH="1">
                <a:off x="7122571" y="4839376"/>
                <a:ext cx="22386" cy="18832"/>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21"/>
              <p:cNvSpPr/>
              <p:nvPr/>
            </p:nvSpPr>
            <p:spPr>
              <a:xfrm rot="10800000" flipH="1">
                <a:off x="5108900" y="4858757"/>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21"/>
              <p:cNvSpPr/>
              <p:nvPr/>
            </p:nvSpPr>
            <p:spPr>
              <a:xfrm rot="10800000" flipH="1">
                <a:off x="8402612" y="4823622"/>
                <a:ext cx="42353" cy="35941"/>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21"/>
              <p:cNvSpPr/>
              <p:nvPr/>
            </p:nvSpPr>
            <p:spPr>
              <a:xfrm rot="10800000" flipH="1">
                <a:off x="8548759" y="4821313"/>
                <a:ext cx="46786" cy="39715"/>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21"/>
              <p:cNvSpPr/>
              <p:nvPr/>
            </p:nvSpPr>
            <p:spPr>
              <a:xfrm rot="10800000" flipH="1">
                <a:off x="8153806" y="4834137"/>
                <a:ext cx="36381" cy="30922"/>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21"/>
              <p:cNvSpPr/>
              <p:nvPr/>
            </p:nvSpPr>
            <p:spPr>
              <a:xfrm rot="10800000" flipH="1">
                <a:off x="5870081" y="4859453"/>
                <a:ext cx="9562" cy="8317"/>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21"/>
              <p:cNvSpPr/>
              <p:nvPr/>
            </p:nvSpPr>
            <p:spPr>
              <a:xfrm rot="10800000" flipH="1">
                <a:off x="7888954" y="4841537"/>
                <a:ext cx="26892" cy="2692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21"/>
              <p:cNvSpPr/>
              <p:nvPr/>
            </p:nvSpPr>
            <p:spPr>
              <a:xfrm rot="10800000" flipH="1">
                <a:off x="9383434" y="4819958"/>
                <a:ext cx="59243" cy="49900"/>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21"/>
              <p:cNvSpPr/>
              <p:nvPr/>
            </p:nvSpPr>
            <p:spPr>
              <a:xfrm rot="10800000" flipH="1">
                <a:off x="7220283" y="4850843"/>
                <a:ext cx="23631" cy="19198"/>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21"/>
              <p:cNvSpPr/>
              <p:nvPr/>
            </p:nvSpPr>
            <p:spPr>
              <a:xfrm rot="10800000" flipH="1">
                <a:off x="6735129" y="4857988"/>
                <a:ext cx="20664" cy="15717"/>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21"/>
              <p:cNvSpPr/>
              <p:nvPr/>
            </p:nvSpPr>
            <p:spPr>
              <a:xfrm rot="10800000" flipH="1">
                <a:off x="8627236" y="4835602"/>
                <a:ext cx="49021" cy="41437"/>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21"/>
              <p:cNvSpPr/>
              <p:nvPr/>
            </p:nvSpPr>
            <p:spPr>
              <a:xfrm rot="10800000" flipH="1">
                <a:off x="6351681" y="4864692"/>
                <a:ext cx="14215" cy="12713"/>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21"/>
              <p:cNvSpPr/>
              <p:nvPr/>
            </p:nvSpPr>
            <p:spPr>
              <a:xfrm rot="10800000" flipH="1">
                <a:off x="7793916" y="4852126"/>
                <a:ext cx="26892" cy="25500"/>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21"/>
              <p:cNvSpPr/>
              <p:nvPr/>
            </p:nvSpPr>
            <p:spPr>
              <a:xfrm rot="10800000" flipH="1">
                <a:off x="7315650" y="4859233"/>
                <a:ext cx="24437" cy="20444"/>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21"/>
              <p:cNvSpPr/>
              <p:nvPr/>
            </p:nvSpPr>
            <p:spPr>
              <a:xfrm rot="10800000" flipH="1">
                <a:off x="8237120" y="4849927"/>
                <a:ext cx="38579" cy="32717"/>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21"/>
              <p:cNvSpPr/>
              <p:nvPr/>
            </p:nvSpPr>
            <p:spPr>
              <a:xfrm rot="10800000" flipH="1">
                <a:off x="5964423" y="4875757"/>
                <a:ext cx="10075" cy="9269"/>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21"/>
              <p:cNvSpPr/>
              <p:nvPr/>
            </p:nvSpPr>
            <p:spPr>
              <a:xfrm rot="10800000" flipH="1">
                <a:off x="7698109" y="4860699"/>
                <a:ext cx="29640" cy="24950"/>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21"/>
              <p:cNvSpPr/>
              <p:nvPr/>
            </p:nvSpPr>
            <p:spPr>
              <a:xfrm rot="10800000" flipH="1">
                <a:off x="7411311" y="4864692"/>
                <a:ext cx="25903" cy="21726"/>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21"/>
              <p:cNvSpPr/>
              <p:nvPr/>
            </p:nvSpPr>
            <p:spPr>
              <a:xfrm rot="10800000" flipH="1">
                <a:off x="8060637" y="4857218"/>
                <a:ext cx="35612" cy="30189"/>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21"/>
              <p:cNvSpPr/>
              <p:nvPr/>
            </p:nvSpPr>
            <p:spPr>
              <a:xfrm rot="10800000" flipH="1">
                <a:off x="7602668" y="4865462"/>
                <a:ext cx="27625" cy="23888"/>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21"/>
              <p:cNvSpPr/>
              <p:nvPr/>
            </p:nvSpPr>
            <p:spPr>
              <a:xfrm rot="10800000" flipH="1">
                <a:off x="7506861" y="4866927"/>
                <a:ext cx="23192" cy="22715"/>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21"/>
              <p:cNvSpPr/>
              <p:nvPr/>
            </p:nvSpPr>
            <p:spPr>
              <a:xfrm rot="10800000" flipH="1">
                <a:off x="8459290" y="4821240"/>
                <a:ext cx="61404" cy="71663"/>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21"/>
              <p:cNvSpPr/>
              <p:nvPr/>
            </p:nvSpPr>
            <p:spPr>
              <a:xfrm rot="10800000" flipH="1">
                <a:off x="6831046" y="4876636"/>
                <a:ext cx="17183" cy="16450"/>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21"/>
              <p:cNvSpPr/>
              <p:nvPr/>
            </p:nvSpPr>
            <p:spPr>
              <a:xfrm rot="10800000" flipH="1">
                <a:off x="8313143" y="4858207"/>
                <a:ext cx="41071" cy="34879"/>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21"/>
              <p:cNvSpPr/>
              <p:nvPr/>
            </p:nvSpPr>
            <p:spPr>
              <a:xfrm rot="10800000" flipH="1">
                <a:off x="8386967" y="4857768"/>
                <a:ext cx="43818" cy="37553"/>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21"/>
              <p:cNvSpPr/>
              <p:nvPr/>
            </p:nvSpPr>
            <p:spPr>
              <a:xfrm rot="10800000" flipH="1">
                <a:off x="9474918" y="4846776"/>
                <a:ext cx="60195" cy="50999"/>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21"/>
              <p:cNvSpPr/>
              <p:nvPr/>
            </p:nvSpPr>
            <p:spPr>
              <a:xfrm rot="10800000" flipH="1">
                <a:off x="6442652" y="4885832"/>
                <a:ext cx="16194" cy="13336"/>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21"/>
              <p:cNvSpPr/>
              <p:nvPr/>
            </p:nvSpPr>
            <p:spPr>
              <a:xfrm rot="10800000" flipH="1">
                <a:off x="5384011" y="4896750"/>
                <a:ext cx="4506" cy="3993"/>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21"/>
              <p:cNvSpPr/>
              <p:nvPr/>
            </p:nvSpPr>
            <p:spPr>
              <a:xfrm rot="10800000" flipH="1">
                <a:off x="5288571" y="489825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21"/>
              <p:cNvSpPr/>
              <p:nvPr/>
            </p:nvSpPr>
            <p:spPr>
              <a:xfrm rot="10800000" flipH="1">
                <a:off x="8534800" y="4861725"/>
                <a:ext cx="48288" cy="41071"/>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21"/>
              <p:cNvSpPr/>
              <p:nvPr/>
            </p:nvSpPr>
            <p:spPr>
              <a:xfrm rot="10800000" flipH="1">
                <a:off x="6059460" y="4893636"/>
                <a:ext cx="10442" cy="10039"/>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21"/>
              <p:cNvSpPr/>
              <p:nvPr/>
            </p:nvSpPr>
            <p:spPr>
              <a:xfrm rot="10800000" flipH="1">
                <a:off x="5480185" y="4898252"/>
                <a:ext cx="5239" cy="545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21"/>
              <p:cNvSpPr/>
              <p:nvPr/>
            </p:nvSpPr>
            <p:spPr>
              <a:xfrm rot="10800000" flipH="1">
                <a:off x="5193130" y="4904224"/>
                <a:ext cx="2308" cy="2272"/>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21"/>
              <p:cNvSpPr/>
              <p:nvPr/>
            </p:nvSpPr>
            <p:spPr>
              <a:xfrm rot="10800000" flipH="1">
                <a:off x="7971718" y="4877808"/>
                <a:ext cx="34110" cy="28724"/>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21"/>
              <p:cNvSpPr/>
              <p:nvPr/>
            </p:nvSpPr>
            <p:spPr>
              <a:xfrm rot="10800000" flipH="1">
                <a:off x="8145416" y="4878065"/>
                <a:ext cx="37114" cy="31435"/>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21"/>
              <p:cNvSpPr/>
              <p:nvPr/>
            </p:nvSpPr>
            <p:spPr>
              <a:xfrm rot="10800000" flipH="1">
                <a:off x="6922750" y="4892280"/>
                <a:ext cx="20920" cy="17916"/>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21"/>
              <p:cNvSpPr/>
              <p:nvPr/>
            </p:nvSpPr>
            <p:spPr>
              <a:xfrm rot="10800000" flipH="1">
                <a:off x="5575039" y="4905653"/>
                <a:ext cx="6558" cy="6118"/>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21"/>
              <p:cNvSpPr/>
              <p:nvPr/>
            </p:nvSpPr>
            <p:spPr>
              <a:xfrm rot="10800000" flipH="1">
                <a:off x="5097726" y="4914666"/>
                <a:ext cx="1539" cy="769"/>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21"/>
              <p:cNvSpPr/>
              <p:nvPr/>
            </p:nvSpPr>
            <p:spPr>
              <a:xfrm rot="10800000" flipH="1">
                <a:off x="6536041" y="4906422"/>
                <a:ext cx="16963" cy="14655"/>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21"/>
              <p:cNvSpPr/>
              <p:nvPr/>
            </p:nvSpPr>
            <p:spPr>
              <a:xfrm rot="10800000" flipH="1">
                <a:off x="5669527" y="4917084"/>
                <a:ext cx="8243" cy="5203"/>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21"/>
              <p:cNvSpPr/>
              <p:nvPr/>
            </p:nvSpPr>
            <p:spPr>
              <a:xfrm rot="10800000" flipH="1">
                <a:off x="7877779" y="4895285"/>
                <a:ext cx="32644" cy="27625"/>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21"/>
              <p:cNvSpPr/>
              <p:nvPr/>
            </p:nvSpPr>
            <p:spPr>
              <a:xfrm rot="10800000" flipH="1">
                <a:off x="8222941" y="4889679"/>
                <a:ext cx="39568" cy="3396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21"/>
              <p:cNvSpPr/>
              <p:nvPr/>
            </p:nvSpPr>
            <p:spPr>
              <a:xfrm rot="10800000" flipH="1">
                <a:off x="6152630" y="4913054"/>
                <a:ext cx="11980" cy="1132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21"/>
              <p:cNvSpPr/>
              <p:nvPr/>
            </p:nvSpPr>
            <p:spPr>
              <a:xfrm rot="10800000" flipH="1">
                <a:off x="7020022" y="4907009"/>
                <a:ext cx="19455" cy="18795"/>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21"/>
              <p:cNvSpPr/>
              <p:nvPr/>
            </p:nvSpPr>
            <p:spPr>
              <a:xfrm rot="10800000" flipH="1">
                <a:off x="5003055" y="492880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21"/>
              <p:cNvSpPr/>
              <p:nvPr/>
            </p:nvSpPr>
            <p:spPr>
              <a:xfrm rot="10800000" flipH="1">
                <a:off x="8297499" y="4893856"/>
                <a:ext cx="42316" cy="35758"/>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21"/>
              <p:cNvSpPr/>
              <p:nvPr/>
            </p:nvSpPr>
            <p:spPr>
              <a:xfrm rot="10800000" flipH="1">
                <a:off x="8437161" y="4892280"/>
                <a:ext cx="54443" cy="39605"/>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21"/>
              <p:cNvSpPr/>
              <p:nvPr/>
            </p:nvSpPr>
            <p:spPr>
              <a:xfrm rot="10800000" flipH="1">
                <a:off x="8052980" y="4903418"/>
                <a:ext cx="36344" cy="30702"/>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21"/>
              <p:cNvSpPr/>
              <p:nvPr/>
            </p:nvSpPr>
            <p:spPr>
              <a:xfrm rot="10800000" flipH="1">
                <a:off x="7783108" y="4909427"/>
                <a:ext cx="31838" cy="26892"/>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21"/>
              <p:cNvSpPr/>
              <p:nvPr/>
            </p:nvSpPr>
            <p:spPr>
              <a:xfrm rot="10800000" flipH="1">
                <a:off x="5764345" y="4930310"/>
                <a:ext cx="9599" cy="6741"/>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21"/>
              <p:cNvSpPr/>
              <p:nvPr/>
            </p:nvSpPr>
            <p:spPr>
              <a:xfrm rot="10800000" flipH="1">
                <a:off x="7115097" y="4919722"/>
                <a:ext cx="21653" cy="18832"/>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21"/>
              <p:cNvSpPr/>
              <p:nvPr/>
            </p:nvSpPr>
            <p:spPr>
              <a:xfrm rot="10800000" flipH="1">
                <a:off x="6631995" y="4925840"/>
                <a:ext cx="17952" cy="15754"/>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21"/>
              <p:cNvSpPr/>
              <p:nvPr/>
            </p:nvSpPr>
            <p:spPr>
              <a:xfrm rot="10800000" flipH="1">
                <a:off x="6245835" y="4934047"/>
                <a:ext cx="12713" cy="11944"/>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21"/>
              <p:cNvSpPr/>
              <p:nvPr/>
            </p:nvSpPr>
            <p:spPr>
              <a:xfrm rot="10800000" flipH="1">
                <a:off x="7688400" y="4921077"/>
                <a:ext cx="29676" cy="25720"/>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21"/>
              <p:cNvSpPr/>
              <p:nvPr/>
            </p:nvSpPr>
            <p:spPr>
              <a:xfrm rot="10800000" flipH="1">
                <a:off x="7210537" y="4927306"/>
                <a:ext cx="23521" cy="20334"/>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21"/>
              <p:cNvSpPr/>
              <p:nvPr/>
            </p:nvSpPr>
            <p:spPr>
              <a:xfrm rot="10800000" flipH="1">
                <a:off x="8132007" y="4919465"/>
                <a:ext cx="38579" cy="32534"/>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21"/>
              <p:cNvSpPr/>
              <p:nvPr/>
            </p:nvSpPr>
            <p:spPr>
              <a:xfrm rot="10800000" flipH="1">
                <a:off x="5858430" y="4946504"/>
                <a:ext cx="10368" cy="6961"/>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21"/>
              <p:cNvSpPr/>
              <p:nvPr/>
            </p:nvSpPr>
            <p:spPr>
              <a:xfrm rot="10800000" flipH="1">
                <a:off x="7592996" y="4929248"/>
                <a:ext cx="29090" cy="24950"/>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21"/>
              <p:cNvSpPr/>
              <p:nvPr/>
            </p:nvSpPr>
            <p:spPr>
              <a:xfrm rot="10800000" flipH="1">
                <a:off x="7305941" y="4932545"/>
                <a:ext cx="25170" cy="21689"/>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21"/>
              <p:cNvSpPr/>
              <p:nvPr/>
            </p:nvSpPr>
            <p:spPr>
              <a:xfrm rot="10800000" flipH="1">
                <a:off x="7959774" y="4926280"/>
                <a:ext cx="35612" cy="2945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21"/>
              <p:cNvSpPr/>
              <p:nvPr/>
            </p:nvSpPr>
            <p:spPr>
              <a:xfrm rot="10800000" flipH="1">
                <a:off x="7496823" y="4933754"/>
                <a:ext cx="28138" cy="23485"/>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21"/>
              <p:cNvSpPr/>
              <p:nvPr/>
            </p:nvSpPr>
            <p:spPr>
              <a:xfrm rot="10800000" flipH="1">
                <a:off x="7401382" y="4934780"/>
                <a:ext cx="26123" cy="23155"/>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21"/>
              <p:cNvSpPr/>
              <p:nvPr/>
            </p:nvSpPr>
            <p:spPr>
              <a:xfrm rot="10800000" flipH="1">
                <a:off x="6723149" y="4944452"/>
                <a:ext cx="19235" cy="16450"/>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21"/>
              <p:cNvSpPr/>
              <p:nvPr/>
            </p:nvSpPr>
            <p:spPr>
              <a:xfrm rot="10800000" flipH="1">
                <a:off x="8208030" y="4927745"/>
                <a:ext cx="40851" cy="34696"/>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21"/>
              <p:cNvSpPr/>
              <p:nvPr/>
            </p:nvSpPr>
            <p:spPr>
              <a:xfrm rot="10800000" flipH="1">
                <a:off x="8346959" y="4892244"/>
                <a:ext cx="68622" cy="7239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21"/>
              <p:cNvSpPr/>
              <p:nvPr/>
            </p:nvSpPr>
            <p:spPr>
              <a:xfrm rot="10800000" flipH="1">
                <a:off x="8281854" y="4928185"/>
                <a:ext cx="43635" cy="37297"/>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21"/>
              <p:cNvSpPr/>
              <p:nvPr/>
            </p:nvSpPr>
            <p:spPr>
              <a:xfrm rot="10800000" flipH="1">
                <a:off x="6339004" y="4953245"/>
                <a:ext cx="14985" cy="15131"/>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21"/>
              <p:cNvSpPr/>
              <p:nvPr/>
            </p:nvSpPr>
            <p:spPr>
              <a:xfrm rot="10800000" flipH="1">
                <a:off x="5278898" y="4966105"/>
                <a:ext cx="5239" cy="4506"/>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21"/>
              <p:cNvSpPr/>
              <p:nvPr/>
            </p:nvSpPr>
            <p:spPr>
              <a:xfrm rot="10800000" flipH="1">
                <a:off x="5182725" y="4968340"/>
                <a:ext cx="3737" cy="3004"/>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21"/>
              <p:cNvSpPr/>
              <p:nvPr/>
            </p:nvSpPr>
            <p:spPr>
              <a:xfrm rot="10800000" flipH="1">
                <a:off x="5951343" y="4962368"/>
                <a:ext cx="14215" cy="974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21"/>
              <p:cNvSpPr/>
              <p:nvPr/>
            </p:nvSpPr>
            <p:spPr>
              <a:xfrm rot="10800000" flipH="1">
                <a:off x="5374302" y="4968340"/>
                <a:ext cx="5276" cy="5239"/>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21"/>
              <p:cNvSpPr/>
              <p:nvPr/>
            </p:nvSpPr>
            <p:spPr>
              <a:xfrm rot="10800000" flipH="1">
                <a:off x="7865433" y="4947456"/>
                <a:ext cx="30263" cy="28834"/>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21"/>
              <p:cNvSpPr/>
              <p:nvPr/>
            </p:nvSpPr>
            <p:spPr>
              <a:xfrm rot="10800000" flipH="1">
                <a:off x="5087284" y="4974312"/>
                <a:ext cx="2272" cy="2272"/>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21"/>
              <p:cNvSpPr/>
              <p:nvPr/>
            </p:nvSpPr>
            <p:spPr>
              <a:xfrm rot="10800000" flipH="1">
                <a:off x="6817087" y="4960829"/>
                <a:ext cx="20700" cy="17403"/>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21"/>
              <p:cNvSpPr/>
              <p:nvPr/>
            </p:nvSpPr>
            <p:spPr>
              <a:xfrm rot="10800000" flipH="1">
                <a:off x="8040303" y="4947383"/>
                <a:ext cx="37077" cy="31435"/>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21"/>
              <p:cNvSpPr/>
              <p:nvPr/>
            </p:nvSpPr>
            <p:spPr>
              <a:xfrm rot="10800000" flipH="1">
                <a:off x="5469743" y="4974861"/>
                <a:ext cx="6009" cy="6192"/>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21"/>
              <p:cNvSpPr/>
              <p:nvPr/>
            </p:nvSpPr>
            <p:spPr>
              <a:xfrm rot="10800000" flipH="1">
                <a:off x="4991844" y="4984973"/>
                <a:ext cx="1356" cy="1282"/>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21"/>
              <p:cNvSpPr/>
              <p:nvPr/>
            </p:nvSpPr>
            <p:spPr>
              <a:xfrm rot="10800000" flipH="1">
                <a:off x="6432577" y="4974678"/>
                <a:ext cx="14948" cy="14032"/>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21"/>
              <p:cNvSpPr/>
              <p:nvPr/>
            </p:nvSpPr>
            <p:spPr>
              <a:xfrm rot="10800000" flipH="1">
                <a:off x="7772666" y="4963870"/>
                <a:ext cx="31875" cy="27661"/>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21"/>
              <p:cNvSpPr/>
              <p:nvPr/>
            </p:nvSpPr>
            <p:spPr>
              <a:xfrm rot="10800000" flipH="1">
                <a:off x="5564414" y="4984607"/>
                <a:ext cx="7511" cy="703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21"/>
              <p:cNvSpPr/>
              <p:nvPr/>
            </p:nvSpPr>
            <p:spPr>
              <a:xfrm rot="10800000" flipH="1">
                <a:off x="6045904" y="4984021"/>
                <a:ext cx="12823" cy="8940"/>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21"/>
              <p:cNvSpPr/>
              <p:nvPr/>
            </p:nvSpPr>
            <p:spPr>
              <a:xfrm rot="10800000" flipH="1">
                <a:off x="6914543" y="4974385"/>
                <a:ext cx="22202" cy="18612"/>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21"/>
              <p:cNvSpPr/>
              <p:nvPr/>
            </p:nvSpPr>
            <p:spPr>
              <a:xfrm rot="10800000" flipH="1">
                <a:off x="8117828" y="4959400"/>
                <a:ext cx="39349" cy="33597"/>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21"/>
              <p:cNvSpPr/>
              <p:nvPr/>
            </p:nvSpPr>
            <p:spPr>
              <a:xfrm rot="10800000" flipH="1">
                <a:off x="4897172" y="4999665"/>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21"/>
              <p:cNvSpPr/>
              <p:nvPr/>
            </p:nvSpPr>
            <p:spPr>
              <a:xfrm rot="10800000" flipH="1">
                <a:off x="8193118" y="4964273"/>
                <a:ext cx="41584" cy="35428"/>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21"/>
              <p:cNvSpPr/>
              <p:nvPr/>
            </p:nvSpPr>
            <p:spPr>
              <a:xfrm rot="10800000" flipH="1">
                <a:off x="8265661" y="4962368"/>
                <a:ext cx="43818" cy="37810"/>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21"/>
              <p:cNvSpPr/>
              <p:nvPr/>
            </p:nvSpPr>
            <p:spPr>
              <a:xfrm rot="10800000" flipH="1">
                <a:off x="7947867" y="4972700"/>
                <a:ext cx="35612" cy="30739"/>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21"/>
              <p:cNvSpPr/>
              <p:nvPr/>
            </p:nvSpPr>
            <p:spPr>
              <a:xfrm rot="10800000" flipH="1">
                <a:off x="7677226" y="4978159"/>
                <a:ext cx="31875" cy="26782"/>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21"/>
              <p:cNvSpPr/>
              <p:nvPr/>
            </p:nvSpPr>
            <p:spPr>
              <a:xfrm rot="10800000" flipH="1">
                <a:off x="5658353" y="4997430"/>
                <a:ext cx="8976" cy="8207"/>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21"/>
              <p:cNvSpPr/>
              <p:nvPr/>
            </p:nvSpPr>
            <p:spPr>
              <a:xfrm rot="10800000" flipH="1">
                <a:off x="7009251" y="4986512"/>
                <a:ext cx="23118" cy="19894"/>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21"/>
              <p:cNvSpPr/>
              <p:nvPr/>
            </p:nvSpPr>
            <p:spPr>
              <a:xfrm rot="10800000" flipH="1">
                <a:off x="6526369" y="4993693"/>
                <a:ext cx="18429" cy="16121"/>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21"/>
              <p:cNvSpPr/>
              <p:nvPr/>
            </p:nvSpPr>
            <p:spPr>
              <a:xfrm rot="10800000" flipH="1">
                <a:off x="6138487" y="5001863"/>
                <a:ext cx="16414" cy="12017"/>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21"/>
              <p:cNvSpPr/>
              <p:nvPr/>
            </p:nvSpPr>
            <p:spPr>
              <a:xfrm rot="10800000" flipH="1">
                <a:off x="7582555" y="4989699"/>
                <a:ext cx="29860" cy="25646"/>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21"/>
              <p:cNvSpPr/>
              <p:nvPr/>
            </p:nvSpPr>
            <p:spPr>
              <a:xfrm rot="10800000" flipH="1">
                <a:off x="7104655" y="4995488"/>
                <a:ext cx="24437" cy="20627"/>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21"/>
              <p:cNvSpPr/>
              <p:nvPr/>
            </p:nvSpPr>
            <p:spPr>
              <a:xfrm rot="10800000" flipH="1">
                <a:off x="5753794" y="5012781"/>
                <a:ext cx="9709" cy="9269"/>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21"/>
              <p:cNvSpPr/>
              <p:nvPr/>
            </p:nvSpPr>
            <p:spPr>
              <a:xfrm rot="10800000" flipH="1">
                <a:off x="7200096" y="5000727"/>
                <a:ext cx="25207" cy="21360"/>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21"/>
              <p:cNvSpPr/>
              <p:nvPr/>
            </p:nvSpPr>
            <p:spPr>
              <a:xfrm rot="10800000" flipH="1">
                <a:off x="7487114" y="4997137"/>
                <a:ext cx="28907" cy="24950"/>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21"/>
              <p:cNvSpPr/>
              <p:nvPr/>
            </p:nvSpPr>
            <p:spPr>
              <a:xfrm rot="10800000" flipH="1">
                <a:off x="8026894" y="4989186"/>
                <a:ext cx="37847" cy="32900"/>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21"/>
              <p:cNvSpPr/>
              <p:nvPr/>
            </p:nvSpPr>
            <p:spPr>
              <a:xfrm rot="10800000" flipH="1">
                <a:off x="7854661" y="4995598"/>
                <a:ext cx="34879" cy="2945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21"/>
              <p:cNvSpPr/>
              <p:nvPr/>
            </p:nvSpPr>
            <p:spPr>
              <a:xfrm rot="10800000" flipH="1">
                <a:off x="7295536" y="5002816"/>
                <a:ext cx="26855" cy="22972"/>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21"/>
              <p:cNvSpPr/>
              <p:nvPr/>
            </p:nvSpPr>
            <p:spPr>
              <a:xfrm rot="10800000" flipH="1">
                <a:off x="7391710" y="5001900"/>
                <a:ext cx="27588" cy="23888"/>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21"/>
              <p:cNvSpPr/>
              <p:nvPr/>
            </p:nvSpPr>
            <p:spPr>
              <a:xfrm rot="10800000" flipH="1">
                <a:off x="6617852" y="5012341"/>
                <a:ext cx="19418" cy="16377"/>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21"/>
              <p:cNvSpPr/>
              <p:nvPr/>
            </p:nvSpPr>
            <p:spPr>
              <a:xfrm rot="10800000" flipH="1">
                <a:off x="8102917" y="4997796"/>
                <a:ext cx="40851" cy="347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21"/>
              <p:cNvSpPr/>
              <p:nvPr/>
            </p:nvSpPr>
            <p:spPr>
              <a:xfrm rot="10800000" flipH="1">
                <a:off x="6231657" y="5022270"/>
                <a:ext cx="16194" cy="13189"/>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21"/>
              <p:cNvSpPr/>
              <p:nvPr/>
            </p:nvSpPr>
            <p:spPr>
              <a:xfrm rot="10800000" flipH="1">
                <a:off x="8176961" y="4999592"/>
                <a:ext cx="43782" cy="37114"/>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21"/>
              <p:cNvSpPr/>
              <p:nvPr/>
            </p:nvSpPr>
            <p:spPr>
              <a:xfrm rot="10800000" flipH="1">
                <a:off x="5172283" y="5036192"/>
                <a:ext cx="4506" cy="3957"/>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21"/>
              <p:cNvSpPr/>
              <p:nvPr/>
            </p:nvSpPr>
            <p:spPr>
              <a:xfrm rot="10800000" flipH="1">
                <a:off x="5846743" y="5033408"/>
                <a:ext cx="11431" cy="7437"/>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21"/>
              <p:cNvSpPr/>
              <p:nvPr/>
            </p:nvSpPr>
            <p:spPr>
              <a:xfrm rot="10800000" flipH="1">
                <a:off x="5076843" y="5038427"/>
                <a:ext cx="3004" cy="3004"/>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21"/>
              <p:cNvSpPr/>
              <p:nvPr/>
            </p:nvSpPr>
            <p:spPr>
              <a:xfrm rot="10800000" flipH="1">
                <a:off x="5267834" y="5038354"/>
                <a:ext cx="5129" cy="5386"/>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21"/>
              <p:cNvSpPr/>
              <p:nvPr/>
            </p:nvSpPr>
            <p:spPr>
              <a:xfrm rot="10800000" flipH="1">
                <a:off x="7760723" y="5015309"/>
                <a:ext cx="34329" cy="29090"/>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21"/>
              <p:cNvSpPr/>
              <p:nvPr/>
            </p:nvSpPr>
            <p:spPr>
              <a:xfrm rot="10800000" flipH="1">
                <a:off x="6714026" y="5029451"/>
                <a:ext cx="17916" cy="16560"/>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21"/>
              <p:cNvSpPr/>
              <p:nvPr/>
            </p:nvSpPr>
            <p:spPr>
              <a:xfrm rot="10800000" flipH="1">
                <a:off x="4981402" y="5044399"/>
                <a:ext cx="2308" cy="2272"/>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21"/>
              <p:cNvSpPr/>
              <p:nvPr/>
            </p:nvSpPr>
            <p:spPr>
              <a:xfrm rot="10800000" flipH="1">
                <a:off x="7934421" y="5016738"/>
                <a:ext cx="37847" cy="31435"/>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21"/>
              <p:cNvSpPr/>
              <p:nvPr/>
            </p:nvSpPr>
            <p:spPr>
              <a:xfrm rot="10800000" flipH="1">
                <a:off x="5362395" y="5044399"/>
                <a:ext cx="8207" cy="5972"/>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21"/>
              <p:cNvSpPr/>
              <p:nvPr/>
            </p:nvSpPr>
            <p:spPr>
              <a:xfrm rot="10800000" flipH="1">
                <a:off x="4885998" y="5054804"/>
                <a:ext cx="769" cy="1539"/>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21"/>
              <p:cNvSpPr/>
              <p:nvPr/>
            </p:nvSpPr>
            <p:spPr>
              <a:xfrm rot="10800000" flipH="1">
                <a:off x="6324862" y="5042421"/>
                <a:ext cx="17183" cy="14655"/>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21"/>
              <p:cNvSpPr/>
              <p:nvPr/>
            </p:nvSpPr>
            <p:spPr>
              <a:xfrm rot="10800000" flipH="1">
                <a:off x="7666784" y="5032455"/>
                <a:ext cx="32644" cy="27661"/>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21"/>
              <p:cNvSpPr/>
              <p:nvPr/>
            </p:nvSpPr>
            <p:spPr>
              <a:xfrm rot="10800000" flipH="1">
                <a:off x="5457653" y="5055427"/>
                <a:ext cx="8573" cy="5386"/>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21"/>
              <p:cNvSpPr/>
              <p:nvPr/>
            </p:nvSpPr>
            <p:spPr>
              <a:xfrm rot="10800000" flipH="1">
                <a:off x="6808697" y="5042384"/>
                <a:ext cx="22166" cy="18465"/>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21"/>
              <p:cNvSpPr/>
              <p:nvPr/>
            </p:nvSpPr>
            <p:spPr>
              <a:xfrm rot="10800000" flipH="1">
                <a:off x="5940059" y="5052606"/>
                <a:ext cx="12823" cy="8317"/>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21"/>
              <p:cNvSpPr/>
              <p:nvPr/>
            </p:nvSpPr>
            <p:spPr>
              <a:xfrm rot="10800000" flipH="1">
                <a:off x="8011543" y="5030184"/>
                <a:ext cx="35099" cy="33633"/>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21"/>
              <p:cNvSpPr/>
              <p:nvPr/>
            </p:nvSpPr>
            <p:spPr>
              <a:xfrm rot="10800000" flipH="1">
                <a:off x="4791327" y="5069716"/>
                <a:ext cx="769" cy="37"/>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21"/>
              <p:cNvSpPr/>
              <p:nvPr/>
            </p:nvSpPr>
            <p:spPr>
              <a:xfrm rot="10800000" flipH="1">
                <a:off x="8087493" y="5033957"/>
                <a:ext cx="42316" cy="35831"/>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21"/>
              <p:cNvSpPr/>
              <p:nvPr/>
            </p:nvSpPr>
            <p:spPr>
              <a:xfrm rot="10800000" flipH="1">
                <a:off x="7841985" y="5041835"/>
                <a:ext cx="36564" cy="30922"/>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21"/>
              <p:cNvSpPr/>
              <p:nvPr/>
            </p:nvSpPr>
            <p:spPr>
              <a:xfrm rot="10800000" flipH="1">
                <a:off x="7572113" y="5046597"/>
                <a:ext cx="31142" cy="2692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21"/>
              <p:cNvSpPr/>
              <p:nvPr/>
            </p:nvSpPr>
            <p:spPr>
              <a:xfrm rot="10800000" flipH="1">
                <a:off x="6903735" y="5054071"/>
                <a:ext cx="20554" cy="19894"/>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21"/>
              <p:cNvSpPr/>
              <p:nvPr/>
            </p:nvSpPr>
            <p:spPr>
              <a:xfrm rot="10800000" flipH="1">
                <a:off x="5552507" y="5066015"/>
                <a:ext cx="8976" cy="8207"/>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21"/>
              <p:cNvSpPr/>
              <p:nvPr/>
            </p:nvSpPr>
            <p:spPr>
              <a:xfrm rot="10800000" flipH="1">
                <a:off x="6418215" y="5062242"/>
                <a:ext cx="18502" cy="15351"/>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21"/>
              <p:cNvSpPr/>
              <p:nvPr/>
            </p:nvSpPr>
            <p:spPr>
              <a:xfrm rot="10800000" flipH="1">
                <a:off x="6034840" y="5069716"/>
                <a:ext cx="14948" cy="12713"/>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21"/>
              <p:cNvSpPr/>
              <p:nvPr/>
            </p:nvSpPr>
            <p:spPr>
              <a:xfrm rot="10800000" flipH="1">
                <a:off x="7476672" y="5057735"/>
                <a:ext cx="30409" cy="25463"/>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21"/>
              <p:cNvSpPr/>
              <p:nvPr/>
            </p:nvSpPr>
            <p:spPr>
              <a:xfrm rot="10800000" flipH="1">
                <a:off x="6998809" y="5063304"/>
                <a:ext cx="24437" cy="20664"/>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21"/>
              <p:cNvSpPr/>
              <p:nvPr/>
            </p:nvSpPr>
            <p:spPr>
              <a:xfrm rot="10800000" flipH="1">
                <a:off x="7094213" y="5068580"/>
                <a:ext cx="25939" cy="21360"/>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21"/>
              <p:cNvSpPr/>
              <p:nvPr/>
            </p:nvSpPr>
            <p:spPr>
              <a:xfrm rot="10800000" flipH="1">
                <a:off x="7381268" y="5065502"/>
                <a:ext cx="28870" cy="24437"/>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21"/>
              <p:cNvSpPr/>
              <p:nvPr/>
            </p:nvSpPr>
            <p:spPr>
              <a:xfrm rot="10800000" flipH="1">
                <a:off x="5647911" y="5081660"/>
                <a:ext cx="11211" cy="9709"/>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21"/>
              <p:cNvSpPr/>
              <p:nvPr/>
            </p:nvSpPr>
            <p:spPr>
              <a:xfrm rot="10800000" flipH="1">
                <a:off x="7921012" y="5058688"/>
                <a:ext cx="38616" cy="32717"/>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21"/>
              <p:cNvSpPr/>
              <p:nvPr/>
            </p:nvSpPr>
            <p:spPr>
              <a:xfrm rot="10800000" flipH="1">
                <a:off x="7285827" y="5069789"/>
                <a:ext cx="24291" cy="23155"/>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21"/>
              <p:cNvSpPr/>
              <p:nvPr/>
            </p:nvSpPr>
            <p:spPr>
              <a:xfrm rot="10800000" flipH="1">
                <a:off x="7190387" y="5071218"/>
                <a:ext cx="25939" cy="22422"/>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21"/>
              <p:cNvSpPr/>
              <p:nvPr/>
            </p:nvSpPr>
            <p:spPr>
              <a:xfrm rot="10800000" flipH="1">
                <a:off x="7749548" y="5064220"/>
                <a:ext cx="34146" cy="29420"/>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21"/>
              <p:cNvSpPr/>
              <p:nvPr/>
            </p:nvSpPr>
            <p:spPr>
              <a:xfrm rot="10800000" flipH="1">
                <a:off x="6512190" y="5080157"/>
                <a:ext cx="21946" cy="16487"/>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21"/>
              <p:cNvSpPr/>
              <p:nvPr/>
            </p:nvSpPr>
            <p:spPr>
              <a:xfrm rot="10800000" flipH="1">
                <a:off x="7998024" y="5067481"/>
                <a:ext cx="40814" cy="35099"/>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21"/>
              <p:cNvSpPr/>
              <p:nvPr/>
            </p:nvSpPr>
            <p:spPr>
              <a:xfrm rot="10800000" flipH="1">
                <a:off x="6125811" y="5090453"/>
                <a:ext cx="15681" cy="13593"/>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21"/>
              <p:cNvSpPr/>
              <p:nvPr/>
            </p:nvSpPr>
            <p:spPr>
              <a:xfrm rot="10800000" flipH="1">
                <a:off x="5741850" y="5099392"/>
                <a:ext cx="10478" cy="10039"/>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21"/>
              <p:cNvSpPr/>
              <p:nvPr/>
            </p:nvSpPr>
            <p:spPr>
              <a:xfrm rot="10800000" flipH="1">
                <a:off x="7655610" y="5084297"/>
                <a:ext cx="33377" cy="28724"/>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21"/>
              <p:cNvSpPr/>
              <p:nvPr/>
            </p:nvSpPr>
            <p:spPr>
              <a:xfrm rot="10800000" flipH="1">
                <a:off x="6606092" y="5096534"/>
                <a:ext cx="20737" cy="1736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21"/>
              <p:cNvSpPr/>
              <p:nvPr/>
            </p:nvSpPr>
            <p:spPr>
              <a:xfrm rot="10800000" flipH="1">
                <a:off x="7829308" y="5086056"/>
                <a:ext cx="37114" cy="31435"/>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21"/>
              <p:cNvSpPr/>
              <p:nvPr/>
            </p:nvSpPr>
            <p:spPr>
              <a:xfrm rot="10800000" flipH="1">
                <a:off x="6218980" y="5110750"/>
                <a:ext cx="17183" cy="14289"/>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21"/>
              <p:cNvSpPr/>
              <p:nvPr/>
            </p:nvSpPr>
            <p:spPr>
              <a:xfrm rot="10800000" flipH="1">
                <a:off x="7561158" y="5101041"/>
                <a:ext cx="32607" cy="275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21"/>
              <p:cNvSpPr/>
              <p:nvPr/>
            </p:nvSpPr>
            <p:spPr>
              <a:xfrm rot="10800000" flipH="1">
                <a:off x="6703584" y="5110237"/>
                <a:ext cx="21653" cy="18429"/>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21"/>
              <p:cNvSpPr/>
              <p:nvPr/>
            </p:nvSpPr>
            <p:spPr>
              <a:xfrm rot="10800000" flipH="1">
                <a:off x="5835788" y="5118187"/>
                <a:ext cx="11211" cy="11211"/>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21"/>
              <p:cNvSpPr/>
              <p:nvPr/>
            </p:nvSpPr>
            <p:spPr>
              <a:xfrm rot="10800000" flipH="1">
                <a:off x="7907053" y="5098806"/>
                <a:ext cx="40081" cy="34036"/>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21"/>
              <p:cNvSpPr/>
              <p:nvPr/>
            </p:nvSpPr>
            <p:spPr>
              <a:xfrm rot="10800000" flipH="1">
                <a:off x="7466633" y="5113864"/>
                <a:ext cx="27661" cy="26635"/>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21"/>
              <p:cNvSpPr/>
              <p:nvPr/>
            </p:nvSpPr>
            <p:spPr>
              <a:xfrm rot="10800000" flipH="1">
                <a:off x="7736872" y="5110860"/>
                <a:ext cx="35612" cy="30482"/>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21"/>
              <p:cNvSpPr/>
              <p:nvPr/>
            </p:nvSpPr>
            <p:spPr>
              <a:xfrm rot="10800000" flipH="1">
                <a:off x="6797853" y="5121924"/>
                <a:ext cx="20554" cy="19894"/>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21"/>
              <p:cNvSpPr/>
              <p:nvPr/>
            </p:nvSpPr>
            <p:spPr>
              <a:xfrm rot="10800000" flipH="1">
                <a:off x="6312186" y="5130131"/>
                <a:ext cx="18648" cy="15351"/>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21"/>
              <p:cNvSpPr/>
              <p:nvPr/>
            </p:nvSpPr>
            <p:spPr>
              <a:xfrm rot="10800000" flipH="1">
                <a:off x="5927492" y="5138155"/>
                <a:ext cx="14179" cy="12237"/>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21"/>
              <p:cNvSpPr/>
              <p:nvPr/>
            </p:nvSpPr>
            <p:spPr>
              <a:xfrm rot="10800000" flipH="1">
                <a:off x="7371559" y="5126101"/>
                <a:ext cx="29676" cy="25683"/>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21"/>
              <p:cNvSpPr/>
              <p:nvPr/>
            </p:nvSpPr>
            <p:spPr>
              <a:xfrm rot="10800000" flipH="1">
                <a:off x="6893696" y="5131157"/>
                <a:ext cx="23704" cy="20664"/>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21"/>
              <p:cNvSpPr/>
              <p:nvPr/>
            </p:nvSpPr>
            <p:spPr>
              <a:xfrm rot="10800000" flipH="1">
                <a:off x="7276118" y="5133575"/>
                <a:ext cx="28944" cy="24950"/>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21"/>
              <p:cNvSpPr/>
              <p:nvPr/>
            </p:nvSpPr>
            <p:spPr>
              <a:xfrm rot="10800000" flipH="1">
                <a:off x="6987928" y="5135773"/>
                <a:ext cx="23998" cy="23301"/>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21"/>
              <p:cNvSpPr/>
              <p:nvPr/>
            </p:nvSpPr>
            <p:spPr>
              <a:xfrm rot="10800000" flipH="1">
                <a:off x="7816119" y="5128556"/>
                <a:ext cx="38579" cy="32644"/>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21"/>
              <p:cNvSpPr/>
              <p:nvPr/>
            </p:nvSpPr>
            <p:spPr>
              <a:xfrm rot="10800000" flipH="1">
                <a:off x="7084541" y="5139070"/>
                <a:ext cx="26672" cy="22422"/>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21"/>
              <p:cNvSpPr/>
              <p:nvPr/>
            </p:nvSpPr>
            <p:spPr>
              <a:xfrm rot="10800000" flipH="1">
                <a:off x="7179982" y="5138008"/>
                <a:ext cx="28138" cy="23485"/>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21"/>
              <p:cNvSpPr/>
              <p:nvPr/>
            </p:nvSpPr>
            <p:spPr>
              <a:xfrm rot="10800000" flipH="1">
                <a:off x="7643666" y="5133502"/>
                <a:ext cx="34879" cy="29493"/>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21"/>
              <p:cNvSpPr/>
              <p:nvPr/>
            </p:nvSpPr>
            <p:spPr>
              <a:xfrm rot="10800000" flipH="1">
                <a:off x="6409092" y="5148010"/>
                <a:ext cx="19418" cy="16633"/>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21"/>
              <p:cNvSpPr/>
              <p:nvPr/>
            </p:nvSpPr>
            <p:spPr>
              <a:xfrm rot="10800000" flipH="1">
                <a:off x="6019928" y="5158452"/>
                <a:ext cx="16230" cy="13446"/>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21"/>
              <p:cNvSpPr/>
              <p:nvPr/>
            </p:nvSpPr>
            <p:spPr>
              <a:xfrm rot="10800000" flipH="1">
                <a:off x="7549727" y="5152883"/>
                <a:ext cx="33413" cy="28724"/>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21"/>
              <p:cNvSpPr/>
              <p:nvPr/>
            </p:nvSpPr>
            <p:spPr>
              <a:xfrm rot="10800000" flipH="1">
                <a:off x="6503031" y="5164753"/>
                <a:ext cx="20920" cy="17586"/>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21"/>
              <p:cNvSpPr/>
              <p:nvPr/>
            </p:nvSpPr>
            <p:spPr>
              <a:xfrm rot="10800000" flipH="1">
                <a:off x="7719176" y="5155447"/>
                <a:ext cx="37114" cy="3198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21"/>
              <p:cNvSpPr/>
              <p:nvPr/>
            </p:nvSpPr>
            <p:spPr>
              <a:xfrm rot="10800000" flipH="1">
                <a:off x="6113867" y="5178566"/>
                <a:ext cx="16450" cy="14618"/>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21"/>
              <p:cNvSpPr/>
              <p:nvPr/>
            </p:nvSpPr>
            <p:spPr>
              <a:xfrm rot="10800000" flipH="1">
                <a:off x="6597702" y="5178089"/>
                <a:ext cx="21653" cy="18429"/>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21"/>
              <p:cNvSpPr/>
              <p:nvPr/>
            </p:nvSpPr>
            <p:spPr>
              <a:xfrm rot="10800000" flipH="1">
                <a:off x="7455422" y="5170066"/>
                <a:ext cx="29127" cy="27771"/>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21"/>
              <p:cNvSpPr/>
              <p:nvPr/>
            </p:nvSpPr>
            <p:spPr>
              <a:xfrm rot="10800000" flipH="1">
                <a:off x="6692410" y="5191096"/>
                <a:ext cx="22386" cy="18832"/>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21"/>
              <p:cNvSpPr/>
              <p:nvPr/>
            </p:nvSpPr>
            <p:spPr>
              <a:xfrm rot="10800000" flipH="1">
                <a:off x="7361117" y="5183768"/>
                <a:ext cx="31142" cy="26196"/>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21"/>
              <p:cNvSpPr/>
              <p:nvPr/>
            </p:nvSpPr>
            <p:spPr>
              <a:xfrm rot="10800000" flipH="1">
                <a:off x="7631246" y="5179995"/>
                <a:ext cx="36308" cy="30849"/>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21"/>
              <p:cNvSpPr/>
              <p:nvPr/>
            </p:nvSpPr>
            <p:spPr>
              <a:xfrm rot="10800000" flipH="1">
                <a:off x="6207073" y="5197947"/>
                <a:ext cx="17916" cy="15388"/>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21"/>
              <p:cNvSpPr/>
              <p:nvPr/>
            </p:nvSpPr>
            <p:spPr>
              <a:xfrm rot="10800000" flipH="1">
                <a:off x="7265713" y="5194540"/>
                <a:ext cx="29640" cy="25097"/>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21"/>
              <p:cNvSpPr/>
              <p:nvPr/>
            </p:nvSpPr>
            <p:spPr>
              <a:xfrm rot="10800000" flipH="1">
                <a:off x="6787814" y="5198716"/>
                <a:ext cx="25646" cy="20957"/>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21"/>
              <p:cNvSpPr/>
              <p:nvPr/>
            </p:nvSpPr>
            <p:spPr>
              <a:xfrm rot="10800000" flipH="1">
                <a:off x="6883255" y="5204652"/>
                <a:ext cx="25390" cy="21689"/>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21"/>
              <p:cNvSpPr/>
              <p:nvPr/>
            </p:nvSpPr>
            <p:spPr>
              <a:xfrm rot="10800000" flipH="1">
                <a:off x="7170273" y="5201684"/>
                <a:ext cx="29127" cy="24950"/>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21"/>
              <p:cNvSpPr/>
              <p:nvPr/>
            </p:nvSpPr>
            <p:spPr>
              <a:xfrm rot="10800000" flipH="1">
                <a:off x="6979428" y="5206923"/>
                <a:ext cx="22386" cy="216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21"/>
              <p:cNvSpPr/>
              <p:nvPr/>
            </p:nvSpPr>
            <p:spPr>
              <a:xfrm rot="10800000" flipH="1">
                <a:off x="7074832" y="5206190"/>
                <a:ext cx="27405" cy="23155"/>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21"/>
              <p:cNvSpPr/>
              <p:nvPr/>
            </p:nvSpPr>
            <p:spPr>
              <a:xfrm rot="10800000" flipH="1">
                <a:off x="7538040" y="5201684"/>
                <a:ext cx="34842" cy="3004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21"/>
              <p:cNvSpPr/>
              <p:nvPr/>
            </p:nvSpPr>
            <p:spPr>
              <a:xfrm rot="10800000" flipH="1">
                <a:off x="6300242" y="5215863"/>
                <a:ext cx="22898" cy="16450"/>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21"/>
              <p:cNvSpPr/>
              <p:nvPr/>
            </p:nvSpPr>
            <p:spPr>
              <a:xfrm rot="10800000" flipH="1">
                <a:off x="6397405" y="5232240"/>
                <a:ext cx="20664" cy="1795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21"/>
              <p:cNvSpPr/>
              <p:nvPr/>
            </p:nvSpPr>
            <p:spPr>
              <a:xfrm rot="10800000" flipH="1">
                <a:off x="7444101" y="5221798"/>
                <a:ext cx="34110" cy="28577"/>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21"/>
              <p:cNvSpPr/>
              <p:nvPr/>
            </p:nvSpPr>
            <p:spPr>
              <a:xfrm rot="10800000" flipH="1">
                <a:off x="6488119" y="5246418"/>
                <a:ext cx="25866" cy="18685"/>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21"/>
              <p:cNvSpPr/>
              <p:nvPr/>
            </p:nvSpPr>
            <p:spPr>
              <a:xfrm rot="10800000" flipH="1">
                <a:off x="7350163" y="5238212"/>
                <a:ext cx="32607" cy="2810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21"/>
              <p:cNvSpPr/>
              <p:nvPr/>
            </p:nvSpPr>
            <p:spPr>
              <a:xfrm rot="10800000" flipH="1">
                <a:off x="6587260" y="5257593"/>
                <a:ext cx="21653" cy="18868"/>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21"/>
              <p:cNvSpPr/>
              <p:nvPr/>
            </p:nvSpPr>
            <p:spPr>
              <a:xfrm rot="10800000" flipH="1">
                <a:off x="7255272" y="5252317"/>
                <a:ext cx="31325" cy="26379"/>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21"/>
              <p:cNvSpPr/>
              <p:nvPr/>
            </p:nvSpPr>
            <p:spPr>
              <a:xfrm rot="10800000" flipH="1">
                <a:off x="6682188" y="5267302"/>
                <a:ext cx="24401" cy="20444"/>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21"/>
              <p:cNvSpPr/>
              <p:nvPr/>
            </p:nvSpPr>
            <p:spPr>
              <a:xfrm rot="10800000" flipH="1">
                <a:off x="7160051" y="5262759"/>
                <a:ext cx="30372" cy="25610"/>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21"/>
              <p:cNvSpPr/>
              <p:nvPr/>
            </p:nvSpPr>
            <p:spPr>
              <a:xfrm rot="10800000" flipH="1">
                <a:off x="6777629" y="5272504"/>
                <a:ext cx="25133" cy="21689"/>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21"/>
              <p:cNvSpPr/>
              <p:nvPr/>
            </p:nvSpPr>
            <p:spPr>
              <a:xfrm rot="10800000" flipH="1">
                <a:off x="7064647" y="5270196"/>
                <a:ext cx="28870" cy="24291"/>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21"/>
              <p:cNvSpPr/>
              <p:nvPr/>
            </p:nvSpPr>
            <p:spPr>
              <a:xfrm rot="10800000" flipH="1">
                <a:off x="6968986" y="5274006"/>
                <a:ext cx="27625" cy="23741"/>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21"/>
              <p:cNvSpPr/>
              <p:nvPr/>
            </p:nvSpPr>
            <p:spPr>
              <a:xfrm rot="10800000" flipH="1">
                <a:off x="6873033" y="5274739"/>
                <a:ext cx="26635" cy="23045"/>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21"/>
            <p:cNvGrpSpPr/>
            <p:nvPr/>
          </p:nvGrpSpPr>
          <p:grpSpPr>
            <a:xfrm>
              <a:off x="-773975" y="3668825"/>
              <a:ext cx="4263250" cy="2128775"/>
              <a:chOff x="-773975" y="3668825"/>
              <a:chExt cx="4263250" cy="2128775"/>
            </a:xfrm>
          </p:grpSpPr>
          <p:sp>
            <p:nvSpPr>
              <p:cNvPr id="9324" name="Google Shape;9324;p21"/>
              <p:cNvSpPr/>
              <p:nvPr/>
            </p:nvSpPr>
            <p:spPr>
              <a:xfrm>
                <a:off x="359125" y="4506306"/>
                <a:ext cx="3130150" cy="1097025"/>
              </a:xfrm>
              <a:custGeom>
                <a:avLst/>
                <a:gdLst/>
                <a:ahLst/>
                <a:cxnLst/>
                <a:rect l="l" t="t" r="r" b="b"/>
                <a:pathLst>
                  <a:path w="125206" h="43881" extrusionOk="0">
                    <a:moveTo>
                      <a:pt x="0" y="27213"/>
                    </a:moveTo>
                    <a:cubicBezTo>
                      <a:pt x="4718" y="23758"/>
                      <a:pt x="17477" y="8939"/>
                      <a:pt x="28309" y="6480"/>
                    </a:cubicBezTo>
                    <a:cubicBezTo>
                      <a:pt x="39141" y="4021"/>
                      <a:pt x="53494" y="13536"/>
                      <a:pt x="64992" y="12460"/>
                    </a:cubicBezTo>
                    <a:cubicBezTo>
                      <a:pt x="76490" y="11384"/>
                      <a:pt x="87992" y="354"/>
                      <a:pt x="97295" y="22"/>
                    </a:cubicBezTo>
                    <a:cubicBezTo>
                      <a:pt x="106598" y="-310"/>
                      <a:pt x="116160" y="3157"/>
                      <a:pt x="120812" y="10467"/>
                    </a:cubicBezTo>
                    <a:cubicBezTo>
                      <a:pt x="125464" y="17777"/>
                      <a:pt x="124474" y="38312"/>
                      <a:pt x="125206" y="43881"/>
                    </a:cubicBezTo>
                  </a:path>
                </a:pathLst>
              </a:custGeom>
              <a:noFill/>
              <a:ln w="19050" cap="flat" cmpd="sng">
                <a:solidFill>
                  <a:schemeClr val="dk2"/>
                </a:solidFill>
                <a:prstDash val="solid"/>
                <a:round/>
                <a:headEnd type="none" w="med" len="med"/>
                <a:tailEnd type="none" w="med" len="med"/>
              </a:ln>
            </p:spPr>
          </p:sp>
          <p:sp>
            <p:nvSpPr>
              <p:cNvPr id="9325" name="Google Shape;9325;p21"/>
              <p:cNvSpPr/>
              <p:nvPr/>
            </p:nvSpPr>
            <p:spPr>
              <a:xfrm>
                <a:off x="-773975" y="3668825"/>
                <a:ext cx="2041250" cy="2128775"/>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1">
  <p:cSld name="CUSTOM_3_1_4_1">
    <p:spTree>
      <p:nvGrpSpPr>
        <p:cNvPr id="1" name="Shape 9326"/>
        <p:cNvGrpSpPr/>
        <p:nvPr/>
      </p:nvGrpSpPr>
      <p:grpSpPr>
        <a:xfrm>
          <a:off x="0" y="0"/>
          <a:ext cx="0" cy="0"/>
          <a:chOff x="0" y="0"/>
          <a:chExt cx="0" cy="0"/>
        </a:xfrm>
      </p:grpSpPr>
      <p:sp>
        <p:nvSpPr>
          <p:cNvPr id="9327" name="Google Shape;9327;p22"/>
          <p:cNvSpPr txBox="1">
            <a:spLocks noGrp="1"/>
          </p:cNvSpPr>
          <p:nvPr>
            <p:ph type="title"/>
          </p:nvPr>
        </p:nvSpPr>
        <p:spPr>
          <a:xfrm>
            <a:off x="720000" y="311400"/>
            <a:ext cx="77016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9328" name="Google Shape;9328;p22"/>
          <p:cNvSpPr txBox="1">
            <a:spLocks noGrp="1"/>
          </p:cNvSpPr>
          <p:nvPr>
            <p:ph type="subTitle" idx="1"/>
          </p:nvPr>
        </p:nvSpPr>
        <p:spPr>
          <a:xfrm>
            <a:off x="1433219" y="2313877"/>
            <a:ext cx="2712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9329" name="Google Shape;9329;p22"/>
          <p:cNvSpPr txBox="1">
            <a:spLocks noGrp="1"/>
          </p:cNvSpPr>
          <p:nvPr>
            <p:ph type="subTitle" idx="2"/>
          </p:nvPr>
        </p:nvSpPr>
        <p:spPr>
          <a:xfrm>
            <a:off x="1433219" y="1738528"/>
            <a:ext cx="2712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algn="ctr" rtl="0">
              <a:lnSpc>
                <a:spcPct val="100000"/>
              </a:lnSpc>
              <a:spcBef>
                <a:spcPts val="0"/>
              </a:spcBef>
              <a:spcAft>
                <a:spcPts val="0"/>
              </a:spcAft>
              <a:buNone/>
              <a:defRPr sz="1600"/>
            </a:lvl2pPr>
            <a:lvl3pPr lvl="2" algn="ctr" rtl="0">
              <a:lnSpc>
                <a:spcPct val="100000"/>
              </a:lnSpc>
              <a:spcBef>
                <a:spcPts val="0"/>
              </a:spcBef>
              <a:spcAft>
                <a:spcPts val="0"/>
              </a:spcAft>
              <a:buNone/>
              <a:defRPr sz="1600"/>
            </a:lvl3pPr>
            <a:lvl4pPr lvl="3" algn="ctr" rtl="0">
              <a:lnSpc>
                <a:spcPct val="100000"/>
              </a:lnSpc>
              <a:spcBef>
                <a:spcPts val="0"/>
              </a:spcBef>
              <a:spcAft>
                <a:spcPts val="0"/>
              </a:spcAft>
              <a:buNone/>
              <a:defRPr sz="1600"/>
            </a:lvl4pPr>
            <a:lvl5pPr lvl="4" algn="ctr" rtl="0">
              <a:lnSpc>
                <a:spcPct val="100000"/>
              </a:lnSpc>
              <a:spcBef>
                <a:spcPts val="0"/>
              </a:spcBef>
              <a:spcAft>
                <a:spcPts val="0"/>
              </a:spcAft>
              <a:buNone/>
              <a:defRPr sz="1600"/>
            </a:lvl5pPr>
            <a:lvl6pPr lvl="5" algn="ctr" rtl="0">
              <a:lnSpc>
                <a:spcPct val="100000"/>
              </a:lnSpc>
              <a:spcBef>
                <a:spcPts val="0"/>
              </a:spcBef>
              <a:spcAft>
                <a:spcPts val="0"/>
              </a:spcAft>
              <a:buNone/>
              <a:defRPr sz="1600"/>
            </a:lvl6pPr>
            <a:lvl7pPr lvl="6" algn="ctr" rtl="0">
              <a:lnSpc>
                <a:spcPct val="100000"/>
              </a:lnSpc>
              <a:spcBef>
                <a:spcPts val="0"/>
              </a:spcBef>
              <a:spcAft>
                <a:spcPts val="0"/>
              </a:spcAft>
              <a:buNone/>
              <a:defRPr sz="1600"/>
            </a:lvl7pPr>
            <a:lvl8pPr lvl="7" algn="ctr" rtl="0">
              <a:lnSpc>
                <a:spcPct val="100000"/>
              </a:lnSpc>
              <a:spcBef>
                <a:spcPts val="0"/>
              </a:spcBef>
              <a:spcAft>
                <a:spcPts val="0"/>
              </a:spcAft>
              <a:buNone/>
              <a:defRPr sz="1600"/>
            </a:lvl8pPr>
            <a:lvl9pPr lvl="8" algn="ctr" rtl="0">
              <a:lnSpc>
                <a:spcPct val="100000"/>
              </a:lnSpc>
              <a:spcBef>
                <a:spcPts val="0"/>
              </a:spcBef>
              <a:spcAft>
                <a:spcPts val="0"/>
              </a:spcAft>
              <a:buNone/>
              <a:defRPr sz="1600"/>
            </a:lvl9pPr>
          </a:lstStyle>
          <a:p>
            <a:endParaRPr/>
          </a:p>
        </p:txBody>
      </p:sp>
      <p:sp>
        <p:nvSpPr>
          <p:cNvPr id="9330" name="Google Shape;9330;p22"/>
          <p:cNvSpPr txBox="1">
            <a:spLocks noGrp="1"/>
          </p:cNvSpPr>
          <p:nvPr>
            <p:ph type="subTitle" idx="3"/>
          </p:nvPr>
        </p:nvSpPr>
        <p:spPr>
          <a:xfrm>
            <a:off x="1433219" y="3935613"/>
            <a:ext cx="2712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9331" name="Google Shape;9331;p22"/>
          <p:cNvSpPr txBox="1">
            <a:spLocks noGrp="1"/>
          </p:cNvSpPr>
          <p:nvPr>
            <p:ph type="subTitle" idx="4"/>
          </p:nvPr>
        </p:nvSpPr>
        <p:spPr>
          <a:xfrm>
            <a:off x="1433219" y="3360273"/>
            <a:ext cx="2712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algn="ctr" rtl="0">
              <a:lnSpc>
                <a:spcPct val="100000"/>
              </a:lnSpc>
              <a:spcBef>
                <a:spcPts val="0"/>
              </a:spcBef>
              <a:spcAft>
                <a:spcPts val="0"/>
              </a:spcAft>
              <a:buNone/>
              <a:defRPr sz="1600"/>
            </a:lvl2pPr>
            <a:lvl3pPr lvl="2" algn="ctr" rtl="0">
              <a:lnSpc>
                <a:spcPct val="100000"/>
              </a:lnSpc>
              <a:spcBef>
                <a:spcPts val="0"/>
              </a:spcBef>
              <a:spcAft>
                <a:spcPts val="0"/>
              </a:spcAft>
              <a:buNone/>
              <a:defRPr sz="1600"/>
            </a:lvl3pPr>
            <a:lvl4pPr lvl="3" algn="ctr" rtl="0">
              <a:lnSpc>
                <a:spcPct val="100000"/>
              </a:lnSpc>
              <a:spcBef>
                <a:spcPts val="0"/>
              </a:spcBef>
              <a:spcAft>
                <a:spcPts val="0"/>
              </a:spcAft>
              <a:buNone/>
              <a:defRPr sz="1600"/>
            </a:lvl4pPr>
            <a:lvl5pPr lvl="4" algn="ctr" rtl="0">
              <a:lnSpc>
                <a:spcPct val="100000"/>
              </a:lnSpc>
              <a:spcBef>
                <a:spcPts val="0"/>
              </a:spcBef>
              <a:spcAft>
                <a:spcPts val="0"/>
              </a:spcAft>
              <a:buNone/>
              <a:defRPr sz="1600"/>
            </a:lvl5pPr>
            <a:lvl6pPr lvl="5" algn="ctr" rtl="0">
              <a:lnSpc>
                <a:spcPct val="100000"/>
              </a:lnSpc>
              <a:spcBef>
                <a:spcPts val="0"/>
              </a:spcBef>
              <a:spcAft>
                <a:spcPts val="0"/>
              </a:spcAft>
              <a:buNone/>
              <a:defRPr sz="1600"/>
            </a:lvl6pPr>
            <a:lvl7pPr lvl="6" algn="ctr" rtl="0">
              <a:lnSpc>
                <a:spcPct val="100000"/>
              </a:lnSpc>
              <a:spcBef>
                <a:spcPts val="0"/>
              </a:spcBef>
              <a:spcAft>
                <a:spcPts val="0"/>
              </a:spcAft>
              <a:buNone/>
              <a:defRPr sz="1600"/>
            </a:lvl7pPr>
            <a:lvl8pPr lvl="7" algn="ctr" rtl="0">
              <a:lnSpc>
                <a:spcPct val="100000"/>
              </a:lnSpc>
              <a:spcBef>
                <a:spcPts val="0"/>
              </a:spcBef>
              <a:spcAft>
                <a:spcPts val="0"/>
              </a:spcAft>
              <a:buNone/>
              <a:defRPr sz="1600"/>
            </a:lvl8pPr>
            <a:lvl9pPr lvl="8" algn="ctr" rtl="0">
              <a:lnSpc>
                <a:spcPct val="100000"/>
              </a:lnSpc>
              <a:spcBef>
                <a:spcPts val="0"/>
              </a:spcBef>
              <a:spcAft>
                <a:spcPts val="0"/>
              </a:spcAft>
              <a:buNone/>
              <a:defRPr sz="1600"/>
            </a:lvl9pPr>
          </a:lstStyle>
          <a:p>
            <a:endParaRPr/>
          </a:p>
        </p:txBody>
      </p:sp>
      <p:sp>
        <p:nvSpPr>
          <p:cNvPr id="9332" name="Google Shape;9332;p22"/>
          <p:cNvSpPr txBox="1">
            <a:spLocks noGrp="1"/>
          </p:cNvSpPr>
          <p:nvPr>
            <p:ph type="subTitle" idx="5"/>
          </p:nvPr>
        </p:nvSpPr>
        <p:spPr>
          <a:xfrm>
            <a:off x="4997881" y="2313877"/>
            <a:ext cx="2712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9333" name="Google Shape;9333;p22"/>
          <p:cNvSpPr txBox="1">
            <a:spLocks noGrp="1"/>
          </p:cNvSpPr>
          <p:nvPr>
            <p:ph type="subTitle" idx="6"/>
          </p:nvPr>
        </p:nvSpPr>
        <p:spPr>
          <a:xfrm>
            <a:off x="4997881" y="1738528"/>
            <a:ext cx="2712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algn="ctr" rtl="0">
              <a:lnSpc>
                <a:spcPct val="100000"/>
              </a:lnSpc>
              <a:spcBef>
                <a:spcPts val="0"/>
              </a:spcBef>
              <a:spcAft>
                <a:spcPts val="0"/>
              </a:spcAft>
              <a:buNone/>
              <a:defRPr sz="1600"/>
            </a:lvl2pPr>
            <a:lvl3pPr lvl="2" algn="ctr" rtl="0">
              <a:lnSpc>
                <a:spcPct val="100000"/>
              </a:lnSpc>
              <a:spcBef>
                <a:spcPts val="0"/>
              </a:spcBef>
              <a:spcAft>
                <a:spcPts val="0"/>
              </a:spcAft>
              <a:buNone/>
              <a:defRPr sz="1600"/>
            </a:lvl3pPr>
            <a:lvl4pPr lvl="3" algn="ctr" rtl="0">
              <a:lnSpc>
                <a:spcPct val="100000"/>
              </a:lnSpc>
              <a:spcBef>
                <a:spcPts val="0"/>
              </a:spcBef>
              <a:spcAft>
                <a:spcPts val="0"/>
              </a:spcAft>
              <a:buNone/>
              <a:defRPr sz="1600"/>
            </a:lvl4pPr>
            <a:lvl5pPr lvl="4" algn="ctr" rtl="0">
              <a:lnSpc>
                <a:spcPct val="100000"/>
              </a:lnSpc>
              <a:spcBef>
                <a:spcPts val="0"/>
              </a:spcBef>
              <a:spcAft>
                <a:spcPts val="0"/>
              </a:spcAft>
              <a:buNone/>
              <a:defRPr sz="1600"/>
            </a:lvl5pPr>
            <a:lvl6pPr lvl="5" algn="ctr" rtl="0">
              <a:lnSpc>
                <a:spcPct val="100000"/>
              </a:lnSpc>
              <a:spcBef>
                <a:spcPts val="0"/>
              </a:spcBef>
              <a:spcAft>
                <a:spcPts val="0"/>
              </a:spcAft>
              <a:buNone/>
              <a:defRPr sz="1600"/>
            </a:lvl6pPr>
            <a:lvl7pPr lvl="6" algn="ctr" rtl="0">
              <a:lnSpc>
                <a:spcPct val="100000"/>
              </a:lnSpc>
              <a:spcBef>
                <a:spcPts val="0"/>
              </a:spcBef>
              <a:spcAft>
                <a:spcPts val="0"/>
              </a:spcAft>
              <a:buNone/>
              <a:defRPr sz="1600"/>
            </a:lvl7pPr>
            <a:lvl8pPr lvl="7" algn="ctr" rtl="0">
              <a:lnSpc>
                <a:spcPct val="100000"/>
              </a:lnSpc>
              <a:spcBef>
                <a:spcPts val="0"/>
              </a:spcBef>
              <a:spcAft>
                <a:spcPts val="0"/>
              </a:spcAft>
              <a:buNone/>
              <a:defRPr sz="1600"/>
            </a:lvl8pPr>
            <a:lvl9pPr lvl="8" algn="ctr" rtl="0">
              <a:lnSpc>
                <a:spcPct val="100000"/>
              </a:lnSpc>
              <a:spcBef>
                <a:spcPts val="0"/>
              </a:spcBef>
              <a:spcAft>
                <a:spcPts val="0"/>
              </a:spcAft>
              <a:buNone/>
              <a:defRPr sz="1600"/>
            </a:lvl9pPr>
          </a:lstStyle>
          <a:p>
            <a:endParaRPr/>
          </a:p>
        </p:txBody>
      </p:sp>
      <p:sp>
        <p:nvSpPr>
          <p:cNvPr id="9334" name="Google Shape;9334;p22"/>
          <p:cNvSpPr txBox="1">
            <a:spLocks noGrp="1"/>
          </p:cNvSpPr>
          <p:nvPr>
            <p:ph type="subTitle" idx="7"/>
          </p:nvPr>
        </p:nvSpPr>
        <p:spPr>
          <a:xfrm>
            <a:off x="4997881" y="3935613"/>
            <a:ext cx="2712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9335" name="Google Shape;9335;p22"/>
          <p:cNvSpPr txBox="1">
            <a:spLocks noGrp="1"/>
          </p:cNvSpPr>
          <p:nvPr>
            <p:ph type="subTitle" idx="8"/>
          </p:nvPr>
        </p:nvSpPr>
        <p:spPr>
          <a:xfrm>
            <a:off x="4997881" y="3360268"/>
            <a:ext cx="27129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algn="ctr" rtl="0">
              <a:lnSpc>
                <a:spcPct val="100000"/>
              </a:lnSpc>
              <a:spcBef>
                <a:spcPts val="0"/>
              </a:spcBef>
              <a:spcAft>
                <a:spcPts val="0"/>
              </a:spcAft>
              <a:buNone/>
              <a:defRPr sz="1600"/>
            </a:lvl2pPr>
            <a:lvl3pPr lvl="2" algn="ctr" rtl="0">
              <a:lnSpc>
                <a:spcPct val="100000"/>
              </a:lnSpc>
              <a:spcBef>
                <a:spcPts val="0"/>
              </a:spcBef>
              <a:spcAft>
                <a:spcPts val="0"/>
              </a:spcAft>
              <a:buNone/>
              <a:defRPr sz="1600"/>
            </a:lvl3pPr>
            <a:lvl4pPr lvl="3" algn="ctr" rtl="0">
              <a:lnSpc>
                <a:spcPct val="100000"/>
              </a:lnSpc>
              <a:spcBef>
                <a:spcPts val="0"/>
              </a:spcBef>
              <a:spcAft>
                <a:spcPts val="0"/>
              </a:spcAft>
              <a:buNone/>
              <a:defRPr sz="1600"/>
            </a:lvl4pPr>
            <a:lvl5pPr lvl="4" algn="ctr" rtl="0">
              <a:lnSpc>
                <a:spcPct val="100000"/>
              </a:lnSpc>
              <a:spcBef>
                <a:spcPts val="0"/>
              </a:spcBef>
              <a:spcAft>
                <a:spcPts val="0"/>
              </a:spcAft>
              <a:buNone/>
              <a:defRPr sz="1600"/>
            </a:lvl5pPr>
            <a:lvl6pPr lvl="5" algn="ctr" rtl="0">
              <a:lnSpc>
                <a:spcPct val="100000"/>
              </a:lnSpc>
              <a:spcBef>
                <a:spcPts val="0"/>
              </a:spcBef>
              <a:spcAft>
                <a:spcPts val="0"/>
              </a:spcAft>
              <a:buNone/>
              <a:defRPr sz="1600"/>
            </a:lvl6pPr>
            <a:lvl7pPr lvl="6" algn="ctr" rtl="0">
              <a:lnSpc>
                <a:spcPct val="100000"/>
              </a:lnSpc>
              <a:spcBef>
                <a:spcPts val="0"/>
              </a:spcBef>
              <a:spcAft>
                <a:spcPts val="0"/>
              </a:spcAft>
              <a:buNone/>
              <a:defRPr sz="1600"/>
            </a:lvl7pPr>
            <a:lvl8pPr lvl="7" algn="ctr" rtl="0">
              <a:lnSpc>
                <a:spcPct val="100000"/>
              </a:lnSpc>
              <a:spcBef>
                <a:spcPts val="0"/>
              </a:spcBef>
              <a:spcAft>
                <a:spcPts val="0"/>
              </a:spcAft>
              <a:buNone/>
              <a:defRPr sz="1600"/>
            </a:lvl8pPr>
            <a:lvl9pPr lvl="8" algn="ctr" rtl="0">
              <a:lnSpc>
                <a:spcPct val="100000"/>
              </a:lnSpc>
              <a:spcBef>
                <a:spcPts val="0"/>
              </a:spcBef>
              <a:spcAft>
                <a:spcPts val="0"/>
              </a:spcAft>
              <a:buNone/>
              <a:defRPr sz="1600"/>
            </a:lvl9pPr>
          </a:lstStyle>
          <a:p>
            <a:endParaRPr/>
          </a:p>
        </p:txBody>
      </p:sp>
      <p:grpSp>
        <p:nvGrpSpPr>
          <p:cNvPr id="9336" name="Google Shape;9336;p22"/>
          <p:cNvGrpSpPr/>
          <p:nvPr/>
        </p:nvGrpSpPr>
        <p:grpSpPr>
          <a:xfrm>
            <a:off x="-1707313" y="-759830"/>
            <a:ext cx="11927449" cy="7140611"/>
            <a:chOff x="-1707313" y="-759830"/>
            <a:chExt cx="11927449" cy="7140611"/>
          </a:xfrm>
        </p:grpSpPr>
        <p:sp>
          <p:nvSpPr>
            <p:cNvPr id="9337" name="Google Shape;9337;p22"/>
            <p:cNvSpPr/>
            <p:nvPr/>
          </p:nvSpPr>
          <p:spPr>
            <a:xfrm>
              <a:off x="-1707313" y="1353954"/>
              <a:ext cx="2532376" cy="2515368"/>
            </a:xfrm>
            <a:custGeom>
              <a:avLst/>
              <a:gdLst/>
              <a:ahLst/>
              <a:cxnLst/>
              <a:rect l="l" t="t" r="r" b="b"/>
              <a:pathLst>
                <a:path w="68341" h="67882" extrusionOk="0">
                  <a:moveTo>
                    <a:pt x="37723" y="18873"/>
                  </a:moveTo>
                  <a:lnTo>
                    <a:pt x="58397" y="24123"/>
                  </a:lnTo>
                  <a:cubicBezTo>
                    <a:pt x="58336" y="24611"/>
                    <a:pt x="58499" y="25120"/>
                    <a:pt x="58845" y="25466"/>
                  </a:cubicBezTo>
                  <a:cubicBezTo>
                    <a:pt x="58906" y="25527"/>
                    <a:pt x="58987" y="25588"/>
                    <a:pt x="59048" y="25649"/>
                  </a:cubicBezTo>
                  <a:lnTo>
                    <a:pt x="43685" y="40849"/>
                  </a:lnTo>
                  <a:cubicBezTo>
                    <a:pt x="43405" y="40628"/>
                    <a:pt x="43061" y="40514"/>
                    <a:pt x="42708" y="40514"/>
                  </a:cubicBezTo>
                  <a:cubicBezTo>
                    <a:pt x="42573" y="40514"/>
                    <a:pt x="42436" y="40530"/>
                    <a:pt x="42301" y="40564"/>
                  </a:cubicBezTo>
                  <a:lnTo>
                    <a:pt x="37214" y="19524"/>
                  </a:lnTo>
                  <a:cubicBezTo>
                    <a:pt x="37275" y="19463"/>
                    <a:pt x="37336" y="19422"/>
                    <a:pt x="37377" y="19381"/>
                  </a:cubicBezTo>
                  <a:cubicBezTo>
                    <a:pt x="37519" y="19218"/>
                    <a:pt x="37641" y="19056"/>
                    <a:pt x="37723" y="18873"/>
                  </a:cubicBezTo>
                  <a:close/>
                  <a:moveTo>
                    <a:pt x="59231" y="25750"/>
                  </a:moveTo>
                  <a:cubicBezTo>
                    <a:pt x="59475" y="25872"/>
                    <a:pt x="59740" y="25934"/>
                    <a:pt x="60025" y="25934"/>
                  </a:cubicBezTo>
                  <a:lnTo>
                    <a:pt x="65946" y="46872"/>
                  </a:lnTo>
                  <a:cubicBezTo>
                    <a:pt x="65580" y="46913"/>
                    <a:pt x="65234" y="47076"/>
                    <a:pt x="64970" y="47320"/>
                  </a:cubicBezTo>
                  <a:cubicBezTo>
                    <a:pt x="64766" y="47544"/>
                    <a:pt x="64624" y="47808"/>
                    <a:pt x="64542" y="48093"/>
                  </a:cubicBezTo>
                  <a:lnTo>
                    <a:pt x="44214" y="42619"/>
                  </a:lnTo>
                  <a:cubicBezTo>
                    <a:pt x="44418" y="42050"/>
                    <a:pt x="44275" y="41398"/>
                    <a:pt x="43848" y="40971"/>
                  </a:cubicBezTo>
                  <a:lnTo>
                    <a:pt x="59231" y="25750"/>
                  </a:lnTo>
                  <a:close/>
                  <a:moveTo>
                    <a:pt x="20243" y="36372"/>
                  </a:moveTo>
                  <a:lnTo>
                    <a:pt x="41060" y="41968"/>
                  </a:lnTo>
                  <a:cubicBezTo>
                    <a:pt x="41019" y="42375"/>
                    <a:pt x="41121" y="42803"/>
                    <a:pt x="41386" y="43148"/>
                  </a:cubicBezTo>
                  <a:lnTo>
                    <a:pt x="26022" y="58349"/>
                  </a:lnTo>
                  <a:lnTo>
                    <a:pt x="26002" y="58308"/>
                  </a:lnTo>
                  <a:cubicBezTo>
                    <a:pt x="25686" y="58010"/>
                    <a:pt x="25280" y="57848"/>
                    <a:pt x="24861" y="57848"/>
                  </a:cubicBezTo>
                  <a:cubicBezTo>
                    <a:pt x="24794" y="57848"/>
                    <a:pt x="24726" y="57852"/>
                    <a:pt x="24659" y="57861"/>
                  </a:cubicBezTo>
                  <a:lnTo>
                    <a:pt x="19389" y="37186"/>
                  </a:lnTo>
                  <a:cubicBezTo>
                    <a:pt x="19592" y="37105"/>
                    <a:pt x="19755" y="37003"/>
                    <a:pt x="19897" y="36861"/>
                  </a:cubicBezTo>
                  <a:cubicBezTo>
                    <a:pt x="20040" y="36718"/>
                    <a:pt x="20162" y="36556"/>
                    <a:pt x="20243" y="36372"/>
                  </a:cubicBezTo>
                  <a:close/>
                  <a:moveTo>
                    <a:pt x="44153" y="42803"/>
                  </a:moveTo>
                  <a:lnTo>
                    <a:pt x="64522" y="48276"/>
                  </a:lnTo>
                  <a:cubicBezTo>
                    <a:pt x="64461" y="48724"/>
                    <a:pt x="64603" y="49151"/>
                    <a:pt x="64888" y="49497"/>
                  </a:cubicBezTo>
                  <a:lnTo>
                    <a:pt x="49240" y="65023"/>
                  </a:lnTo>
                  <a:cubicBezTo>
                    <a:pt x="48956" y="64828"/>
                    <a:pt x="48626" y="64710"/>
                    <a:pt x="48290" y="64710"/>
                  </a:cubicBezTo>
                  <a:cubicBezTo>
                    <a:pt x="48240" y="64710"/>
                    <a:pt x="48191" y="64713"/>
                    <a:pt x="48141" y="64718"/>
                  </a:cubicBezTo>
                  <a:lnTo>
                    <a:pt x="43075" y="43718"/>
                  </a:lnTo>
                  <a:cubicBezTo>
                    <a:pt x="43319" y="43637"/>
                    <a:pt x="43563" y="43494"/>
                    <a:pt x="43766" y="43311"/>
                  </a:cubicBezTo>
                  <a:cubicBezTo>
                    <a:pt x="43766" y="43291"/>
                    <a:pt x="43787" y="43291"/>
                    <a:pt x="43807" y="43271"/>
                  </a:cubicBezTo>
                  <a:lnTo>
                    <a:pt x="43848" y="43230"/>
                  </a:lnTo>
                  <a:cubicBezTo>
                    <a:pt x="43970" y="43108"/>
                    <a:pt x="44072" y="42965"/>
                    <a:pt x="44153" y="42803"/>
                  </a:cubicBezTo>
                  <a:close/>
                  <a:moveTo>
                    <a:pt x="41487" y="43291"/>
                  </a:moveTo>
                  <a:lnTo>
                    <a:pt x="41508" y="43311"/>
                  </a:lnTo>
                  <a:cubicBezTo>
                    <a:pt x="41812" y="43616"/>
                    <a:pt x="42215" y="43779"/>
                    <a:pt x="42634" y="43779"/>
                  </a:cubicBezTo>
                  <a:cubicBezTo>
                    <a:pt x="42719" y="43779"/>
                    <a:pt x="42805" y="43773"/>
                    <a:pt x="42891" y="43759"/>
                  </a:cubicBezTo>
                  <a:lnTo>
                    <a:pt x="47958" y="64759"/>
                  </a:lnTo>
                  <a:cubicBezTo>
                    <a:pt x="47653" y="64820"/>
                    <a:pt x="47388" y="64962"/>
                    <a:pt x="47165" y="65186"/>
                  </a:cubicBezTo>
                  <a:cubicBezTo>
                    <a:pt x="47124" y="65227"/>
                    <a:pt x="47083" y="65267"/>
                    <a:pt x="47042" y="65308"/>
                  </a:cubicBezTo>
                  <a:lnTo>
                    <a:pt x="26470" y="59488"/>
                  </a:lnTo>
                  <a:cubicBezTo>
                    <a:pt x="26470" y="59122"/>
                    <a:pt x="26348" y="58776"/>
                    <a:pt x="26144" y="58491"/>
                  </a:cubicBezTo>
                  <a:lnTo>
                    <a:pt x="41487" y="43291"/>
                  </a:lnTo>
                  <a:close/>
                  <a:moveTo>
                    <a:pt x="52932" y="1"/>
                  </a:moveTo>
                  <a:cubicBezTo>
                    <a:pt x="52638" y="1"/>
                    <a:pt x="52329" y="89"/>
                    <a:pt x="52028" y="294"/>
                  </a:cubicBezTo>
                  <a:cubicBezTo>
                    <a:pt x="50645" y="1234"/>
                    <a:pt x="51471" y="3223"/>
                    <a:pt x="52876" y="3223"/>
                  </a:cubicBezTo>
                  <a:cubicBezTo>
                    <a:pt x="53084" y="3223"/>
                    <a:pt x="53305" y="3179"/>
                    <a:pt x="53534" y="3082"/>
                  </a:cubicBezTo>
                  <a:lnTo>
                    <a:pt x="59170" y="22983"/>
                  </a:lnTo>
                  <a:cubicBezTo>
                    <a:pt x="59069" y="23064"/>
                    <a:pt x="58946" y="23146"/>
                    <a:pt x="58865" y="23248"/>
                  </a:cubicBezTo>
                  <a:cubicBezTo>
                    <a:pt x="58662" y="23431"/>
                    <a:pt x="58519" y="23695"/>
                    <a:pt x="58438" y="23960"/>
                  </a:cubicBezTo>
                  <a:lnTo>
                    <a:pt x="37784" y="18689"/>
                  </a:lnTo>
                  <a:cubicBezTo>
                    <a:pt x="38135" y="17539"/>
                    <a:pt x="37198" y="16640"/>
                    <a:pt x="36223" y="16640"/>
                  </a:cubicBezTo>
                  <a:cubicBezTo>
                    <a:pt x="35784" y="16640"/>
                    <a:pt x="35337" y="16822"/>
                    <a:pt x="34996" y="17245"/>
                  </a:cubicBezTo>
                  <a:cubicBezTo>
                    <a:pt x="34109" y="18382"/>
                    <a:pt x="35038" y="19850"/>
                    <a:pt x="36245" y="19850"/>
                  </a:cubicBezTo>
                  <a:cubicBezTo>
                    <a:pt x="36506" y="19850"/>
                    <a:pt x="36780" y="19781"/>
                    <a:pt x="37051" y="19625"/>
                  </a:cubicBezTo>
                  <a:lnTo>
                    <a:pt x="42138" y="40625"/>
                  </a:lnTo>
                  <a:cubicBezTo>
                    <a:pt x="41935" y="40707"/>
                    <a:pt x="41752" y="40829"/>
                    <a:pt x="41609" y="40992"/>
                  </a:cubicBezTo>
                  <a:lnTo>
                    <a:pt x="41569" y="41032"/>
                  </a:lnTo>
                  <a:lnTo>
                    <a:pt x="41528" y="41053"/>
                  </a:lnTo>
                  <a:cubicBezTo>
                    <a:pt x="41325" y="41256"/>
                    <a:pt x="41182" y="41521"/>
                    <a:pt x="41101" y="41785"/>
                  </a:cubicBezTo>
                  <a:lnTo>
                    <a:pt x="20304" y="36189"/>
                  </a:lnTo>
                  <a:cubicBezTo>
                    <a:pt x="20656" y="35047"/>
                    <a:pt x="19743" y="34115"/>
                    <a:pt x="18763" y="34115"/>
                  </a:cubicBezTo>
                  <a:cubicBezTo>
                    <a:pt x="18381" y="34115"/>
                    <a:pt x="17990" y="34257"/>
                    <a:pt x="17659" y="34582"/>
                  </a:cubicBezTo>
                  <a:cubicBezTo>
                    <a:pt x="16601" y="35639"/>
                    <a:pt x="17423" y="37318"/>
                    <a:pt x="18763" y="37318"/>
                  </a:cubicBezTo>
                  <a:cubicBezTo>
                    <a:pt x="18918" y="37318"/>
                    <a:pt x="19080" y="37296"/>
                    <a:pt x="19246" y="37247"/>
                  </a:cubicBezTo>
                  <a:lnTo>
                    <a:pt x="24496" y="57901"/>
                  </a:lnTo>
                  <a:cubicBezTo>
                    <a:pt x="24211" y="57962"/>
                    <a:pt x="23967" y="58105"/>
                    <a:pt x="23764" y="58308"/>
                  </a:cubicBezTo>
                  <a:cubicBezTo>
                    <a:pt x="23662" y="58410"/>
                    <a:pt x="23581" y="58512"/>
                    <a:pt x="23499" y="58634"/>
                  </a:cubicBezTo>
                  <a:lnTo>
                    <a:pt x="3578" y="52997"/>
                  </a:lnTo>
                  <a:cubicBezTo>
                    <a:pt x="4094" y="51784"/>
                    <a:pt x="3109" y="50781"/>
                    <a:pt x="2091" y="50781"/>
                  </a:cubicBezTo>
                  <a:cubicBezTo>
                    <a:pt x="1624" y="50781"/>
                    <a:pt x="1150" y="50992"/>
                    <a:pt x="810" y="51491"/>
                  </a:cubicBezTo>
                  <a:cubicBezTo>
                    <a:pt x="1" y="52683"/>
                    <a:pt x="1003" y="53990"/>
                    <a:pt x="2130" y="53990"/>
                  </a:cubicBezTo>
                  <a:cubicBezTo>
                    <a:pt x="2505" y="53990"/>
                    <a:pt x="2892" y="53846"/>
                    <a:pt x="3232" y="53506"/>
                  </a:cubicBezTo>
                  <a:cubicBezTo>
                    <a:pt x="3334" y="53404"/>
                    <a:pt x="3435" y="53282"/>
                    <a:pt x="3496" y="53160"/>
                  </a:cubicBezTo>
                  <a:lnTo>
                    <a:pt x="23397" y="58797"/>
                  </a:lnTo>
                  <a:cubicBezTo>
                    <a:pt x="22878" y="59969"/>
                    <a:pt x="23831" y="61034"/>
                    <a:pt x="24867" y="61034"/>
                  </a:cubicBezTo>
                  <a:cubicBezTo>
                    <a:pt x="25251" y="61034"/>
                    <a:pt x="25646" y="60888"/>
                    <a:pt x="25982" y="60547"/>
                  </a:cubicBezTo>
                  <a:cubicBezTo>
                    <a:pt x="26226" y="60302"/>
                    <a:pt x="26389" y="59997"/>
                    <a:pt x="26429" y="59651"/>
                  </a:cubicBezTo>
                  <a:lnTo>
                    <a:pt x="46920" y="65451"/>
                  </a:lnTo>
                  <a:cubicBezTo>
                    <a:pt x="46261" y="66537"/>
                    <a:pt x="47062" y="67882"/>
                    <a:pt x="48284" y="67882"/>
                  </a:cubicBezTo>
                  <a:cubicBezTo>
                    <a:pt x="48344" y="67882"/>
                    <a:pt x="48405" y="67879"/>
                    <a:pt x="48467" y="67872"/>
                  </a:cubicBezTo>
                  <a:cubicBezTo>
                    <a:pt x="49769" y="67709"/>
                    <a:pt x="50339" y="66102"/>
                    <a:pt x="49403" y="65166"/>
                  </a:cubicBezTo>
                  <a:lnTo>
                    <a:pt x="49362" y="65125"/>
                  </a:lnTo>
                  <a:lnTo>
                    <a:pt x="65010" y="49619"/>
                  </a:lnTo>
                  <a:cubicBezTo>
                    <a:pt x="65350" y="49932"/>
                    <a:pt x="65721" y="50064"/>
                    <a:pt x="66075" y="50064"/>
                  </a:cubicBezTo>
                  <a:cubicBezTo>
                    <a:pt x="67306" y="50064"/>
                    <a:pt x="68340" y="48469"/>
                    <a:pt x="67219" y="47331"/>
                  </a:cubicBezTo>
                  <a:lnTo>
                    <a:pt x="67219" y="47331"/>
                  </a:lnTo>
                  <a:cubicBezTo>
                    <a:pt x="67222" y="47334"/>
                    <a:pt x="67225" y="47337"/>
                    <a:pt x="67228" y="47340"/>
                  </a:cubicBezTo>
                  <a:lnTo>
                    <a:pt x="67208" y="47320"/>
                  </a:lnTo>
                  <a:lnTo>
                    <a:pt x="67208" y="47320"/>
                  </a:lnTo>
                  <a:cubicBezTo>
                    <a:pt x="67212" y="47324"/>
                    <a:pt x="67215" y="47327"/>
                    <a:pt x="67219" y="47331"/>
                  </a:cubicBezTo>
                  <a:lnTo>
                    <a:pt x="67219" y="47331"/>
                  </a:lnTo>
                  <a:cubicBezTo>
                    <a:pt x="66915" y="47032"/>
                    <a:pt x="66532" y="46872"/>
                    <a:pt x="66129" y="46872"/>
                  </a:cubicBezTo>
                  <a:lnTo>
                    <a:pt x="60188" y="25913"/>
                  </a:lnTo>
                  <a:cubicBezTo>
                    <a:pt x="61144" y="25791"/>
                    <a:pt x="61775" y="24835"/>
                    <a:pt x="61510" y="23899"/>
                  </a:cubicBezTo>
                  <a:cubicBezTo>
                    <a:pt x="61308" y="23198"/>
                    <a:pt x="60653" y="22748"/>
                    <a:pt x="59965" y="22748"/>
                  </a:cubicBezTo>
                  <a:cubicBezTo>
                    <a:pt x="59753" y="22748"/>
                    <a:pt x="59539" y="22790"/>
                    <a:pt x="59333" y="22881"/>
                  </a:cubicBezTo>
                  <a:lnTo>
                    <a:pt x="53696" y="2980"/>
                  </a:lnTo>
                  <a:cubicBezTo>
                    <a:pt x="53819" y="2919"/>
                    <a:pt x="53941" y="2818"/>
                    <a:pt x="54042" y="2736"/>
                  </a:cubicBezTo>
                  <a:cubicBezTo>
                    <a:pt x="55147" y="1615"/>
                    <a:pt x="54182" y="1"/>
                    <a:pt x="529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22"/>
            <p:cNvSpPr/>
            <p:nvPr/>
          </p:nvSpPr>
          <p:spPr>
            <a:xfrm>
              <a:off x="-915221" y="4319675"/>
              <a:ext cx="2648487" cy="2061106"/>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9" name="Google Shape;9339;p22"/>
            <p:cNvGrpSpPr/>
            <p:nvPr/>
          </p:nvGrpSpPr>
          <p:grpSpPr>
            <a:xfrm>
              <a:off x="6935500" y="-759830"/>
              <a:ext cx="2972245" cy="2317350"/>
              <a:chOff x="7111688" y="-551166"/>
              <a:chExt cx="2972245" cy="2317350"/>
            </a:xfrm>
          </p:grpSpPr>
          <p:sp>
            <p:nvSpPr>
              <p:cNvPr id="9340" name="Google Shape;9340;p22"/>
              <p:cNvSpPr/>
              <p:nvPr/>
            </p:nvSpPr>
            <p:spPr>
              <a:xfrm>
                <a:off x="7111688" y="-431587"/>
                <a:ext cx="2152175" cy="1460325"/>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22"/>
              <p:cNvSpPr/>
              <p:nvPr/>
            </p:nvSpPr>
            <p:spPr>
              <a:xfrm>
                <a:off x="7551550" y="-551166"/>
                <a:ext cx="2532383" cy="2317350"/>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22"/>
            <p:cNvGrpSpPr/>
            <p:nvPr/>
          </p:nvGrpSpPr>
          <p:grpSpPr>
            <a:xfrm>
              <a:off x="5852475" y="3229594"/>
              <a:ext cx="4367661" cy="2510656"/>
              <a:chOff x="5852475" y="3229594"/>
              <a:chExt cx="4367661" cy="2510656"/>
            </a:xfrm>
          </p:grpSpPr>
          <p:sp>
            <p:nvSpPr>
              <p:cNvPr id="9343" name="Google Shape;9343;p22"/>
              <p:cNvSpPr/>
              <p:nvPr/>
            </p:nvSpPr>
            <p:spPr>
              <a:xfrm>
                <a:off x="8067875" y="3229594"/>
                <a:ext cx="2152261" cy="2510656"/>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22"/>
              <p:cNvSpPr/>
              <p:nvPr/>
            </p:nvSpPr>
            <p:spPr>
              <a:xfrm>
                <a:off x="5852475" y="4603321"/>
                <a:ext cx="3533625" cy="707750"/>
              </a:xfrm>
              <a:custGeom>
                <a:avLst/>
                <a:gdLst/>
                <a:ahLst/>
                <a:cxnLst/>
                <a:rect l="l" t="t" r="r" b="b"/>
                <a:pathLst>
                  <a:path w="141345" h="28310" extrusionOk="0">
                    <a:moveTo>
                      <a:pt x="0" y="28310"/>
                    </a:moveTo>
                    <a:cubicBezTo>
                      <a:pt x="4054" y="25253"/>
                      <a:pt x="13955" y="11896"/>
                      <a:pt x="24322" y="9969"/>
                    </a:cubicBezTo>
                    <a:cubicBezTo>
                      <a:pt x="34689" y="8042"/>
                      <a:pt x="49807" y="18408"/>
                      <a:pt x="62200" y="16747"/>
                    </a:cubicBezTo>
                    <a:cubicBezTo>
                      <a:pt x="74594" y="15086"/>
                      <a:pt x="85492" y="-153"/>
                      <a:pt x="98683" y="1"/>
                    </a:cubicBezTo>
                    <a:cubicBezTo>
                      <a:pt x="111874" y="155"/>
                      <a:pt x="134235" y="14726"/>
                      <a:pt x="141345" y="17671"/>
                    </a:cubicBezTo>
                  </a:path>
                </a:pathLst>
              </a:custGeom>
              <a:noFill/>
              <a:ln w="19050" cap="flat" cmpd="sng">
                <a:solidFill>
                  <a:schemeClr val="dk2"/>
                </a:solidFill>
                <a:prstDash val="solid"/>
                <a:round/>
                <a:headEnd type="none" w="med" len="med"/>
                <a:tailEnd type="none" w="med" len="med"/>
              </a:ln>
            </p:spPr>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9345"/>
        <p:cNvGrpSpPr/>
        <p:nvPr/>
      </p:nvGrpSpPr>
      <p:grpSpPr>
        <a:xfrm>
          <a:off x="0" y="0"/>
          <a:ext cx="0" cy="0"/>
          <a:chOff x="0" y="0"/>
          <a:chExt cx="0" cy="0"/>
        </a:xfrm>
      </p:grpSpPr>
      <p:sp>
        <p:nvSpPr>
          <p:cNvPr id="9346" name="Google Shape;9346;p23"/>
          <p:cNvSpPr txBox="1">
            <a:spLocks noGrp="1"/>
          </p:cNvSpPr>
          <p:nvPr>
            <p:ph type="subTitle" idx="1"/>
          </p:nvPr>
        </p:nvSpPr>
        <p:spPr>
          <a:xfrm>
            <a:off x="722300" y="3344183"/>
            <a:ext cx="23772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9347" name="Google Shape;9347;p23"/>
          <p:cNvSpPr txBox="1">
            <a:spLocks noGrp="1"/>
          </p:cNvSpPr>
          <p:nvPr>
            <p:ph type="subTitle" idx="2"/>
          </p:nvPr>
        </p:nvSpPr>
        <p:spPr>
          <a:xfrm>
            <a:off x="722300" y="3732401"/>
            <a:ext cx="23772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9348" name="Google Shape;9348;p23"/>
          <p:cNvSpPr txBox="1">
            <a:spLocks noGrp="1"/>
          </p:cNvSpPr>
          <p:nvPr>
            <p:ph type="subTitle" idx="3"/>
          </p:nvPr>
        </p:nvSpPr>
        <p:spPr>
          <a:xfrm>
            <a:off x="3383392" y="3344182"/>
            <a:ext cx="23772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9349" name="Google Shape;9349;p23"/>
          <p:cNvSpPr txBox="1">
            <a:spLocks noGrp="1"/>
          </p:cNvSpPr>
          <p:nvPr>
            <p:ph type="subTitle" idx="4"/>
          </p:nvPr>
        </p:nvSpPr>
        <p:spPr>
          <a:xfrm>
            <a:off x="3383408" y="3732400"/>
            <a:ext cx="23772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9350" name="Google Shape;9350;p23"/>
          <p:cNvSpPr txBox="1">
            <a:spLocks noGrp="1"/>
          </p:cNvSpPr>
          <p:nvPr>
            <p:ph type="subTitle" idx="5"/>
          </p:nvPr>
        </p:nvSpPr>
        <p:spPr>
          <a:xfrm>
            <a:off x="6044500" y="3344183"/>
            <a:ext cx="2377200" cy="371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9351" name="Google Shape;9351;p23"/>
          <p:cNvSpPr txBox="1">
            <a:spLocks noGrp="1"/>
          </p:cNvSpPr>
          <p:nvPr>
            <p:ph type="subTitle" idx="6"/>
          </p:nvPr>
        </p:nvSpPr>
        <p:spPr>
          <a:xfrm>
            <a:off x="6044500" y="3732401"/>
            <a:ext cx="23772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9352" name="Google Shape;9352;p23"/>
          <p:cNvSpPr txBox="1">
            <a:spLocks noGrp="1"/>
          </p:cNvSpPr>
          <p:nvPr>
            <p:ph type="subTitle" idx="7"/>
          </p:nvPr>
        </p:nvSpPr>
        <p:spPr>
          <a:xfrm>
            <a:off x="722300" y="1688379"/>
            <a:ext cx="23772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9353" name="Google Shape;9353;p23"/>
          <p:cNvSpPr txBox="1">
            <a:spLocks noGrp="1"/>
          </p:cNvSpPr>
          <p:nvPr>
            <p:ph type="subTitle" idx="8"/>
          </p:nvPr>
        </p:nvSpPr>
        <p:spPr>
          <a:xfrm>
            <a:off x="722300" y="2076597"/>
            <a:ext cx="23772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9354" name="Google Shape;9354;p23"/>
          <p:cNvSpPr txBox="1">
            <a:spLocks noGrp="1"/>
          </p:cNvSpPr>
          <p:nvPr>
            <p:ph type="subTitle" idx="9"/>
          </p:nvPr>
        </p:nvSpPr>
        <p:spPr>
          <a:xfrm>
            <a:off x="3383392" y="1688379"/>
            <a:ext cx="23772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9355" name="Google Shape;9355;p23"/>
          <p:cNvSpPr txBox="1">
            <a:spLocks noGrp="1"/>
          </p:cNvSpPr>
          <p:nvPr>
            <p:ph type="subTitle" idx="13"/>
          </p:nvPr>
        </p:nvSpPr>
        <p:spPr>
          <a:xfrm>
            <a:off x="3383408" y="2076597"/>
            <a:ext cx="23772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9356" name="Google Shape;9356;p23"/>
          <p:cNvSpPr txBox="1">
            <a:spLocks noGrp="1"/>
          </p:cNvSpPr>
          <p:nvPr>
            <p:ph type="subTitle" idx="14"/>
          </p:nvPr>
        </p:nvSpPr>
        <p:spPr>
          <a:xfrm>
            <a:off x="6044500" y="1688379"/>
            <a:ext cx="23772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9357" name="Google Shape;9357;p23"/>
          <p:cNvSpPr txBox="1">
            <a:spLocks noGrp="1"/>
          </p:cNvSpPr>
          <p:nvPr>
            <p:ph type="subTitle" idx="15"/>
          </p:nvPr>
        </p:nvSpPr>
        <p:spPr>
          <a:xfrm>
            <a:off x="6044500" y="2076597"/>
            <a:ext cx="23772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9358" name="Google Shape;9358;p23"/>
          <p:cNvSpPr txBox="1">
            <a:spLocks noGrp="1"/>
          </p:cNvSpPr>
          <p:nvPr>
            <p:ph type="title"/>
          </p:nvPr>
        </p:nvSpPr>
        <p:spPr>
          <a:xfrm>
            <a:off x="720000" y="311400"/>
            <a:ext cx="77016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9359" name="Google Shape;9359;p23"/>
          <p:cNvGrpSpPr/>
          <p:nvPr/>
        </p:nvGrpSpPr>
        <p:grpSpPr>
          <a:xfrm>
            <a:off x="-628850" y="-508200"/>
            <a:ext cx="11200447" cy="6758001"/>
            <a:chOff x="-628850" y="-508200"/>
            <a:chExt cx="11200447" cy="6758001"/>
          </a:xfrm>
        </p:grpSpPr>
        <p:sp>
          <p:nvSpPr>
            <p:cNvPr id="9360" name="Google Shape;9360;p23"/>
            <p:cNvSpPr/>
            <p:nvPr/>
          </p:nvSpPr>
          <p:spPr>
            <a:xfrm>
              <a:off x="8316625" y="-508200"/>
              <a:ext cx="2254971" cy="2316745"/>
            </a:xfrm>
            <a:custGeom>
              <a:avLst/>
              <a:gdLst/>
              <a:ahLst/>
              <a:cxnLst/>
              <a:rect l="l" t="t" r="r" b="b"/>
              <a:pathLst>
                <a:path w="65853" h="67657" extrusionOk="0">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23"/>
            <p:cNvSpPr/>
            <p:nvPr/>
          </p:nvSpPr>
          <p:spPr>
            <a:xfrm>
              <a:off x="8316625" y="3778100"/>
              <a:ext cx="2118866" cy="2471701"/>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2" name="Google Shape;9362;p23"/>
            <p:cNvGrpSpPr/>
            <p:nvPr/>
          </p:nvGrpSpPr>
          <p:grpSpPr>
            <a:xfrm>
              <a:off x="-628850" y="2528875"/>
              <a:ext cx="2041250" cy="3239275"/>
              <a:chOff x="-628850" y="2528875"/>
              <a:chExt cx="2041250" cy="3239275"/>
            </a:xfrm>
          </p:grpSpPr>
          <p:sp>
            <p:nvSpPr>
              <p:cNvPr id="9363" name="Google Shape;9363;p23"/>
              <p:cNvSpPr/>
              <p:nvPr/>
            </p:nvSpPr>
            <p:spPr>
              <a:xfrm>
                <a:off x="-628850" y="3639375"/>
                <a:ext cx="2041250" cy="2128775"/>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23"/>
              <p:cNvSpPr/>
              <p:nvPr/>
            </p:nvSpPr>
            <p:spPr>
              <a:xfrm>
                <a:off x="-326750" y="2528875"/>
                <a:ext cx="653500" cy="1864025"/>
              </a:xfrm>
              <a:custGeom>
                <a:avLst/>
                <a:gdLst/>
                <a:ahLst/>
                <a:cxnLst/>
                <a:rect l="l" t="t" r="r" b="b"/>
                <a:pathLst>
                  <a:path w="26140" h="74561" extrusionOk="0">
                    <a:moveTo>
                      <a:pt x="0" y="74561"/>
                    </a:moveTo>
                    <a:cubicBezTo>
                      <a:pt x="4253" y="72900"/>
                      <a:pt x="22395" y="70109"/>
                      <a:pt x="25518" y="64593"/>
                    </a:cubicBezTo>
                    <a:cubicBezTo>
                      <a:pt x="28641" y="59077"/>
                      <a:pt x="19005" y="49375"/>
                      <a:pt x="18739" y="41467"/>
                    </a:cubicBezTo>
                    <a:cubicBezTo>
                      <a:pt x="18473" y="33559"/>
                      <a:pt x="26581" y="24056"/>
                      <a:pt x="23923" y="17145"/>
                    </a:cubicBezTo>
                    <a:cubicBezTo>
                      <a:pt x="21265" y="10234"/>
                      <a:pt x="6313" y="2858"/>
                      <a:pt x="2791" y="0"/>
                    </a:cubicBezTo>
                  </a:path>
                </a:pathLst>
              </a:custGeom>
              <a:noFill/>
              <a:ln w="19050" cap="flat" cmpd="sng">
                <a:solidFill>
                  <a:schemeClr val="dk2"/>
                </a:solidFill>
                <a:prstDash val="solid"/>
                <a:round/>
                <a:headEnd type="none" w="med" len="med"/>
                <a:tailEnd type="none" w="med" len="med"/>
              </a:ln>
            </p:spPr>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5_2">
    <p:spTree>
      <p:nvGrpSpPr>
        <p:cNvPr id="1" name="Shape 9365"/>
        <p:cNvGrpSpPr/>
        <p:nvPr/>
      </p:nvGrpSpPr>
      <p:grpSpPr>
        <a:xfrm>
          <a:off x="0" y="0"/>
          <a:ext cx="0" cy="0"/>
          <a:chOff x="0" y="0"/>
          <a:chExt cx="0" cy="0"/>
        </a:xfrm>
      </p:grpSpPr>
      <p:grpSp>
        <p:nvGrpSpPr>
          <p:cNvPr id="9366" name="Google Shape;9366;p24"/>
          <p:cNvGrpSpPr/>
          <p:nvPr/>
        </p:nvGrpSpPr>
        <p:grpSpPr>
          <a:xfrm>
            <a:off x="-594437" y="-884625"/>
            <a:ext cx="10692428" cy="7133717"/>
            <a:chOff x="-594437" y="-884625"/>
            <a:chExt cx="10692428" cy="7133717"/>
          </a:xfrm>
        </p:grpSpPr>
        <p:grpSp>
          <p:nvGrpSpPr>
            <p:cNvPr id="9367" name="Google Shape;9367;p24"/>
            <p:cNvGrpSpPr/>
            <p:nvPr/>
          </p:nvGrpSpPr>
          <p:grpSpPr>
            <a:xfrm>
              <a:off x="7334713" y="-884625"/>
              <a:ext cx="2763278" cy="7133717"/>
              <a:chOff x="7334713" y="-884625"/>
              <a:chExt cx="2763278" cy="7133717"/>
            </a:xfrm>
          </p:grpSpPr>
          <p:sp>
            <p:nvSpPr>
              <p:cNvPr id="9368" name="Google Shape;9368;p24"/>
              <p:cNvSpPr/>
              <p:nvPr/>
            </p:nvSpPr>
            <p:spPr>
              <a:xfrm>
                <a:off x="7945750" y="4037893"/>
                <a:ext cx="2152241" cy="2211200"/>
              </a:xfrm>
              <a:custGeom>
                <a:avLst/>
                <a:gdLst/>
                <a:ahLst/>
                <a:cxnLst/>
                <a:rect l="l" t="t" r="r" b="b"/>
                <a:pathLst>
                  <a:path w="65853" h="67657" extrusionOk="0">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9" name="Google Shape;9369;p24"/>
              <p:cNvGrpSpPr/>
              <p:nvPr/>
            </p:nvGrpSpPr>
            <p:grpSpPr>
              <a:xfrm>
                <a:off x="7334713" y="-884625"/>
                <a:ext cx="2273463" cy="3541275"/>
                <a:chOff x="7334713" y="-884625"/>
                <a:chExt cx="2273463" cy="3541275"/>
              </a:xfrm>
            </p:grpSpPr>
            <p:sp>
              <p:nvSpPr>
                <p:cNvPr id="9370" name="Google Shape;9370;p24"/>
                <p:cNvSpPr/>
                <p:nvPr/>
              </p:nvSpPr>
              <p:spPr>
                <a:xfrm>
                  <a:off x="8540393" y="403875"/>
                  <a:ext cx="864525" cy="2252775"/>
                </a:xfrm>
                <a:custGeom>
                  <a:avLst/>
                  <a:gdLst/>
                  <a:ahLst/>
                  <a:cxnLst/>
                  <a:rect l="l" t="t" r="r" b="b"/>
                  <a:pathLst>
                    <a:path w="34581" h="90111" extrusionOk="0">
                      <a:moveTo>
                        <a:pt x="28600" y="0"/>
                      </a:moveTo>
                      <a:cubicBezTo>
                        <a:pt x="23882" y="5914"/>
                        <a:pt x="2750" y="25651"/>
                        <a:pt x="291" y="35486"/>
                      </a:cubicBezTo>
                      <a:cubicBezTo>
                        <a:pt x="-2168" y="45321"/>
                        <a:pt x="11686" y="51437"/>
                        <a:pt x="13847" y="59010"/>
                      </a:cubicBezTo>
                      <a:cubicBezTo>
                        <a:pt x="16008" y="66583"/>
                        <a:pt x="9801" y="75742"/>
                        <a:pt x="13257" y="80925"/>
                      </a:cubicBezTo>
                      <a:cubicBezTo>
                        <a:pt x="16713" y="86109"/>
                        <a:pt x="31027" y="88580"/>
                        <a:pt x="34581" y="90111"/>
                      </a:cubicBezTo>
                    </a:path>
                  </a:pathLst>
                </a:custGeom>
                <a:noFill/>
                <a:ln w="19050" cap="flat" cmpd="sng">
                  <a:solidFill>
                    <a:schemeClr val="dk2"/>
                  </a:solidFill>
                  <a:prstDash val="solid"/>
                  <a:round/>
                  <a:headEnd type="none" w="med" len="med"/>
                  <a:tailEnd type="none" w="med" len="med"/>
                </a:ln>
              </p:spPr>
            </p:sp>
            <p:sp>
              <p:nvSpPr>
                <p:cNvPr id="9371" name="Google Shape;9371;p24"/>
                <p:cNvSpPr/>
                <p:nvPr/>
              </p:nvSpPr>
              <p:spPr>
                <a:xfrm>
                  <a:off x="7334713" y="-884625"/>
                  <a:ext cx="2273463" cy="1769254"/>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2" name="Google Shape;9372;p24"/>
            <p:cNvGrpSpPr/>
            <p:nvPr/>
          </p:nvGrpSpPr>
          <p:grpSpPr>
            <a:xfrm>
              <a:off x="-594437" y="3029863"/>
              <a:ext cx="4213138" cy="2746546"/>
              <a:chOff x="-594437" y="3029863"/>
              <a:chExt cx="4213138" cy="2746546"/>
            </a:xfrm>
          </p:grpSpPr>
          <p:sp>
            <p:nvSpPr>
              <p:cNvPr id="9373" name="Google Shape;9373;p24"/>
              <p:cNvSpPr/>
              <p:nvPr/>
            </p:nvSpPr>
            <p:spPr>
              <a:xfrm>
                <a:off x="-594437" y="3029863"/>
                <a:ext cx="2633621" cy="2746546"/>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24"/>
              <p:cNvSpPr/>
              <p:nvPr/>
            </p:nvSpPr>
            <p:spPr>
              <a:xfrm>
                <a:off x="1236300" y="4533869"/>
                <a:ext cx="2382400" cy="660525"/>
              </a:xfrm>
              <a:custGeom>
                <a:avLst/>
                <a:gdLst/>
                <a:ahLst/>
                <a:cxnLst/>
                <a:rect l="l" t="t" r="r" b="b"/>
                <a:pathLst>
                  <a:path w="95296" h="26421" extrusionOk="0">
                    <a:moveTo>
                      <a:pt x="0" y="26421"/>
                    </a:moveTo>
                    <a:cubicBezTo>
                      <a:pt x="2719" y="22946"/>
                      <a:pt x="8869" y="7698"/>
                      <a:pt x="16312" y="5572"/>
                    </a:cubicBezTo>
                    <a:cubicBezTo>
                      <a:pt x="23755" y="3446"/>
                      <a:pt x="35428" y="14562"/>
                      <a:pt x="44657" y="13663"/>
                    </a:cubicBezTo>
                    <a:cubicBezTo>
                      <a:pt x="53886" y="12764"/>
                      <a:pt x="63246" y="-1768"/>
                      <a:pt x="71686" y="179"/>
                    </a:cubicBezTo>
                    <a:cubicBezTo>
                      <a:pt x="80126" y="2126"/>
                      <a:pt x="91361" y="21149"/>
                      <a:pt x="95296" y="25343"/>
                    </a:cubicBezTo>
                  </a:path>
                </a:pathLst>
              </a:custGeom>
              <a:noFill/>
              <a:ln w="19050" cap="flat" cmpd="sng">
                <a:solidFill>
                  <a:schemeClr val="dk2"/>
                </a:solidFill>
                <a:prstDash val="solid"/>
                <a:round/>
                <a:headEnd type="none" w="med" len="med"/>
                <a:tailEnd type="none" w="med" len="med"/>
              </a:ln>
            </p:spPr>
          </p:sp>
        </p:grpSp>
      </p:grpSp>
      <p:sp>
        <p:nvSpPr>
          <p:cNvPr id="9375" name="Google Shape;9375;p24"/>
          <p:cNvSpPr txBox="1">
            <a:spLocks noGrp="1"/>
          </p:cNvSpPr>
          <p:nvPr>
            <p:ph type="title" hasCustomPrompt="1"/>
          </p:nvPr>
        </p:nvSpPr>
        <p:spPr>
          <a:xfrm>
            <a:off x="4292250" y="3246071"/>
            <a:ext cx="31983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9376" name="Google Shape;9376;p24"/>
          <p:cNvSpPr txBox="1">
            <a:spLocks noGrp="1"/>
          </p:cNvSpPr>
          <p:nvPr>
            <p:ph type="subTitle" idx="1"/>
          </p:nvPr>
        </p:nvSpPr>
        <p:spPr>
          <a:xfrm>
            <a:off x="4292250" y="4041784"/>
            <a:ext cx="3198300" cy="438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9377" name="Google Shape;9377;p24"/>
          <p:cNvSpPr txBox="1">
            <a:spLocks noGrp="1"/>
          </p:cNvSpPr>
          <p:nvPr>
            <p:ph type="title" idx="2" hasCustomPrompt="1"/>
          </p:nvPr>
        </p:nvSpPr>
        <p:spPr>
          <a:xfrm>
            <a:off x="4292250" y="428185"/>
            <a:ext cx="31983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9378" name="Google Shape;9378;p24"/>
          <p:cNvSpPr txBox="1">
            <a:spLocks noGrp="1"/>
          </p:cNvSpPr>
          <p:nvPr>
            <p:ph type="subTitle" idx="3"/>
          </p:nvPr>
        </p:nvSpPr>
        <p:spPr>
          <a:xfrm>
            <a:off x="4292250" y="1223897"/>
            <a:ext cx="3198300" cy="438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9379" name="Google Shape;9379;p24"/>
          <p:cNvSpPr txBox="1">
            <a:spLocks noGrp="1"/>
          </p:cNvSpPr>
          <p:nvPr>
            <p:ph type="title" idx="4" hasCustomPrompt="1"/>
          </p:nvPr>
        </p:nvSpPr>
        <p:spPr>
          <a:xfrm>
            <a:off x="4292250" y="1837128"/>
            <a:ext cx="31983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5000"/>
              <a:buNone/>
              <a:defRPr sz="5000"/>
            </a:lvl1pPr>
            <a:lvl2pPr lvl="1" rtl="0">
              <a:spcBef>
                <a:spcPts val="0"/>
              </a:spcBef>
              <a:spcAft>
                <a:spcPts val="0"/>
              </a:spcAft>
              <a:buClr>
                <a:schemeClr val="accent4"/>
              </a:buClr>
              <a:buSzPts val="5000"/>
              <a:buNone/>
              <a:defRPr sz="5000">
                <a:solidFill>
                  <a:schemeClr val="accent4"/>
                </a:solidFill>
              </a:defRPr>
            </a:lvl2pPr>
            <a:lvl3pPr lvl="2" rtl="0">
              <a:spcBef>
                <a:spcPts val="0"/>
              </a:spcBef>
              <a:spcAft>
                <a:spcPts val="0"/>
              </a:spcAft>
              <a:buClr>
                <a:schemeClr val="accent4"/>
              </a:buClr>
              <a:buSzPts val="5000"/>
              <a:buNone/>
              <a:defRPr sz="5000">
                <a:solidFill>
                  <a:schemeClr val="accent4"/>
                </a:solidFill>
              </a:defRPr>
            </a:lvl3pPr>
            <a:lvl4pPr lvl="3" rtl="0">
              <a:spcBef>
                <a:spcPts val="0"/>
              </a:spcBef>
              <a:spcAft>
                <a:spcPts val="0"/>
              </a:spcAft>
              <a:buClr>
                <a:schemeClr val="accent4"/>
              </a:buClr>
              <a:buSzPts val="5000"/>
              <a:buNone/>
              <a:defRPr sz="5000">
                <a:solidFill>
                  <a:schemeClr val="accent4"/>
                </a:solidFill>
              </a:defRPr>
            </a:lvl4pPr>
            <a:lvl5pPr lvl="4" rtl="0">
              <a:spcBef>
                <a:spcPts val="0"/>
              </a:spcBef>
              <a:spcAft>
                <a:spcPts val="0"/>
              </a:spcAft>
              <a:buClr>
                <a:schemeClr val="accent4"/>
              </a:buClr>
              <a:buSzPts val="5000"/>
              <a:buNone/>
              <a:defRPr sz="5000">
                <a:solidFill>
                  <a:schemeClr val="accent4"/>
                </a:solidFill>
              </a:defRPr>
            </a:lvl5pPr>
            <a:lvl6pPr lvl="5" rtl="0">
              <a:spcBef>
                <a:spcPts val="0"/>
              </a:spcBef>
              <a:spcAft>
                <a:spcPts val="0"/>
              </a:spcAft>
              <a:buClr>
                <a:schemeClr val="accent4"/>
              </a:buClr>
              <a:buSzPts val="5000"/>
              <a:buNone/>
              <a:defRPr sz="5000">
                <a:solidFill>
                  <a:schemeClr val="accent4"/>
                </a:solidFill>
              </a:defRPr>
            </a:lvl6pPr>
            <a:lvl7pPr lvl="6" rtl="0">
              <a:spcBef>
                <a:spcPts val="0"/>
              </a:spcBef>
              <a:spcAft>
                <a:spcPts val="0"/>
              </a:spcAft>
              <a:buClr>
                <a:schemeClr val="accent4"/>
              </a:buClr>
              <a:buSzPts val="5000"/>
              <a:buNone/>
              <a:defRPr sz="5000">
                <a:solidFill>
                  <a:schemeClr val="accent4"/>
                </a:solidFill>
              </a:defRPr>
            </a:lvl7pPr>
            <a:lvl8pPr lvl="7" rtl="0">
              <a:spcBef>
                <a:spcPts val="0"/>
              </a:spcBef>
              <a:spcAft>
                <a:spcPts val="0"/>
              </a:spcAft>
              <a:buClr>
                <a:schemeClr val="accent4"/>
              </a:buClr>
              <a:buSzPts val="5000"/>
              <a:buNone/>
              <a:defRPr sz="5000">
                <a:solidFill>
                  <a:schemeClr val="accent4"/>
                </a:solidFill>
              </a:defRPr>
            </a:lvl8pPr>
            <a:lvl9pPr lvl="8" rtl="0">
              <a:spcBef>
                <a:spcPts val="0"/>
              </a:spcBef>
              <a:spcAft>
                <a:spcPts val="0"/>
              </a:spcAft>
              <a:buClr>
                <a:schemeClr val="accent4"/>
              </a:buClr>
              <a:buSzPts val="5000"/>
              <a:buNone/>
              <a:defRPr sz="5000">
                <a:solidFill>
                  <a:schemeClr val="accent4"/>
                </a:solidFill>
              </a:defRPr>
            </a:lvl9pPr>
          </a:lstStyle>
          <a:p>
            <a:r>
              <a:t>xx%</a:t>
            </a:r>
          </a:p>
        </p:txBody>
      </p:sp>
      <p:sp>
        <p:nvSpPr>
          <p:cNvPr id="9380" name="Google Shape;9380;p24"/>
          <p:cNvSpPr txBox="1">
            <a:spLocks noGrp="1"/>
          </p:cNvSpPr>
          <p:nvPr>
            <p:ph type="subTitle" idx="5"/>
          </p:nvPr>
        </p:nvSpPr>
        <p:spPr>
          <a:xfrm>
            <a:off x="4292250" y="2632841"/>
            <a:ext cx="3198300" cy="438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p:cSld name="CUSTOM_17">
    <p:spTree>
      <p:nvGrpSpPr>
        <p:cNvPr id="1" name="Shape 9381"/>
        <p:cNvGrpSpPr/>
        <p:nvPr/>
      </p:nvGrpSpPr>
      <p:grpSpPr>
        <a:xfrm>
          <a:off x="0" y="0"/>
          <a:ext cx="0" cy="0"/>
          <a:chOff x="0" y="0"/>
          <a:chExt cx="0" cy="0"/>
        </a:xfrm>
      </p:grpSpPr>
      <p:grpSp>
        <p:nvGrpSpPr>
          <p:cNvPr id="9382" name="Google Shape;9382;p25"/>
          <p:cNvGrpSpPr/>
          <p:nvPr/>
        </p:nvGrpSpPr>
        <p:grpSpPr>
          <a:xfrm>
            <a:off x="-732050" y="-643476"/>
            <a:ext cx="11154583" cy="6430452"/>
            <a:chOff x="-732050" y="-643476"/>
            <a:chExt cx="11154583" cy="6430452"/>
          </a:xfrm>
        </p:grpSpPr>
        <p:sp>
          <p:nvSpPr>
            <p:cNvPr id="9383" name="Google Shape;9383;p25"/>
            <p:cNvSpPr/>
            <p:nvPr/>
          </p:nvSpPr>
          <p:spPr>
            <a:xfrm>
              <a:off x="7271750" y="3424224"/>
              <a:ext cx="2299751" cy="2362752"/>
            </a:xfrm>
            <a:custGeom>
              <a:avLst/>
              <a:gdLst/>
              <a:ahLst/>
              <a:cxnLst/>
              <a:rect l="l" t="t" r="r" b="b"/>
              <a:pathLst>
                <a:path w="65853" h="67657" extrusionOk="0">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25"/>
            <p:cNvSpPr/>
            <p:nvPr/>
          </p:nvSpPr>
          <p:spPr>
            <a:xfrm>
              <a:off x="7271738" y="-512576"/>
              <a:ext cx="2556984" cy="1989897"/>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25"/>
            <p:cNvSpPr/>
            <p:nvPr/>
          </p:nvSpPr>
          <p:spPr>
            <a:xfrm>
              <a:off x="-732050" y="3341099"/>
              <a:ext cx="2041250" cy="2128775"/>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25"/>
            <p:cNvSpPr/>
            <p:nvPr/>
          </p:nvSpPr>
          <p:spPr>
            <a:xfrm>
              <a:off x="7865475" y="-643476"/>
              <a:ext cx="2557058" cy="2982860"/>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8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25"/>
            <p:cNvSpPr/>
            <p:nvPr/>
          </p:nvSpPr>
          <p:spPr>
            <a:xfrm>
              <a:off x="-318525" y="3629650"/>
              <a:ext cx="3688175" cy="1634750"/>
            </a:xfrm>
            <a:custGeom>
              <a:avLst/>
              <a:gdLst/>
              <a:ahLst/>
              <a:cxnLst/>
              <a:rect l="l" t="t" r="r" b="b"/>
              <a:pathLst>
                <a:path w="147527" h="65390" extrusionOk="0">
                  <a:moveTo>
                    <a:pt x="0" y="0"/>
                  </a:moveTo>
                  <a:cubicBezTo>
                    <a:pt x="3154" y="7840"/>
                    <a:pt x="8262" y="41393"/>
                    <a:pt x="18925" y="47040"/>
                  </a:cubicBezTo>
                  <a:cubicBezTo>
                    <a:pt x="29589" y="52687"/>
                    <a:pt x="49561" y="34879"/>
                    <a:pt x="63981" y="33882"/>
                  </a:cubicBezTo>
                  <a:cubicBezTo>
                    <a:pt x="78402" y="32885"/>
                    <a:pt x="91524" y="35808"/>
                    <a:pt x="105448" y="41059"/>
                  </a:cubicBezTo>
                  <a:cubicBezTo>
                    <a:pt x="119372" y="46310"/>
                    <a:pt x="140514" y="61335"/>
                    <a:pt x="147527" y="65390"/>
                  </a:cubicBezTo>
                </a:path>
              </a:pathLst>
            </a:custGeom>
            <a:noFill/>
            <a:ln w="19050" cap="flat" cmpd="sng">
              <a:solidFill>
                <a:schemeClr val="dk2"/>
              </a:solidFill>
              <a:prstDash val="solid"/>
              <a:round/>
              <a:headEnd type="none" w="med" len="med"/>
              <a:tailEnd type="none" w="med" len="med"/>
            </a:ln>
          </p:spPr>
        </p:sp>
      </p:grpSp>
      <p:sp>
        <p:nvSpPr>
          <p:cNvPr id="9388" name="Google Shape;9388;p25"/>
          <p:cNvSpPr txBox="1">
            <a:spLocks noGrp="1"/>
          </p:cNvSpPr>
          <p:nvPr>
            <p:ph type="body" idx="1"/>
          </p:nvPr>
        </p:nvSpPr>
        <p:spPr>
          <a:xfrm>
            <a:off x="720000" y="1320500"/>
            <a:ext cx="4852500" cy="2707200"/>
          </a:xfrm>
          <a:prstGeom prst="rect">
            <a:avLst/>
          </a:prstGeom>
        </p:spPr>
        <p:txBody>
          <a:bodyPr spcFirstLastPara="1" wrap="square" lIns="91425" tIns="91425" rIns="91425" bIns="91425" anchor="ctr" anchorCtr="0">
            <a:noAutofit/>
          </a:bodyPr>
          <a:lstStyle>
            <a:lvl1pPr marL="457200" lvl="0" indent="-330200" rtl="0">
              <a:spcBef>
                <a:spcPts val="0"/>
              </a:spcBef>
              <a:spcAft>
                <a:spcPts val="0"/>
              </a:spcAft>
              <a:buSzPts val="1600"/>
              <a:buChar char="●"/>
              <a:defRPr sz="1600"/>
            </a:lvl1pPr>
            <a:lvl2pPr marL="914400" lvl="1" indent="-317500" rtl="0">
              <a:spcBef>
                <a:spcPts val="0"/>
              </a:spcBef>
              <a:spcAft>
                <a:spcPts val="0"/>
              </a:spcAft>
              <a:buSzPts val="1400"/>
              <a:buChar char="○"/>
              <a:defRPr sz="1600"/>
            </a:lvl2pPr>
            <a:lvl3pPr marL="1371600" lvl="2" indent="-317500" rtl="0">
              <a:spcBef>
                <a:spcPts val="0"/>
              </a:spcBef>
              <a:spcAft>
                <a:spcPts val="0"/>
              </a:spcAft>
              <a:buSzPts val="1400"/>
              <a:buChar char="■"/>
              <a:defRPr sz="1600"/>
            </a:lvl3pPr>
            <a:lvl4pPr marL="1828800" lvl="3" indent="-317500" rtl="0">
              <a:spcBef>
                <a:spcPts val="0"/>
              </a:spcBef>
              <a:spcAft>
                <a:spcPts val="0"/>
              </a:spcAft>
              <a:buSzPts val="1400"/>
              <a:buChar char="●"/>
              <a:defRPr sz="1600"/>
            </a:lvl4pPr>
            <a:lvl5pPr marL="2286000" lvl="4" indent="-317500" rtl="0">
              <a:spcBef>
                <a:spcPts val="0"/>
              </a:spcBef>
              <a:spcAft>
                <a:spcPts val="0"/>
              </a:spcAft>
              <a:buSzPts val="1400"/>
              <a:buChar char="○"/>
              <a:defRPr sz="1600"/>
            </a:lvl5pPr>
            <a:lvl6pPr marL="2743200" lvl="5" indent="-317500" rtl="0">
              <a:spcBef>
                <a:spcPts val="0"/>
              </a:spcBef>
              <a:spcAft>
                <a:spcPts val="0"/>
              </a:spcAft>
              <a:buSzPts val="1400"/>
              <a:buChar char="■"/>
              <a:defRPr sz="1600"/>
            </a:lvl6pPr>
            <a:lvl7pPr marL="3200400" lvl="6" indent="-317500" rtl="0">
              <a:spcBef>
                <a:spcPts val="0"/>
              </a:spcBef>
              <a:spcAft>
                <a:spcPts val="0"/>
              </a:spcAft>
              <a:buSzPts val="1400"/>
              <a:buChar char="●"/>
              <a:defRPr sz="1600"/>
            </a:lvl7pPr>
            <a:lvl8pPr marL="3657600" lvl="7" indent="-317500" rtl="0">
              <a:spcBef>
                <a:spcPts val="0"/>
              </a:spcBef>
              <a:spcAft>
                <a:spcPts val="0"/>
              </a:spcAft>
              <a:buSzPts val="1400"/>
              <a:buChar char="○"/>
              <a:defRPr sz="1600"/>
            </a:lvl8pPr>
            <a:lvl9pPr marL="4114800" lvl="8" indent="-317500" rtl="0">
              <a:spcBef>
                <a:spcPts val="0"/>
              </a:spcBef>
              <a:spcAft>
                <a:spcPts val="0"/>
              </a:spcAft>
              <a:buSzPts val="1400"/>
              <a:buChar char="■"/>
              <a:defRPr sz="1600"/>
            </a:lvl9pPr>
          </a:lstStyle>
          <a:p>
            <a:endParaRPr/>
          </a:p>
        </p:txBody>
      </p:sp>
      <p:sp>
        <p:nvSpPr>
          <p:cNvPr id="9389" name="Google Shape;9389;p25"/>
          <p:cNvSpPr txBox="1">
            <a:spLocks noGrp="1"/>
          </p:cNvSpPr>
          <p:nvPr>
            <p:ph type="title"/>
          </p:nvPr>
        </p:nvSpPr>
        <p:spPr>
          <a:xfrm>
            <a:off x="720000" y="311400"/>
            <a:ext cx="66966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1">
  <p:cSld name="CUSTOM_10">
    <p:spTree>
      <p:nvGrpSpPr>
        <p:cNvPr id="1" name="Shape 9390"/>
        <p:cNvGrpSpPr/>
        <p:nvPr/>
      </p:nvGrpSpPr>
      <p:grpSpPr>
        <a:xfrm>
          <a:off x="0" y="0"/>
          <a:ext cx="0" cy="0"/>
          <a:chOff x="0" y="0"/>
          <a:chExt cx="0" cy="0"/>
        </a:xfrm>
      </p:grpSpPr>
      <p:sp>
        <p:nvSpPr>
          <p:cNvPr id="9391" name="Google Shape;9391;p26"/>
          <p:cNvSpPr txBox="1">
            <a:spLocks noGrp="1"/>
          </p:cNvSpPr>
          <p:nvPr>
            <p:ph type="subTitle" idx="1"/>
          </p:nvPr>
        </p:nvSpPr>
        <p:spPr>
          <a:xfrm>
            <a:off x="4567036" y="2502575"/>
            <a:ext cx="3134700" cy="105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9392" name="Google Shape;9392;p26"/>
          <p:cNvSpPr txBox="1">
            <a:spLocks noGrp="1"/>
          </p:cNvSpPr>
          <p:nvPr>
            <p:ph type="title"/>
          </p:nvPr>
        </p:nvSpPr>
        <p:spPr>
          <a:xfrm>
            <a:off x="4567036" y="1471425"/>
            <a:ext cx="3134700" cy="10506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3400"/>
              <a:buNone/>
              <a:defRPr/>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grpSp>
        <p:nvGrpSpPr>
          <p:cNvPr id="9393" name="Google Shape;9393;p26"/>
          <p:cNvGrpSpPr/>
          <p:nvPr/>
        </p:nvGrpSpPr>
        <p:grpSpPr>
          <a:xfrm>
            <a:off x="-513623" y="-624340"/>
            <a:ext cx="10630567" cy="6392181"/>
            <a:chOff x="-513623" y="-566837"/>
            <a:chExt cx="10630567" cy="6392181"/>
          </a:xfrm>
        </p:grpSpPr>
        <p:grpSp>
          <p:nvGrpSpPr>
            <p:cNvPr id="9394" name="Google Shape;9394;p26"/>
            <p:cNvGrpSpPr/>
            <p:nvPr/>
          </p:nvGrpSpPr>
          <p:grpSpPr>
            <a:xfrm>
              <a:off x="-513623" y="4098512"/>
              <a:ext cx="5910876" cy="1684007"/>
              <a:chOff x="2871302" y="3766573"/>
              <a:chExt cx="5910876" cy="1684007"/>
            </a:xfrm>
          </p:grpSpPr>
          <p:sp>
            <p:nvSpPr>
              <p:cNvPr id="9395" name="Google Shape;9395;p26"/>
              <p:cNvSpPr/>
              <p:nvPr/>
            </p:nvSpPr>
            <p:spPr>
              <a:xfrm rot="10800000">
                <a:off x="6358511" y="3766573"/>
                <a:ext cx="4610" cy="4610"/>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26"/>
              <p:cNvSpPr/>
              <p:nvPr/>
            </p:nvSpPr>
            <p:spPr>
              <a:xfrm rot="10800000">
                <a:off x="6476901" y="3770243"/>
                <a:ext cx="3670" cy="3670"/>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26"/>
              <p:cNvSpPr/>
              <p:nvPr/>
            </p:nvSpPr>
            <p:spPr>
              <a:xfrm rot="10800000">
                <a:off x="6240792" y="3769662"/>
                <a:ext cx="6445" cy="4252"/>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26"/>
              <p:cNvSpPr/>
              <p:nvPr/>
            </p:nvSpPr>
            <p:spPr>
              <a:xfrm rot="10800000">
                <a:off x="6122626" y="3773869"/>
                <a:ext cx="7296" cy="7341"/>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26"/>
              <p:cNvSpPr/>
              <p:nvPr/>
            </p:nvSpPr>
            <p:spPr>
              <a:xfrm rot="10800000">
                <a:off x="6594396" y="3780270"/>
                <a:ext cx="1880" cy="1835"/>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26"/>
              <p:cNvSpPr/>
              <p:nvPr/>
            </p:nvSpPr>
            <p:spPr>
              <a:xfrm rot="10800000">
                <a:off x="6005131" y="3787252"/>
                <a:ext cx="9444" cy="6714"/>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26"/>
              <p:cNvSpPr/>
              <p:nvPr/>
            </p:nvSpPr>
            <p:spPr>
              <a:xfrm rot="10800000">
                <a:off x="6711892" y="3795757"/>
                <a:ext cx="940" cy="45"/>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26"/>
              <p:cNvSpPr/>
              <p:nvPr/>
            </p:nvSpPr>
            <p:spPr>
              <a:xfrm rot="10800000">
                <a:off x="5888531" y="3801217"/>
                <a:ext cx="9131" cy="9131"/>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26"/>
              <p:cNvSpPr/>
              <p:nvPr/>
            </p:nvSpPr>
            <p:spPr>
              <a:xfrm rot="10800000">
                <a:off x="5771707" y="3823060"/>
                <a:ext cx="11951" cy="7520"/>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26"/>
              <p:cNvSpPr/>
              <p:nvPr/>
            </p:nvSpPr>
            <p:spPr>
              <a:xfrm rot="10800000">
                <a:off x="5654928" y="3842934"/>
                <a:ext cx="13249" cy="12219"/>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26"/>
              <p:cNvSpPr/>
              <p:nvPr/>
            </p:nvSpPr>
            <p:spPr>
              <a:xfrm rot="10800000">
                <a:off x="6487823" y="3852199"/>
                <a:ext cx="4610" cy="3939"/>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26"/>
              <p:cNvSpPr/>
              <p:nvPr/>
            </p:nvSpPr>
            <p:spPr>
              <a:xfrm rot="10800000">
                <a:off x="6370328" y="3853139"/>
                <a:ext cx="6445" cy="5505"/>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26"/>
              <p:cNvSpPr/>
              <p:nvPr/>
            </p:nvSpPr>
            <p:spPr>
              <a:xfrm rot="10800000">
                <a:off x="6606258" y="3855869"/>
                <a:ext cx="3670" cy="3670"/>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26"/>
              <p:cNvSpPr/>
              <p:nvPr/>
            </p:nvSpPr>
            <p:spPr>
              <a:xfrm rot="10800000">
                <a:off x="6251937" y="3859495"/>
                <a:ext cx="7341" cy="6401"/>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26"/>
              <p:cNvSpPr/>
              <p:nvPr/>
            </p:nvSpPr>
            <p:spPr>
              <a:xfrm rot="10800000">
                <a:off x="6723753" y="3865851"/>
                <a:ext cx="1835" cy="1880"/>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26"/>
              <p:cNvSpPr/>
              <p:nvPr/>
            </p:nvSpPr>
            <p:spPr>
              <a:xfrm rot="10800000">
                <a:off x="6134442" y="3870416"/>
                <a:ext cx="8236" cy="8236"/>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26"/>
              <p:cNvSpPr/>
              <p:nvPr/>
            </p:nvSpPr>
            <p:spPr>
              <a:xfrm rot="10800000">
                <a:off x="5538776" y="3867552"/>
                <a:ext cx="15532" cy="12936"/>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26"/>
              <p:cNvSpPr/>
              <p:nvPr/>
            </p:nvSpPr>
            <p:spPr>
              <a:xfrm rot="10800000">
                <a:off x="6842143" y="3881338"/>
                <a:ext cx="45" cy="45"/>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26"/>
              <p:cNvSpPr/>
              <p:nvPr/>
            </p:nvSpPr>
            <p:spPr>
              <a:xfrm rot="10800000">
                <a:off x="2875867" y="3843023"/>
                <a:ext cx="48967" cy="41179"/>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26"/>
              <p:cNvSpPr/>
              <p:nvPr/>
            </p:nvSpPr>
            <p:spPr>
              <a:xfrm rot="10800000">
                <a:off x="6017842" y="3885903"/>
                <a:ext cx="9176" cy="9176"/>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26"/>
              <p:cNvSpPr/>
              <p:nvPr/>
            </p:nvSpPr>
            <p:spPr>
              <a:xfrm rot="10800000">
                <a:off x="5424906" y="3893199"/>
                <a:ext cx="15532" cy="14592"/>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26"/>
              <p:cNvSpPr/>
              <p:nvPr/>
            </p:nvSpPr>
            <p:spPr>
              <a:xfrm rot="10800000">
                <a:off x="5901287" y="3904837"/>
                <a:ext cx="10966" cy="1025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26"/>
              <p:cNvSpPr/>
              <p:nvPr/>
            </p:nvSpPr>
            <p:spPr>
              <a:xfrm rot="10800000">
                <a:off x="2986962" y="3883486"/>
                <a:ext cx="48072" cy="39881"/>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26"/>
              <p:cNvSpPr/>
              <p:nvPr/>
            </p:nvSpPr>
            <p:spPr>
              <a:xfrm rot="10800000">
                <a:off x="2893816" y="3884963"/>
                <a:ext cx="50803" cy="43059"/>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26"/>
              <p:cNvSpPr/>
              <p:nvPr/>
            </p:nvSpPr>
            <p:spPr>
              <a:xfrm rot="10800000">
                <a:off x="5310186" y="3920324"/>
                <a:ext cx="19157" cy="15711"/>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26"/>
              <p:cNvSpPr/>
              <p:nvPr/>
            </p:nvSpPr>
            <p:spPr>
              <a:xfrm rot="10800000">
                <a:off x="5784687" y="3926904"/>
                <a:ext cx="12801" cy="11861"/>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26"/>
              <p:cNvSpPr/>
              <p:nvPr/>
            </p:nvSpPr>
            <p:spPr>
              <a:xfrm rot="10800000">
                <a:off x="6617179" y="3936930"/>
                <a:ext cx="4610" cy="4566"/>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26"/>
              <p:cNvSpPr/>
              <p:nvPr/>
            </p:nvSpPr>
            <p:spPr>
              <a:xfrm rot="10800000">
                <a:off x="6499684" y="3937825"/>
                <a:ext cx="5505" cy="5505"/>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26"/>
              <p:cNvSpPr/>
              <p:nvPr/>
            </p:nvSpPr>
            <p:spPr>
              <a:xfrm rot="10800000">
                <a:off x="6735570" y="3942256"/>
                <a:ext cx="3849" cy="237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26"/>
              <p:cNvSpPr/>
              <p:nvPr/>
            </p:nvSpPr>
            <p:spPr>
              <a:xfrm rot="10800000">
                <a:off x="6381294" y="3944181"/>
                <a:ext cx="7296" cy="6445"/>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26"/>
              <p:cNvSpPr/>
              <p:nvPr/>
            </p:nvSpPr>
            <p:spPr>
              <a:xfrm rot="10800000">
                <a:off x="6853065" y="3951477"/>
                <a:ext cx="2775" cy="2238"/>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26"/>
              <p:cNvSpPr/>
              <p:nvPr/>
            </p:nvSpPr>
            <p:spPr>
              <a:xfrm rot="10800000">
                <a:off x="3094162" y="3920503"/>
                <a:ext cx="51071" cy="39210"/>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26"/>
              <p:cNvSpPr/>
              <p:nvPr/>
            </p:nvSpPr>
            <p:spPr>
              <a:xfrm rot="10800000">
                <a:off x="6263799" y="3955147"/>
                <a:ext cx="8236" cy="8236"/>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26"/>
              <p:cNvSpPr/>
              <p:nvPr/>
            </p:nvSpPr>
            <p:spPr>
              <a:xfrm rot="10800000">
                <a:off x="5668132" y="3951477"/>
                <a:ext cx="16427" cy="12801"/>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26"/>
              <p:cNvSpPr/>
              <p:nvPr/>
            </p:nvSpPr>
            <p:spPr>
              <a:xfrm rot="10800000">
                <a:off x="5195422" y="3947269"/>
                <a:ext cx="20052" cy="17009"/>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26"/>
              <p:cNvSpPr/>
              <p:nvPr/>
            </p:nvSpPr>
            <p:spPr>
              <a:xfrm rot="10800000">
                <a:off x="6971455" y="3966964"/>
                <a:ext cx="45" cy="940"/>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26"/>
              <p:cNvSpPr/>
              <p:nvPr/>
            </p:nvSpPr>
            <p:spPr>
              <a:xfrm rot="10800000">
                <a:off x="3004910" y="3928694"/>
                <a:ext cx="48072" cy="41448"/>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26"/>
              <p:cNvSpPr/>
              <p:nvPr/>
            </p:nvSpPr>
            <p:spPr>
              <a:xfrm rot="10800000">
                <a:off x="2912928" y="3926859"/>
                <a:ext cx="51698" cy="43686"/>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26"/>
              <p:cNvSpPr/>
              <p:nvPr/>
            </p:nvSpPr>
            <p:spPr>
              <a:xfrm rot="10800000">
                <a:off x="6145364" y="3969694"/>
                <a:ext cx="10966" cy="9176"/>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26"/>
              <p:cNvSpPr/>
              <p:nvPr/>
            </p:nvSpPr>
            <p:spPr>
              <a:xfrm rot="10800000">
                <a:off x="5554934" y="3980660"/>
                <a:ext cx="15890" cy="1096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26"/>
              <p:cNvSpPr/>
              <p:nvPr/>
            </p:nvSpPr>
            <p:spPr>
              <a:xfrm rot="10800000">
                <a:off x="5080657" y="3973678"/>
                <a:ext cx="21888" cy="1884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26"/>
              <p:cNvSpPr/>
              <p:nvPr/>
            </p:nvSpPr>
            <p:spPr>
              <a:xfrm rot="10800000">
                <a:off x="3212865" y="3954923"/>
                <a:ext cx="44402" cy="37643"/>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26"/>
              <p:cNvSpPr/>
              <p:nvPr/>
            </p:nvSpPr>
            <p:spPr>
              <a:xfrm rot="10800000">
                <a:off x="6029928" y="3988762"/>
                <a:ext cx="12578" cy="11100"/>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26"/>
              <p:cNvSpPr/>
              <p:nvPr/>
            </p:nvSpPr>
            <p:spPr>
              <a:xfrm rot="10800000">
                <a:off x="3116049" y="3967859"/>
                <a:ext cx="47401" cy="40866"/>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26"/>
              <p:cNvSpPr/>
              <p:nvPr/>
            </p:nvSpPr>
            <p:spPr>
              <a:xfrm rot="10800000">
                <a:off x="3022232" y="3971485"/>
                <a:ext cx="50803" cy="42791"/>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26"/>
              <p:cNvSpPr/>
              <p:nvPr/>
            </p:nvSpPr>
            <p:spPr>
              <a:xfrm rot="10800000">
                <a:off x="4961282" y="3998833"/>
                <a:ext cx="25603" cy="19426"/>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26"/>
              <p:cNvSpPr/>
              <p:nvPr/>
            </p:nvSpPr>
            <p:spPr>
              <a:xfrm rot="10800000">
                <a:off x="5439498" y="4003757"/>
                <a:ext cx="16427" cy="16069"/>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26"/>
              <p:cNvSpPr/>
              <p:nvPr/>
            </p:nvSpPr>
            <p:spPr>
              <a:xfrm rot="10800000">
                <a:off x="5914044" y="4010694"/>
                <a:ext cx="12801" cy="11861"/>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26"/>
              <p:cNvSpPr/>
              <p:nvPr/>
            </p:nvSpPr>
            <p:spPr>
              <a:xfrm rot="10800000">
                <a:off x="3326690" y="3985897"/>
                <a:ext cx="43507" cy="36658"/>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26"/>
              <p:cNvSpPr/>
              <p:nvPr/>
            </p:nvSpPr>
            <p:spPr>
              <a:xfrm rot="10800000">
                <a:off x="6747431" y="4022511"/>
                <a:ext cx="4566" cy="4610"/>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26"/>
              <p:cNvSpPr/>
              <p:nvPr/>
            </p:nvSpPr>
            <p:spPr>
              <a:xfrm rot="10800000">
                <a:off x="6628325" y="4023361"/>
                <a:ext cx="6177" cy="5685"/>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26"/>
              <p:cNvSpPr/>
              <p:nvPr/>
            </p:nvSpPr>
            <p:spPr>
              <a:xfrm rot="10800000">
                <a:off x="6864926" y="4027077"/>
                <a:ext cx="3670" cy="3715"/>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26"/>
              <p:cNvSpPr/>
              <p:nvPr/>
            </p:nvSpPr>
            <p:spPr>
              <a:xfrm rot="10800000">
                <a:off x="6510606" y="4028912"/>
                <a:ext cx="7341" cy="666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26"/>
              <p:cNvSpPr/>
              <p:nvPr/>
            </p:nvSpPr>
            <p:spPr>
              <a:xfrm rot="10800000">
                <a:off x="6982645" y="4038311"/>
                <a:ext cx="2551" cy="1567"/>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26"/>
              <p:cNvSpPr/>
              <p:nvPr/>
            </p:nvSpPr>
            <p:spPr>
              <a:xfrm rot="10800000">
                <a:off x="4849561" y="4022511"/>
                <a:ext cx="24394" cy="20232"/>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26"/>
              <p:cNvSpPr/>
              <p:nvPr/>
            </p:nvSpPr>
            <p:spPr>
              <a:xfrm rot="10800000">
                <a:off x="3228084" y="4005189"/>
                <a:ext cx="46237" cy="39299"/>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26"/>
              <p:cNvSpPr/>
              <p:nvPr/>
            </p:nvSpPr>
            <p:spPr>
              <a:xfrm rot="10800000">
                <a:off x="6393111" y="4038938"/>
                <a:ext cx="8236" cy="8236"/>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26"/>
              <p:cNvSpPr/>
              <p:nvPr/>
            </p:nvSpPr>
            <p:spPr>
              <a:xfrm rot="10800000">
                <a:off x="5324733" y="4030120"/>
                <a:ext cx="20097" cy="17054"/>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26"/>
              <p:cNvSpPr/>
              <p:nvPr/>
            </p:nvSpPr>
            <p:spPr>
              <a:xfrm rot="10800000">
                <a:off x="5799055" y="4038311"/>
                <a:ext cx="14234" cy="9758"/>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26"/>
              <p:cNvSpPr/>
              <p:nvPr/>
            </p:nvSpPr>
            <p:spPr>
              <a:xfrm rot="10800000">
                <a:off x="3442126" y="4013201"/>
                <a:ext cx="41940" cy="35808"/>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26"/>
              <p:cNvSpPr/>
              <p:nvPr/>
            </p:nvSpPr>
            <p:spPr>
              <a:xfrm rot="10800000">
                <a:off x="7100811" y="4053485"/>
                <a:ext cx="45" cy="45"/>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26"/>
              <p:cNvSpPr/>
              <p:nvPr/>
            </p:nvSpPr>
            <p:spPr>
              <a:xfrm rot="10800000">
                <a:off x="3133327" y="4014051"/>
                <a:ext cx="48341" cy="41358"/>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26"/>
              <p:cNvSpPr/>
              <p:nvPr/>
            </p:nvSpPr>
            <p:spPr>
              <a:xfrm rot="10800000">
                <a:off x="3041345" y="4012530"/>
                <a:ext cx="51966" cy="44536"/>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26"/>
              <p:cNvSpPr/>
              <p:nvPr/>
            </p:nvSpPr>
            <p:spPr>
              <a:xfrm rot="10800000">
                <a:off x="6276332" y="4056573"/>
                <a:ext cx="10384" cy="6983"/>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26"/>
              <p:cNvSpPr/>
              <p:nvPr/>
            </p:nvSpPr>
            <p:spPr>
              <a:xfrm rot="10800000">
                <a:off x="4731215" y="4043190"/>
                <a:ext cx="24305" cy="2193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26"/>
              <p:cNvSpPr/>
              <p:nvPr/>
            </p:nvSpPr>
            <p:spPr>
              <a:xfrm rot="10800000">
                <a:off x="3558055" y="4037237"/>
                <a:ext cx="39836" cy="33704"/>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26"/>
              <p:cNvSpPr/>
              <p:nvPr/>
            </p:nvSpPr>
            <p:spPr>
              <a:xfrm rot="10800000">
                <a:off x="5682366" y="4063780"/>
                <a:ext cx="15845" cy="11638"/>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26"/>
              <p:cNvSpPr/>
              <p:nvPr/>
            </p:nvSpPr>
            <p:spPr>
              <a:xfrm rot="10800000">
                <a:off x="5209521" y="4056887"/>
                <a:ext cx="18710" cy="18531"/>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26"/>
              <p:cNvSpPr/>
              <p:nvPr/>
            </p:nvSpPr>
            <p:spPr>
              <a:xfrm rot="10800000">
                <a:off x="3341909" y="4038893"/>
                <a:ext cx="44402" cy="37777"/>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26"/>
              <p:cNvSpPr/>
              <p:nvPr/>
            </p:nvSpPr>
            <p:spPr>
              <a:xfrm rot="10800000">
                <a:off x="6159956" y="4072642"/>
                <a:ext cx="10966" cy="1096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26"/>
              <p:cNvSpPr/>
              <p:nvPr/>
            </p:nvSpPr>
            <p:spPr>
              <a:xfrm rot="10800000">
                <a:off x="4617032" y="4061094"/>
                <a:ext cx="26453" cy="22604"/>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26"/>
              <p:cNvSpPr/>
              <p:nvPr/>
            </p:nvSpPr>
            <p:spPr>
              <a:xfrm rot="10800000">
                <a:off x="3674610" y="4056931"/>
                <a:ext cx="38941" cy="33033"/>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26"/>
              <p:cNvSpPr/>
              <p:nvPr/>
            </p:nvSpPr>
            <p:spPr>
              <a:xfrm rot="10800000">
                <a:off x="3244466" y="4053485"/>
                <a:ext cx="47132" cy="40194"/>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26"/>
              <p:cNvSpPr/>
              <p:nvPr/>
            </p:nvSpPr>
            <p:spPr>
              <a:xfrm rot="10800000">
                <a:off x="2871302" y="4045876"/>
                <a:ext cx="58994" cy="50489"/>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26"/>
              <p:cNvSpPr/>
              <p:nvPr/>
            </p:nvSpPr>
            <p:spPr>
              <a:xfrm rot="10800000">
                <a:off x="4498911" y="4074970"/>
                <a:ext cx="28915" cy="24215"/>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26"/>
              <p:cNvSpPr/>
              <p:nvPr/>
            </p:nvSpPr>
            <p:spPr>
              <a:xfrm rot="10800000">
                <a:off x="3151544" y="4056215"/>
                <a:ext cx="49907" cy="43014"/>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26"/>
              <p:cNvSpPr/>
              <p:nvPr/>
            </p:nvSpPr>
            <p:spPr>
              <a:xfrm rot="10800000">
                <a:off x="5094309" y="4082624"/>
                <a:ext cx="22828" cy="19471"/>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26"/>
              <p:cNvSpPr/>
              <p:nvPr/>
            </p:nvSpPr>
            <p:spPr>
              <a:xfrm rot="10800000">
                <a:off x="5568855" y="4087189"/>
                <a:ext cx="18262" cy="15666"/>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26"/>
              <p:cNvSpPr/>
              <p:nvPr/>
            </p:nvSpPr>
            <p:spPr>
              <a:xfrm rot="10800000">
                <a:off x="3791836" y="4072239"/>
                <a:ext cx="37419" cy="3146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26"/>
              <p:cNvSpPr/>
              <p:nvPr/>
            </p:nvSpPr>
            <p:spPr>
              <a:xfrm rot="10800000">
                <a:off x="6044296" y="4096276"/>
                <a:ext cx="11861" cy="10071"/>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26"/>
              <p:cNvSpPr/>
              <p:nvPr/>
            </p:nvSpPr>
            <p:spPr>
              <a:xfrm rot="10800000">
                <a:off x="3455778" y="4069867"/>
                <a:ext cx="43507" cy="36882"/>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26"/>
              <p:cNvSpPr/>
              <p:nvPr/>
            </p:nvSpPr>
            <p:spPr>
              <a:xfrm rot="10800000">
                <a:off x="4381416" y="4085309"/>
                <a:ext cx="30750" cy="25603"/>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26"/>
              <p:cNvSpPr/>
              <p:nvPr/>
            </p:nvSpPr>
            <p:spPr>
              <a:xfrm rot="10800000">
                <a:off x="6876743" y="4108137"/>
                <a:ext cx="4610" cy="4610"/>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26"/>
              <p:cNvSpPr/>
              <p:nvPr/>
            </p:nvSpPr>
            <p:spPr>
              <a:xfrm rot="10800000">
                <a:off x="6757950" y="4109838"/>
                <a:ext cx="5908" cy="3894"/>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26"/>
              <p:cNvSpPr/>
              <p:nvPr/>
            </p:nvSpPr>
            <p:spPr>
              <a:xfrm rot="10800000">
                <a:off x="3909645" y="4084056"/>
                <a:ext cx="36166" cy="30526"/>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26"/>
              <p:cNvSpPr/>
              <p:nvPr/>
            </p:nvSpPr>
            <p:spPr>
              <a:xfrm rot="10800000">
                <a:off x="6994238" y="4112702"/>
                <a:ext cx="3670" cy="3670"/>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26"/>
              <p:cNvSpPr/>
              <p:nvPr/>
            </p:nvSpPr>
            <p:spPr>
              <a:xfrm rot="10800000">
                <a:off x="4263652" y="4091710"/>
                <a:ext cx="31914" cy="26498"/>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26"/>
              <p:cNvSpPr/>
              <p:nvPr/>
            </p:nvSpPr>
            <p:spPr>
              <a:xfrm rot="10800000">
                <a:off x="4023425" y="4090860"/>
                <a:ext cx="33525" cy="29228"/>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26"/>
              <p:cNvSpPr/>
              <p:nvPr/>
            </p:nvSpPr>
            <p:spPr>
              <a:xfrm rot="10800000">
                <a:off x="6640141" y="4114269"/>
                <a:ext cx="7117" cy="6759"/>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26"/>
              <p:cNvSpPr/>
              <p:nvPr/>
            </p:nvSpPr>
            <p:spPr>
              <a:xfrm rot="10800000">
                <a:off x="4145530" y="4093545"/>
                <a:ext cx="33480" cy="27483"/>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26"/>
              <p:cNvSpPr/>
              <p:nvPr/>
            </p:nvSpPr>
            <p:spPr>
              <a:xfrm rot="10800000">
                <a:off x="7111733" y="4123624"/>
                <a:ext cx="2775" cy="1880"/>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26"/>
              <p:cNvSpPr/>
              <p:nvPr/>
            </p:nvSpPr>
            <p:spPr>
              <a:xfrm rot="10800000">
                <a:off x="4978649" y="4105407"/>
                <a:ext cx="24618" cy="20545"/>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26"/>
              <p:cNvSpPr/>
              <p:nvPr/>
            </p:nvSpPr>
            <p:spPr>
              <a:xfrm rot="10800000">
                <a:off x="3357396" y="4089920"/>
                <a:ext cx="45342" cy="39299"/>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26"/>
              <p:cNvSpPr/>
              <p:nvPr/>
            </p:nvSpPr>
            <p:spPr>
              <a:xfrm rot="10800000">
                <a:off x="5452255" y="4114359"/>
                <a:ext cx="19157" cy="16606"/>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26"/>
              <p:cNvSpPr/>
              <p:nvPr/>
            </p:nvSpPr>
            <p:spPr>
              <a:xfrm rot="10800000">
                <a:off x="5925861" y="4119014"/>
                <a:ext cx="17367" cy="12846"/>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26"/>
              <p:cNvSpPr/>
              <p:nvPr/>
            </p:nvSpPr>
            <p:spPr>
              <a:xfrm rot="10800000">
                <a:off x="6522467" y="4124072"/>
                <a:ext cx="8236" cy="8057"/>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26"/>
              <p:cNvSpPr/>
              <p:nvPr/>
            </p:nvSpPr>
            <p:spPr>
              <a:xfrm rot="10800000">
                <a:off x="3571438" y="4097171"/>
                <a:ext cx="40776" cy="35092"/>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26"/>
              <p:cNvSpPr/>
              <p:nvPr/>
            </p:nvSpPr>
            <p:spPr>
              <a:xfrm rot="10800000">
                <a:off x="2932041" y="3965934"/>
                <a:ext cx="116376" cy="16950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26"/>
              <p:cNvSpPr/>
              <p:nvPr/>
            </p:nvSpPr>
            <p:spPr>
              <a:xfrm rot="10800000">
                <a:off x="7230123" y="4140006"/>
                <a:ext cx="45" cy="45"/>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26"/>
              <p:cNvSpPr/>
              <p:nvPr/>
            </p:nvSpPr>
            <p:spPr>
              <a:xfrm rot="10800000">
                <a:off x="3261788" y="4099006"/>
                <a:ext cx="48967" cy="4149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26"/>
              <p:cNvSpPr/>
              <p:nvPr/>
            </p:nvSpPr>
            <p:spPr>
              <a:xfrm rot="10800000">
                <a:off x="3169762" y="4098111"/>
                <a:ext cx="51698" cy="44536"/>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26"/>
              <p:cNvSpPr/>
              <p:nvPr/>
            </p:nvSpPr>
            <p:spPr>
              <a:xfrm rot="10800000">
                <a:off x="6405867" y="4139111"/>
                <a:ext cx="10966" cy="9176"/>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26"/>
              <p:cNvSpPr/>
              <p:nvPr/>
            </p:nvSpPr>
            <p:spPr>
              <a:xfrm rot="10800000">
                <a:off x="4862944" y="4126310"/>
                <a:ext cx="26229" cy="22783"/>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26"/>
              <p:cNvSpPr/>
              <p:nvPr/>
            </p:nvSpPr>
            <p:spPr>
              <a:xfrm rot="10800000">
                <a:off x="2885849" y="4098245"/>
                <a:ext cx="60829" cy="50937"/>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26"/>
              <p:cNvSpPr/>
              <p:nvPr/>
            </p:nvSpPr>
            <p:spPr>
              <a:xfrm rot="10800000">
                <a:off x="3687098" y="4119998"/>
                <a:ext cx="40150" cy="34644"/>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26"/>
              <p:cNvSpPr/>
              <p:nvPr/>
            </p:nvSpPr>
            <p:spPr>
              <a:xfrm rot="10800000">
                <a:off x="5338385" y="4139917"/>
                <a:ext cx="23141" cy="18396"/>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26"/>
              <p:cNvSpPr/>
              <p:nvPr/>
            </p:nvSpPr>
            <p:spPr>
              <a:xfrm rot="10800000">
                <a:off x="5812931" y="4145243"/>
                <a:ext cx="14637" cy="13204"/>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26"/>
              <p:cNvSpPr/>
              <p:nvPr/>
            </p:nvSpPr>
            <p:spPr>
              <a:xfrm rot="10800000">
                <a:off x="3470325" y="4123579"/>
                <a:ext cx="44447" cy="38225"/>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26"/>
              <p:cNvSpPr/>
              <p:nvPr/>
            </p:nvSpPr>
            <p:spPr>
              <a:xfrm rot="10800000">
                <a:off x="4745449" y="4144572"/>
                <a:ext cx="27393" cy="22514"/>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26"/>
              <p:cNvSpPr/>
              <p:nvPr/>
            </p:nvSpPr>
            <p:spPr>
              <a:xfrm rot="10800000">
                <a:off x="6288372" y="4160059"/>
                <a:ext cx="12399" cy="7520"/>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26"/>
              <p:cNvSpPr/>
              <p:nvPr/>
            </p:nvSpPr>
            <p:spPr>
              <a:xfrm rot="10800000">
                <a:off x="3803698" y="4140006"/>
                <a:ext cx="38315" cy="33167"/>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26"/>
              <p:cNvSpPr/>
              <p:nvPr/>
            </p:nvSpPr>
            <p:spPr>
              <a:xfrm rot="10800000">
                <a:off x="3372883" y="4138171"/>
                <a:ext cx="48072" cy="40597"/>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26"/>
              <p:cNvSpPr/>
              <p:nvPr/>
            </p:nvSpPr>
            <p:spPr>
              <a:xfrm rot="10800000">
                <a:off x="4628894" y="4158805"/>
                <a:ext cx="23723" cy="22604"/>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26"/>
              <p:cNvSpPr/>
              <p:nvPr/>
            </p:nvSpPr>
            <p:spPr>
              <a:xfrm rot="10800000">
                <a:off x="2999450" y="4132755"/>
                <a:ext cx="58994" cy="50579"/>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26"/>
              <p:cNvSpPr/>
              <p:nvPr/>
            </p:nvSpPr>
            <p:spPr>
              <a:xfrm rot="10800000">
                <a:off x="5223620" y="4165519"/>
                <a:ext cx="20097" cy="19157"/>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26"/>
              <p:cNvSpPr/>
              <p:nvPr/>
            </p:nvSpPr>
            <p:spPr>
              <a:xfrm rot="10800000">
                <a:off x="3279066" y="4141797"/>
                <a:ext cx="50803" cy="43059"/>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26"/>
              <p:cNvSpPr/>
              <p:nvPr/>
            </p:nvSpPr>
            <p:spPr>
              <a:xfrm rot="10800000">
                <a:off x="5695436" y="4170935"/>
                <a:ext cx="20724" cy="15576"/>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26"/>
              <p:cNvSpPr/>
              <p:nvPr/>
            </p:nvSpPr>
            <p:spPr>
              <a:xfrm rot="10800000">
                <a:off x="3921193" y="4155493"/>
                <a:ext cx="37375" cy="319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26"/>
              <p:cNvSpPr/>
              <p:nvPr/>
            </p:nvSpPr>
            <p:spPr>
              <a:xfrm rot="10800000">
                <a:off x="6172712" y="4178276"/>
                <a:ext cx="11861" cy="12040"/>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26"/>
              <p:cNvSpPr/>
              <p:nvPr/>
            </p:nvSpPr>
            <p:spPr>
              <a:xfrm rot="10800000">
                <a:off x="3584195" y="4154553"/>
                <a:ext cx="43507" cy="36658"/>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26"/>
              <p:cNvSpPr/>
              <p:nvPr/>
            </p:nvSpPr>
            <p:spPr>
              <a:xfrm rot="10800000">
                <a:off x="4510951" y="4169055"/>
                <a:ext cx="26498" cy="25692"/>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26"/>
              <p:cNvSpPr/>
              <p:nvPr/>
            </p:nvSpPr>
            <p:spPr>
              <a:xfrm rot="10800000">
                <a:off x="7006099" y="4193539"/>
                <a:ext cx="4566" cy="3894"/>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26"/>
              <p:cNvSpPr/>
              <p:nvPr/>
            </p:nvSpPr>
            <p:spPr>
              <a:xfrm rot="10800000">
                <a:off x="4038688" y="4167310"/>
                <a:ext cx="35316" cy="30482"/>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26"/>
              <p:cNvSpPr/>
              <p:nvPr/>
            </p:nvSpPr>
            <p:spPr>
              <a:xfrm rot="10800000">
                <a:off x="6887664" y="4193763"/>
                <a:ext cx="5505" cy="5505"/>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26"/>
              <p:cNvSpPr/>
              <p:nvPr/>
            </p:nvSpPr>
            <p:spPr>
              <a:xfrm rot="10800000">
                <a:off x="4393008" y="4174606"/>
                <a:ext cx="30750" cy="26498"/>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26"/>
              <p:cNvSpPr/>
              <p:nvPr/>
            </p:nvSpPr>
            <p:spPr>
              <a:xfrm rot="10800000">
                <a:off x="7123594" y="4198328"/>
                <a:ext cx="3670" cy="3670"/>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26"/>
              <p:cNvSpPr/>
              <p:nvPr/>
            </p:nvSpPr>
            <p:spPr>
              <a:xfrm rot="10800000">
                <a:off x="4156183" y="4173710"/>
                <a:ext cx="34644" cy="29586"/>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26"/>
              <p:cNvSpPr/>
              <p:nvPr/>
            </p:nvSpPr>
            <p:spPr>
              <a:xfrm rot="10800000">
                <a:off x="4274573" y="4176396"/>
                <a:ext cx="32630" cy="28288"/>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26"/>
              <p:cNvSpPr/>
              <p:nvPr/>
            </p:nvSpPr>
            <p:spPr>
              <a:xfrm rot="10800000">
                <a:off x="6769274" y="4199224"/>
                <a:ext cx="7341" cy="6401"/>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26"/>
              <p:cNvSpPr/>
              <p:nvPr/>
            </p:nvSpPr>
            <p:spPr>
              <a:xfrm rot="10800000">
                <a:off x="2899500" y="4155896"/>
                <a:ext cx="61724" cy="52503"/>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26"/>
              <p:cNvSpPr/>
              <p:nvPr/>
            </p:nvSpPr>
            <p:spPr>
              <a:xfrm rot="10800000">
                <a:off x="5107960" y="4188302"/>
                <a:ext cx="23723" cy="20545"/>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26"/>
              <p:cNvSpPr/>
              <p:nvPr/>
            </p:nvSpPr>
            <p:spPr>
              <a:xfrm rot="10800000">
                <a:off x="7241985" y="4209250"/>
                <a:ext cx="1880" cy="1880"/>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26"/>
              <p:cNvSpPr/>
              <p:nvPr/>
            </p:nvSpPr>
            <p:spPr>
              <a:xfrm rot="10800000">
                <a:off x="3485812" y="4174606"/>
                <a:ext cx="46237" cy="39255"/>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26"/>
              <p:cNvSpPr/>
              <p:nvPr/>
            </p:nvSpPr>
            <p:spPr>
              <a:xfrm rot="10800000">
                <a:off x="5582775" y="4197254"/>
                <a:ext cx="19784" cy="16740"/>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26"/>
              <p:cNvSpPr/>
              <p:nvPr/>
            </p:nvSpPr>
            <p:spPr>
              <a:xfrm rot="10800000">
                <a:off x="6057947" y="4202849"/>
                <a:ext cx="14592" cy="12801"/>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26"/>
              <p:cNvSpPr/>
              <p:nvPr/>
            </p:nvSpPr>
            <p:spPr>
              <a:xfrm rot="10800000">
                <a:off x="6651779" y="4211130"/>
                <a:ext cx="9489" cy="5685"/>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26"/>
              <p:cNvSpPr/>
              <p:nvPr/>
            </p:nvSpPr>
            <p:spPr>
              <a:xfrm rot="10800000">
                <a:off x="3699855" y="4181006"/>
                <a:ext cx="41940" cy="3598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26"/>
              <p:cNvSpPr/>
              <p:nvPr/>
            </p:nvSpPr>
            <p:spPr>
              <a:xfrm rot="10800000">
                <a:off x="3059741" y="4050934"/>
                <a:ext cx="116779" cy="171341"/>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26"/>
              <p:cNvSpPr/>
              <p:nvPr/>
            </p:nvSpPr>
            <p:spPr>
              <a:xfrm rot="10800000">
                <a:off x="7359480" y="4225632"/>
                <a:ext cx="45" cy="45"/>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26"/>
              <p:cNvSpPr/>
              <p:nvPr/>
            </p:nvSpPr>
            <p:spPr>
              <a:xfrm rot="10800000">
                <a:off x="3391100" y="4184632"/>
                <a:ext cx="48072" cy="41448"/>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26"/>
              <p:cNvSpPr/>
              <p:nvPr/>
            </p:nvSpPr>
            <p:spPr>
              <a:xfrm rot="10800000">
                <a:off x="3290927" y="4183737"/>
                <a:ext cx="51653" cy="43999"/>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26"/>
              <p:cNvSpPr/>
              <p:nvPr/>
            </p:nvSpPr>
            <p:spPr>
              <a:xfrm rot="10800000">
                <a:off x="4990734" y="4207907"/>
                <a:ext cx="28020" cy="23230"/>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26"/>
              <p:cNvSpPr/>
              <p:nvPr/>
            </p:nvSpPr>
            <p:spPr>
              <a:xfrm rot="10800000">
                <a:off x="6534955" y="4225901"/>
                <a:ext cx="10340" cy="7072"/>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26"/>
              <p:cNvSpPr/>
              <p:nvPr/>
            </p:nvSpPr>
            <p:spPr>
              <a:xfrm rot="10800000">
                <a:off x="3014041" y="4185527"/>
                <a:ext cx="60516" cy="51519"/>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26"/>
              <p:cNvSpPr/>
              <p:nvPr/>
            </p:nvSpPr>
            <p:spPr>
              <a:xfrm rot="10800000">
                <a:off x="3815515" y="4204640"/>
                <a:ext cx="40776" cy="34197"/>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26"/>
              <p:cNvSpPr/>
              <p:nvPr/>
            </p:nvSpPr>
            <p:spPr>
              <a:xfrm rot="10800000">
                <a:off x="5467742" y="4223752"/>
                <a:ext cx="20769" cy="17949"/>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26"/>
              <p:cNvSpPr/>
              <p:nvPr/>
            </p:nvSpPr>
            <p:spPr>
              <a:xfrm rot="10800000">
                <a:off x="5942064" y="4232033"/>
                <a:ext cx="15845" cy="10026"/>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26"/>
              <p:cNvSpPr/>
              <p:nvPr/>
            </p:nvSpPr>
            <p:spPr>
              <a:xfrm rot="10800000">
                <a:off x="3599682" y="4208310"/>
                <a:ext cx="44402" cy="37777"/>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26"/>
              <p:cNvSpPr/>
              <p:nvPr/>
            </p:nvSpPr>
            <p:spPr>
              <a:xfrm rot="10800000">
                <a:off x="4874805" y="4227467"/>
                <a:ext cx="22828" cy="22828"/>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26"/>
              <p:cNvSpPr/>
              <p:nvPr/>
            </p:nvSpPr>
            <p:spPr>
              <a:xfrm rot="10800000">
                <a:off x="6418624" y="4241119"/>
                <a:ext cx="10071" cy="1096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26"/>
              <p:cNvSpPr/>
              <p:nvPr/>
            </p:nvSpPr>
            <p:spPr>
              <a:xfrm rot="10800000">
                <a:off x="3932383" y="4223439"/>
                <a:ext cx="38941" cy="33212"/>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26"/>
              <p:cNvSpPr/>
              <p:nvPr/>
            </p:nvSpPr>
            <p:spPr>
              <a:xfrm rot="10800000">
                <a:off x="3502239" y="4222902"/>
                <a:ext cx="47401" cy="40821"/>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26"/>
              <p:cNvSpPr/>
              <p:nvPr/>
            </p:nvSpPr>
            <p:spPr>
              <a:xfrm rot="10800000">
                <a:off x="4757310" y="4240224"/>
                <a:ext cx="29184" cy="24618"/>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26"/>
              <p:cNvSpPr/>
              <p:nvPr/>
            </p:nvSpPr>
            <p:spPr>
              <a:xfrm rot="10800000">
                <a:off x="5352977" y="4248415"/>
                <a:ext cx="22828" cy="19650"/>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26"/>
              <p:cNvSpPr/>
              <p:nvPr/>
            </p:nvSpPr>
            <p:spPr>
              <a:xfrm rot="10800000">
                <a:off x="5826583" y="4253518"/>
                <a:ext cx="16427" cy="16024"/>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26"/>
              <p:cNvSpPr/>
              <p:nvPr/>
            </p:nvSpPr>
            <p:spPr>
              <a:xfrm rot="10800000">
                <a:off x="3400813" y="4228318"/>
                <a:ext cx="58054" cy="42030"/>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26"/>
              <p:cNvSpPr/>
              <p:nvPr/>
            </p:nvSpPr>
            <p:spPr>
              <a:xfrm rot="10800000">
                <a:off x="3126971" y="4220171"/>
                <a:ext cx="58949" cy="50579"/>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26"/>
              <p:cNvSpPr/>
              <p:nvPr/>
            </p:nvSpPr>
            <p:spPr>
              <a:xfrm rot="10800000">
                <a:off x="4049610" y="4239284"/>
                <a:ext cx="36479" cy="319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26"/>
              <p:cNvSpPr/>
              <p:nvPr/>
            </p:nvSpPr>
            <p:spPr>
              <a:xfrm rot="10800000">
                <a:off x="2910467" y="4220171"/>
                <a:ext cx="63514" cy="53802"/>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26"/>
              <p:cNvSpPr/>
              <p:nvPr/>
            </p:nvSpPr>
            <p:spPr>
              <a:xfrm rot="10800000">
                <a:off x="6301308" y="4262917"/>
                <a:ext cx="12622" cy="11996"/>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26"/>
              <p:cNvSpPr/>
              <p:nvPr/>
            </p:nvSpPr>
            <p:spPr>
              <a:xfrm rot="10800000">
                <a:off x="3713506" y="4238344"/>
                <a:ext cx="43551" cy="36882"/>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26"/>
              <p:cNvSpPr/>
              <p:nvPr/>
            </p:nvSpPr>
            <p:spPr>
              <a:xfrm rot="10800000">
                <a:off x="4639815" y="4251145"/>
                <a:ext cx="30079" cy="25200"/>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26"/>
              <p:cNvSpPr/>
              <p:nvPr/>
            </p:nvSpPr>
            <p:spPr>
              <a:xfrm rot="10800000">
                <a:off x="4167105" y="4250250"/>
                <a:ext cx="36479" cy="30661"/>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26"/>
              <p:cNvSpPr/>
              <p:nvPr/>
            </p:nvSpPr>
            <p:spPr>
              <a:xfrm rot="10800000">
                <a:off x="7135411" y="4279120"/>
                <a:ext cx="4610" cy="3939"/>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26"/>
              <p:cNvSpPr/>
              <p:nvPr/>
            </p:nvSpPr>
            <p:spPr>
              <a:xfrm rot="10800000">
                <a:off x="7017021" y="4278449"/>
                <a:ext cx="5505" cy="5774"/>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26"/>
              <p:cNvSpPr/>
              <p:nvPr/>
            </p:nvSpPr>
            <p:spPr>
              <a:xfrm rot="10800000">
                <a:off x="4521425" y="4257456"/>
                <a:ext cx="31645" cy="26766"/>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26"/>
              <p:cNvSpPr/>
              <p:nvPr/>
            </p:nvSpPr>
            <p:spPr>
              <a:xfrm rot="10800000">
                <a:off x="4403930" y="4260455"/>
                <a:ext cx="28244" cy="26050"/>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26"/>
              <p:cNvSpPr/>
              <p:nvPr/>
            </p:nvSpPr>
            <p:spPr>
              <a:xfrm rot="10800000">
                <a:off x="4285495" y="4257456"/>
                <a:ext cx="34420" cy="29184"/>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26"/>
              <p:cNvSpPr/>
              <p:nvPr/>
            </p:nvSpPr>
            <p:spPr>
              <a:xfrm rot="10800000">
                <a:off x="7252906" y="4284850"/>
                <a:ext cx="3715" cy="2775"/>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26"/>
              <p:cNvSpPr/>
              <p:nvPr/>
            </p:nvSpPr>
            <p:spPr>
              <a:xfrm rot="10800000">
                <a:off x="6899526" y="4283910"/>
                <a:ext cx="7341" cy="6445"/>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26"/>
              <p:cNvSpPr/>
              <p:nvPr/>
            </p:nvSpPr>
            <p:spPr>
              <a:xfrm rot="10800000">
                <a:off x="5236377" y="4271198"/>
                <a:ext cx="20992" cy="20097"/>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26"/>
              <p:cNvSpPr/>
              <p:nvPr/>
            </p:nvSpPr>
            <p:spPr>
              <a:xfrm rot="10800000">
                <a:off x="3027693" y="4243805"/>
                <a:ext cx="61679" cy="52414"/>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26"/>
              <p:cNvSpPr/>
              <p:nvPr/>
            </p:nvSpPr>
            <p:spPr>
              <a:xfrm rot="10800000">
                <a:off x="7371296" y="4294876"/>
                <a:ext cx="1880" cy="1835"/>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26"/>
              <p:cNvSpPr/>
              <p:nvPr/>
            </p:nvSpPr>
            <p:spPr>
              <a:xfrm rot="10800000">
                <a:off x="5711818" y="4281000"/>
                <a:ext cx="20097" cy="16651"/>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26"/>
              <p:cNvSpPr/>
              <p:nvPr/>
            </p:nvSpPr>
            <p:spPr>
              <a:xfrm rot="10800000">
                <a:off x="3614229" y="4259336"/>
                <a:ext cx="46506" cy="39299"/>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26"/>
              <p:cNvSpPr/>
              <p:nvPr/>
            </p:nvSpPr>
            <p:spPr>
              <a:xfrm rot="10800000">
                <a:off x="6186364" y="4286506"/>
                <a:ext cx="13697" cy="12936"/>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26"/>
              <p:cNvSpPr/>
              <p:nvPr/>
            </p:nvSpPr>
            <p:spPr>
              <a:xfrm rot="10800000">
                <a:off x="3829211" y="4265692"/>
                <a:ext cx="40776" cy="35092"/>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26"/>
              <p:cNvSpPr/>
              <p:nvPr/>
            </p:nvSpPr>
            <p:spPr>
              <a:xfrm rot="10800000">
                <a:off x="6781270" y="4295592"/>
                <a:ext cx="8102" cy="5729"/>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26"/>
              <p:cNvSpPr/>
              <p:nvPr/>
            </p:nvSpPr>
            <p:spPr>
              <a:xfrm rot="10800000">
                <a:off x="3182115" y="4137679"/>
                <a:ext cx="122240" cy="170804"/>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26"/>
              <p:cNvSpPr/>
              <p:nvPr/>
            </p:nvSpPr>
            <p:spPr>
              <a:xfrm rot="10800000">
                <a:off x="3519516" y="4270482"/>
                <a:ext cx="41045" cy="3934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26"/>
              <p:cNvSpPr/>
              <p:nvPr/>
            </p:nvSpPr>
            <p:spPr>
              <a:xfrm rot="10800000">
                <a:off x="7488791" y="4312153"/>
                <a:ext cx="45" cy="4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26"/>
              <p:cNvSpPr/>
              <p:nvPr/>
            </p:nvSpPr>
            <p:spPr>
              <a:xfrm rot="10800000">
                <a:off x="5120717" y="4292145"/>
                <a:ext cx="21888" cy="21888"/>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26"/>
              <p:cNvSpPr/>
              <p:nvPr/>
            </p:nvSpPr>
            <p:spPr>
              <a:xfrm rot="10800000">
                <a:off x="3419612" y="4270213"/>
                <a:ext cx="59307" cy="43820"/>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26"/>
              <p:cNvSpPr/>
              <p:nvPr/>
            </p:nvSpPr>
            <p:spPr>
              <a:xfrm rot="10800000">
                <a:off x="6664535" y="4308080"/>
                <a:ext cx="9131" cy="8683"/>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26"/>
              <p:cNvSpPr/>
              <p:nvPr/>
            </p:nvSpPr>
            <p:spPr>
              <a:xfrm rot="10800000">
                <a:off x="3944871" y="4288430"/>
                <a:ext cx="39881" cy="34197"/>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26"/>
              <p:cNvSpPr/>
              <p:nvPr/>
            </p:nvSpPr>
            <p:spPr>
              <a:xfrm rot="10800000">
                <a:off x="3149754" y="4272988"/>
                <a:ext cx="59889" cy="51564"/>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26"/>
              <p:cNvSpPr/>
              <p:nvPr/>
            </p:nvSpPr>
            <p:spPr>
              <a:xfrm rot="10800000">
                <a:off x="5597053" y="4306692"/>
                <a:ext cx="20992" cy="1812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26"/>
              <p:cNvSpPr/>
              <p:nvPr/>
            </p:nvSpPr>
            <p:spPr>
              <a:xfrm rot="10800000">
                <a:off x="6071375" y="4314928"/>
                <a:ext cx="15890" cy="10921"/>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26"/>
              <p:cNvSpPr/>
              <p:nvPr/>
            </p:nvSpPr>
            <p:spPr>
              <a:xfrm rot="10800000">
                <a:off x="3728098" y="4292996"/>
                <a:ext cx="44402" cy="37509"/>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26"/>
              <p:cNvSpPr/>
              <p:nvPr/>
            </p:nvSpPr>
            <p:spPr>
              <a:xfrm rot="10800000">
                <a:off x="5003670" y="4309870"/>
                <a:ext cx="23768" cy="22604"/>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26"/>
              <p:cNvSpPr/>
              <p:nvPr/>
            </p:nvSpPr>
            <p:spPr>
              <a:xfrm rot="10800000">
                <a:off x="6547936" y="4325805"/>
                <a:ext cx="10071" cy="10071"/>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26"/>
              <p:cNvSpPr/>
              <p:nvPr/>
            </p:nvSpPr>
            <p:spPr>
              <a:xfrm rot="10800000">
                <a:off x="4061471" y="4307588"/>
                <a:ext cx="38941" cy="3289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26"/>
              <p:cNvSpPr/>
              <p:nvPr/>
            </p:nvSpPr>
            <p:spPr>
              <a:xfrm rot="10800000">
                <a:off x="2921388" y="4292101"/>
                <a:ext cx="64454" cy="54741"/>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26"/>
              <p:cNvSpPr/>
              <p:nvPr/>
            </p:nvSpPr>
            <p:spPr>
              <a:xfrm rot="10800000">
                <a:off x="4886622" y="4323970"/>
                <a:ext cx="28065" cy="2408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26"/>
              <p:cNvSpPr/>
              <p:nvPr/>
            </p:nvSpPr>
            <p:spPr>
              <a:xfrm rot="10800000">
                <a:off x="3630656" y="4308483"/>
                <a:ext cx="47132" cy="39971"/>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26"/>
              <p:cNvSpPr/>
              <p:nvPr/>
            </p:nvSpPr>
            <p:spPr>
              <a:xfrm rot="10800000">
                <a:off x="5481393" y="4331310"/>
                <a:ext cx="22828" cy="19650"/>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26"/>
              <p:cNvSpPr/>
              <p:nvPr/>
            </p:nvSpPr>
            <p:spPr>
              <a:xfrm rot="10800000">
                <a:off x="3310308" y="4223528"/>
                <a:ext cx="104201" cy="127879"/>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26"/>
              <p:cNvSpPr/>
              <p:nvPr/>
            </p:nvSpPr>
            <p:spPr>
              <a:xfrm rot="10800000">
                <a:off x="5952582" y="4337622"/>
                <a:ext cx="18889" cy="15711"/>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26"/>
              <p:cNvSpPr/>
              <p:nvPr/>
            </p:nvSpPr>
            <p:spPr>
              <a:xfrm rot="10800000">
                <a:off x="4178966" y="4323075"/>
                <a:ext cx="37106" cy="31377"/>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26"/>
              <p:cNvSpPr/>
              <p:nvPr/>
            </p:nvSpPr>
            <p:spPr>
              <a:xfrm rot="10800000">
                <a:off x="3530438" y="4313944"/>
                <a:ext cx="49863" cy="4220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26"/>
              <p:cNvSpPr/>
              <p:nvPr/>
            </p:nvSpPr>
            <p:spPr>
              <a:xfrm rot="10800000">
                <a:off x="3262683" y="4307588"/>
                <a:ext cx="58994" cy="50086"/>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26"/>
              <p:cNvSpPr/>
              <p:nvPr/>
            </p:nvSpPr>
            <p:spPr>
              <a:xfrm rot="10800000">
                <a:off x="6430709" y="4349349"/>
                <a:ext cx="12533" cy="9310"/>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26"/>
              <p:cNvSpPr/>
              <p:nvPr/>
            </p:nvSpPr>
            <p:spPr>
              <a:xfrm rot="10800000">
                <a:off x="3842863" y="4323075"/>
                <a:ext cx="42612" cy="3598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26"/>
              <p:cNvSpPr/>
              <p:nvPr/>
            </p:nvSpPr>
            <p:spPr>
              <a:xfrm rot="10800000">
                <a:off x="4768232" y="4334041"/>
                <a:ext cx="30123" cy="25827"/>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26"/>
              <p:cNvSpPr/>
              <p:nvPr/>
            </p:nvSpPr>
            <p:spPr>
              <a:xfrm rot="10800000">
                <a:off x="3046806" y="4308483"/>
                <a:ext cx="63559" cy="53846"/>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26"/>
              <p:cNvSpPr/>
              <p:nvPr/>
            </p:nvSpPr>
            <p:spPr>
              <a:xfrm rot="10800000">
                <a:off x="4296461" y="4333996"/>
                <a:ext cx="36166" cy="30123"/>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26"/>
              <p:cNvSpPr/>
              <p:nvPr/>
            </p:nvSpPr>
            <p:spPr>
              <a:xfrm rot="10800000">
                <a:off x="4650737" y="4340352"/>
                <a:ext cx="31914" cy="26587"/>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26"/>
              <p:cNvSpPr/>
              <p:nvPr/>
            </p:nvSpPr>
            <p:spPr>
              <a:xfrm rot="10800000">
                <a:off x="4413419" y="4339233"/>
                <a:ext cx="31063" cy="29139"/>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26"/>
              <p:cNvSpPr/>
              <p:nvPr/>
            </p:nvSpPr>
            <p:spPr>
              <a:xfrm rot="10800000">
                <a:off x="7264767" y="4364075"/>
                <a:ext cx="4566" cy="4610"/>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26"/>
              <p:cNvSpPr/>
              <p:nvPr/>
            </p:nvSpPr>
            <p:spPr>
              <a:xfrm rot="10800000">
                <a:off x="7146332" y="4364075"/>
                <a:ext cx="5505" cy="5505"/>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26"/>
              <p:cNvSpPr/>
              <p:nvPr/>
            </p:nvSpPr>
            <p:spPr>
              <a:xfrm rot="10800000">
                <a:off x="4532346" y="4342232"/>
                <a:ext cx="33749" cy="28244"/>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26"/>
              <p:cNvSpPr/>
              <p:nvPr/>
            </p:nvSpPr>
            <p:spPr>
              <a:xfrm rot="10800000">
                <a:off x="7382263" y="4370475"/>
                <a:ext cx="3670" cy="2775"/>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26"/>
              <p:cNvSpPr/>
              <p:nvPr/>
            </p:nvSpPr>
            <p:spPr>
              <a:xfrm rot="10800000">
                <a:off x="5365734" y="4354049"/>
                <a:ext cx="24618" cy="20992"/>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26"/>
              <p:cNvSpPr/>
              <p:nvPr/>
            </p:nvSpPr>
            <p:spPr>
              <a:xfrm rot="10800000">
                <a:off x="7028837" y="4368640"/>
                <a:ext cx="6445" cy="666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26"/>
              <p:cNvSpPr/>
              <p:nvPr/>
            </p:nvSpPr>
            <p:spPr>
              <a:xfrm rot="10800000">
                <a:off x="5841175" y="4364388"/>
                <a:ext cx="20052" cy="16293"/>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26"/>
              <p:cNvSpPr/>
              <p:nvPr/>
            </p:nvSpPr>
            <p:spPr>
              <a:xfrm rot="10800000">
                <a:off x="7500653" y="4381397"/>
                <a:ext cx="1880" cy="1835"/>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26"/>
              <p:cNvSpPr/>
              <p:nvPr/>
            </p:nvSpPr>
            <p:spPr>
              <a:xfrm rot="10800000">
                <a:off x="6314781" y="4370431"/>
                <a:ext cx="15308" cy="12846"/>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26"/>
              <p:cNvSpPr/>
              <p:nvPr/>
            </p:nvSpPr>
            <p:spPr>
              <a:xfrm rot="10800000">
                <a:off x="3743585" y="4344022"/>
                <a:ext cx="45342" cy="39299"/>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26"/>
              <p:cNvSpPr/>
              <p:nvPr/>
            </p:nvSpPr>
            <p:spPr>
              <a:xfrm rot="10800000">
                <a:off x="3162466" y="4331400"/>
                <a:ext cx="53846" cy="52683"/>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26"/>
              <p:cNvSpPr/>
              <p:nvPr/>
            </p:nvSpPr>
            <p:spPr>
              <a:xfrm rot="10800000">
                <a:off x="3957628" y="4349483"/>
                <a:ext cx="41672" cy="35092"/>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26"/>
              <p:cNvSpPr/>
              <p:nvPr/>
            </p:nvSpPr>
            <p:spPr>
              <a:xfrm rot="10800000">
                <a:off x="6910447" y="4380188"/>
                <a:ext cx="9444" cy="5774"/>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26"/>
              <p:cNvSpPr/>
              <p:nvPr/>
            </p:nvSpPr>
            <p:spPr>
              <a:xfrm rot="10800000">
                <a:off x="5247164" y="4375533"/>
                <a:ext cx="26050" cy="18217"/>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26"/>
              <p:cNvSpPr/>
              <p:nvPr/>
            </p:nvSpPr>
            <p:spPr>
              <a:xfrm rot="10800000">
                <a:off x="3374718" y="4346708"/>
                <a:ext cx="56935" cy="48565"/>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26"/>
              <p:cNvSpPr/>
              <p:nvPr/>
            </p:nvSpPr>
            <p:spPr>
              <a:xfrm rot="10800000">
                <a:off x="3640682" y="4354049"/>
                <a:ext cx="48923" cy="42030"/>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26"/>
              <p:cNvSpPr/>
              <p:nvPr/>
            </p:nvSpPr>
            <p:spPr>
              <a:xfrm rot="10800000">
                <a:off x="7617253" y="4397779"/>
                <a:ext cx="940" cy="45"/>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26"/>
              <p:cNvSpPr/>
              <p:nvPr/>
            </p:nvSpPr>
            <p:spPr>
              <a:xfrm rot="10800000">
                <a:off x="3547760" y="4355884"/>
                <a:ext cx="51698" cy="43820"/>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26"/>
              <p:cNvSpPr/>
              <p:nvPr/>
            </p:nvSpPr>
            <p:spPr>
              <a:xfrm rot="10800000">
                <a:off x="6793847" y="4392318"/>
                <a:ext cx="9176" cy="9131"/>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26"/>
              <p:cNvSpPr/>
              <p:nvPr/>
            </p:nvSpPr>
            <p:spPr>
              <a:xfrm rot="10800000">
                <a:off x="4074183" y="4372266"/>
                <a:ext cx="39881" cy="33749"/>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26"/>
              <p:cNvSpPr/>
              <p:nvPr/>
            </p:nvSpPr>
            <p:spPr>
              <a:xfrm rot="10800000">
                <a:off x="5726410" y="4389588"/>
                <a:ext cx="20992" cy="18754"/>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26"/>
              <p:cNvSpPr/>
              <p:nvPr/>
            </p:nvSpPr>
            <p:spPr>
              <a:xfrm rot="10800000">
                <a:off x="6200016" y="4395049"/>
                <a:ext cx="14637" cy="14637"/>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26"/>
              <p:cNvSpPr/>
              <p:nvPr/>
            </p:nvSpPr>
            <p:spPr>
              <a:xfrm rot="10800000">
                <a:off x="3269532" y="4360539"/>
                <a:ext cx="60605" cy="51026"/>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26"/>
              <p:cNvSpPr/>
              <p:nvPr/>
            </p:nvSpPr>
            <p:spPr>
              <a:xfrm rot="10800000">
                <a:off x="3857455" y="4377727"/>
                <a:ext cx="44402" cy="37464"/>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26"/>
              <p:cNvSpPr/>
              <p:nvPr/>
            </p:nvSpPr>
            <p:spPr>
              <a:xfrm rot="10800000">
                <a:off x="5132579" y="4393214"/>
                <a:ext cx="27348" cy="22738"/>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26"/>
              <p:cNvSpPr/>
              <p:nvPr/>
            </p:nvSpPr>
            <p:spPr>
              <a:xfrm rot="10800000">
                <a:off x="6677292" y="4409641"/>
                <a:ext cx="10071" cy="1096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26"/>
              <p:cNvSpPr/>
              <p:nvPr/>
            </p:nvSpPr>
            <p:spPr>
              <a:xfrm rot="10800000">
                <a:off x="4190783" y="4392408"/>
                <a:ext cx="34241" cy="32854"/>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26"/>
              <p:cNvSpPr/>
              <p:nvPr/>
            </p:nvSpPr>
            <p:spPr>
              <a:xfrm rot="10800000">
                <a:off x="2930474" y="4371415"/>
                <a:ext cx="66290" cy="5648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26"/>
              <p:cNvSpPr/>
              <p:nvPr/>
            </p:nvSpPr>
            <p:spPr>
              <a:xfrm rot="10800000">
                <a:off x="5015979" y="4406821"/>
                <a:ext cx="28020" cy="24349"/>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26"/>
              <p:cNvSpPr/>
              <p:nvPr/>
            </p:nvSpPr>
            <p:spPr>
              <a:xfrm rot="10800000">
                <a:off x="5610750" y="4415012"/>
                <a:ext cx="22559" cy="18799"/>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26"/>
              <p:cNvSpPr/>
              <p:nvPr/>
            </p:nvSpPr>
            <p:spPr>
              <a:xfrm rot="10800000">
                <a:off x="3752671" y="4393214"/>
                <a:ext cx="48072" cy="40687"/>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26"/>
              <p:cNvSpPr/>
              <p:nvPr/>
            </p:nvSpPr>
            <p:spPr>
              <a:xfrm rot="10800000">
                <a:off x="3048909" y="4380457"/>
                <a:ext cx="64454" cy="54741"/>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26"/>
              <p:cNvSpPr/>
              <p:nvPr/>
            </p:nvSpPr>
            <p:spPr>
              <a:xfrm rot="10800000">
                <a:off x="3438053" y="4309826"/>
                <a:ext cx="103709" cy="126939"/>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26"/>
              <p:cNvSpPr/>
              <p:nvPr/>
            </p:nvSpPr>
            <p:spPr>
              <a:xfrm rot="10800000">
                <a:off x="6082163" y="4421323"/>
                <a:ext cx="18620" cy="15800"/>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26"/>
              <p:cNvSpPr/>
              <p:nvPr/>
            </p:nvSpPr>
            <p:spPr>
              <a:xfrm rot="10800000">
                <a:off x="4308278" y="4405970"/>
                <a:ext cx="37375" cy="319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26"/>
              <p:cNvSpPr/>
              <p:nvPr/>
            </p:nvSpPr>
            <p:spPr>
              <a:xfrm rot="10800000">
                <a:off x="3658899" y="4399525"/>
                <a:ext cx="50758" cy="42253"/>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26"/>
              <p:cNvSpPr/>
              <p:nvPr/>
            </p:nvSpPr>
            <p:spPr>
              <a:xfrm rot="10800000">
                <a:off x="6560245" y="4431260"/>
                <a:ext cx="12801" cy="11190"/>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26"/>
              <p:cNvSpPr/>
              <p:nvPr/>
            </p:nvSpPr>
            <p:spPr>
              <a:xfrm rot="10800000">
                <a:off x="4897588" y="4416892"/>
                <a:ext cx="30079" cy="25871"/>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26"/>
              <p:cNvSpPr/>
              <p:nvPr/>
            </p:nvSpPr>
            <p:spPr>
              <a:xfrm rot="10800000">
                <a:off x="3971279" y="4406865"/>
                <a:ext cx="42612" cy="36882"/>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26"/>
              <p:cNvSpPr/>
              <p:nvPr/>
            </p:nvSpPr>
            <p:spPr>
              <a:xfrm rot="10800000">
                <a:off x="3382909" y="4395004"/>
                <a:ext cx="58949" cy="49728"/>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26"/>
              <p:cNvSpPr/>
              <p:nvPr/>
            </p:nvSpPr>
            <p:spPr>
              <a:xfrm rot="10800000">
                <a:off x="4425773" y="4416892"/>
                <a:ext cx="35584" cy="30482"/>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26"/>
              <p:cNvSpPr/>
              <p:nvPr/>
            </p:nvSpPr>
            <p:spPr>
              <a:xfrm rot="10800000">
                <a:off x="4780093" y="4423292"/>
                <a:ext cx="26453" cy="25692"/>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26"/>
              <p:cNvSpPr/>
              <p:nvPr/>
            </p:nvSpPr>
            <p:spPr>
              <a:xfrm rot="10800000">
                <a:off x="3166628" y="4396392"/>
                <a:ext cx="62395" cy="53443"/>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26"/>
              <p:cNvSpPr/>
              <p:nvPr/>
            </p:nvSpPr>
            <p:spPr>
              <a:xfrm rot="10800000">
                <a:off x="4543268" y="4423292"/>
                <a:ext cx="34644" cy="29542"/>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26"/>
              <p:cNvSpPr/>
              <p:nvPr/>
            </p:nvSpPr>
            <p:spPr>
              <a:xfrm rot="10800000">
                <a:off x="4661658" y="4425978"/>
                <a:ext cx="32585" cy="27393"/>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26"/>
              <p:cNvSpPr/>
              <p:nvPr/>
            </p:nvSpPr>
            <p:spPr>
              <a:xfrm rot="10800000">
                <a:off x="7394079" y="4449701"/>
                <a:ext cx="4610" cy="4610"/>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26"/>
              <p:cNvSpPr/>
              <p:nvPr/>
            </p:nvSpPr>
            <p:spPr>
              <a:xfrm rot="10800000">
                <a:off x="7274749" y="4448806"/>
                <a:ext cx="6445" cy="5505"/>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26"/>
              <p:cNvSpPr/>
              <p:nvPr/>
            </p:nvSpPr>
            <p:spPr>
              <a:xfrm rot="10800000">
                <a:off x="5494598" y="4437839"/>
                <a:ext cx="20992" cy="19873"/>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26"/>
              <p:cNvSpPr/>
              <p:nvPr/>
            </p:nvSpPr>
            <p:spPr>
              <a:xfrm rot="10800000">
                <a:off x="7512290" y="4456460"/>
                <a:ext cx="3357" cy="237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26"/>
              <p:cNvSpPr/>
              <p:nvPr/>
            </p:nvSpPr>
            <p:spPr>
              <a:xfrm rot="10800000">
                <a:off x="7157299" y="4453326"/>
                <a:ext cx="8236" cy="7341"/>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26"/>
              <p:cNvSpPr/>
              <p:nvPr/>
            </p:nvSpPr>
            <p:spPr>
              <a:xfrm rot="10800000">
                <a:off x="5967756" y="4446970"/>
                <a:ext cx="19202" cy="17322"/>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26"/>
              <p:cNvSpPr/>
              <p:nvPr/>
            </p:nvSpPr>
            <p:spPr>
              <a:xfrm rot="10800000">
                <a:off x="6445032" y="4454087"/>
                <a:ext cx="12801" cy="12980"/>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26"/>
              <p:cNvSpPr/>
              <p:nvPr/>
            </p:nvSpPr>
            <p:spPr>
              <a:xfrm rot="10800000">
                <a:off x="3872002" y="4428753"/>
                <a:ext cx="46506" cy="39299"/>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26"/>
              <p:cNvSpPr/>
              <p:nvPr/>
            </p:nvSpPr>
            <p:spPr>
              <a:xfrm rot="10800000">
                <a:off x="7629965" y="4467918"/>
                <a:ext cx="1880" cy="940"/>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26"/>
              <p:cNvSpPr/>
              <p:nvPr/>
            </p:nvSpPr>
            <p:spPr>
              <a:xfrm rot="10800000">
                <a:off x="4086939" y="4433274"/>
                <a:ext cx="41716" cy="35584"/>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26"/>
              <p:cNvSpPr/>
              <p:nvPr/>
            </p:nvSpPr>
            <p:spPr>
              <a:xfrm rot="10800000">
                <a:off x="7039804" y="4464874"/>
                <a:ext cx="9400" cy="5819"/>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26"/>
              <p:cNvSpPr/>
              <p:nvPr/>
            </p:nvSpPr>
            <p:spPr>
              <a:xfrm rot="10800000">
                <a:off x="3289987" y="4419264"/>
                <a:ext cx="53846" cy="52369"/>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26"/>
              <p:cNvSpPr/>
              <p:nvPr/>
            </p:nvSpPr>
            <p:spPr>
              <a:xfrm rot="10800000">
                <a:off x="5377819" y="4456594"/>
                <a:ext cx="28020" cy="23186"/>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26"/>
              <p:cNvSpPr/>
              <p:nvPr/>
            </p:nvSpPr>
            <p:spPr>
              <a:xfrm rot="10800000">
                <a:off x="3769994" y="4439675"/>
                <a:ext cx="48967" cy="41985"/>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26"/>
              <p:cNvSpPr/>
              <p:nvPr/>
            </p:nvSpPr>
            <p:spPr>
              <a:xfrm rot="10800000">
                <a:off x="3502239" y="4433274"/>
                <a:ext cx="57159" cy="49191"/>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26"/>
              <p:cNvSpPr/>
              <p:nvPr/>
            </p:nvSpPr>
            <p:spPr>
              <a:xfrm rot="10800000">
                <a:off x="7747460" y="4483405"/>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26"/>
              <p:cNvSpPr/>
              <p:nvPr/>
            </p:nvSpPr>
            <p:spPr>
              <a:xfrm rot="10800000">
                <a:off x="3676177" y="4441510"/>
                <a:ext cx="51698" cy="43954"/>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26"/>
              <p:cNvSpPr/>
              <p:nvPr/>
            </p:nvSpPr>
            <p:spPr>
              <a:xfrm rot="10800000">
                <a:off x="6923204" y="4477004"/>
                <a:ext cx="10966" cy="9176"/>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26"/>
              <p:cNvSpPr/>
              <p:nvPr/>
            </p:nvSpPr>
            <p:spPr>
              <a:xfrm rot="10800000">
                <a:off x="4202644" y="4456057"/>
                <a:ext cx="39881" cy="34152"/>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26"/>
              <p:cNvSpPr/>
              <p:nvPr/>
            </p:nvSpPr>
            <p:spPr>
              <a:xfrm rot="10800000">
                <a:off x="5854826" y="4473334"/>
                <a:ext cx="20813" cy="17904"/>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26"/>
              <p:cNvSpPr/>
              <p:nvPr/>
            </p:nvSpPr>
            <p:spPr>
              <a:xfrm rot="10800000">
                <a:off x="6326329" y="4478795"/>
                <a:ext cx="17635" cy="13876"/>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26"/>
              <p:cNvSpPr/>
              <p:nvPr/>
            </p:nvSpPr>
            <p:spPr>
              <a:xfrm rot="10800000">
                <a:off x="3403812" y="4446836"/>
                <a:ext cx="52906" cy="51340"/>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26"/>
              <p:cNvSpPr/>
              <p:nvPr/>
            </p:nvSpPr>
            <p:spPr>
              <a:xfrm rot="10800000">
                <a:off x="5261890" y="4476109"/>
                <a:ext cx="26453" cy="22693"/>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26"/>
              <p:cNvSpPr/>
              <p:nvPr/>
            </p:nvSpPr>
            <p:spPr>
              <a:xfrm rot="10800000">
                <a:off x="3985871" y="4461517"/>
                <a:ext cx="44670" cy="37777"/>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26"/>
              <p:cNvSpPr/>
              <p:nvPr/>
            </p:nvSpPr>
            <p:spPr>
              <a:xfrm rot="10800000">
                <a:off x="6806201" y="4496385"/>
                <a:ext cx="10474" cy="8057"/>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26"/>
              <p:cNvSpPr/>
              <p:nvPr/>
            </p:nvSpPr>
            <p:spPr>
              <a:xfrm rot="10800000">
                <a:off x="4319199" y="4475169"/>
                <a:ext cx="38986" cy="32854"/>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26"/>
              <p:cNvSpPr/>
              <p:nvPr/>
            </p:nvSpPr>
            <p:spPr>
              <a:xfrm rot="10800000">
                <a:off x="5143769" y="4489806"/>
                <a:ext cx="28915" cy="23812"/>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26"/>
              <p:cNvSpPr/>
              <p:nvPr/>
            </p:nvSpPr>
            <p:spPr>
              <a:xfrm rot="10800000">
                <a:off x="3058891" y="4460264"/>
                <a:ext cx="65394" cy="55995"/>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26"/>
              <p:cNvSpPr/>
              <p:nvPr/>
            </p:nvSpPr>
            <p:spPr>
              <a:xfrm rot="10800000">
                <a:off x="5740062" y="4497907"/>
                <a:ext cx="21709" cy="1884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26"/>
              <p:cNvSpPr/>
              <p:nvPr/>
            </p:nvSpPr>
            <p:spPr>
              <a:xfrm rot="10800000">
                <a:off x="2939605" y="4459772"/>
                <a:ext cx="68080" cy="57382"/>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26"/>
              <p:cNvSpPr/>
              <p:nvPr/>
            </p:nvSpPr>
            <p:spPr>
              <a:xfrm rot="10800000">
                <a:off x="3882028" y="4477944"/>
                <a:ext cx="47132" cy="40687"/>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26"/>
              <p:cNvSpPr/>
              <p:nvPr/>
            </p:nvSpPr>
            <p:spPr>
              <a:xfrm rot="10800000">
                <a:off x="6214608" y="4505024"/>
                <a:ext cx="18262" cy="14860"/>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26"/>
              <p:cNvSpPr/>
              <p:nvPr/>
            </p:nvSpPr>
            <p:spPr>
              <a:xfrm rot="10800000">
                <a:off x="4437634" y="4490880"/>
                <a:ext cx="30974" cy="29497"/>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26"/>
              <p:cNvSpPr/>
              <p:nvPr/>
            </p:nvSpPr>
            <p:spPr>
              <a:xfrm rot="10800000">
                <a:off x="3566246" y="4396078"/>
                <a:ext cx="105141" cy="127476"/>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26"/>
              <p:cNvSpPr/>
              <p:nvPr/>
            </p:nvSpPr>
            <p:spPr>
              <a:xfrm rot="10800000">
                <a:off x="3176386" y="4468858"/>
                <a:ext cx="64499" cy="54697"/>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26"/>
              <p:cNvSpPr/>
              <p:nvPr/>
            </p:nvSpPr>
            <p:spPr>
              <a:xfrm rot="10800000">
                <a:off x="5026452" y="4500682"/>
                <a:ext cx="26453" cy="25334"/>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26"/>
              <p:cNvSpPr/>
              <p:nvPr/>
            </p:nvSpPr>
            <p:spPr>
              <a:xfrm rot="10800000">
                <a:off x="6690049" y="4514379"/>
                <a:ext cx="11861" cy="11861"/>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26"/>
              <p:cNvSpPr/>
              <p:nvPr/>
            </p:nvSpPr>
            <p:spPr>
              <a:xfrm rot="10800000">
                <a:off x="3787316" y="4485151"/>
                <a:ext cx="50758" cy="42253"/>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26"/>
              <p:cNvSpPr/>
              <p:nvPr/>
            </p:nvSpPr>
            <p:spPr>
              <a:xfrm rot="10800000">
                <a:off x="4100636" y="4491551"/>
                <a:ext cx="42567" cy="36032"/>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26"/>
              <p:cNvSpPr/>
              <p:nvPr/>
            </p:nvSpPr>
            <p:spPr>
              <a:xfrm rot="10800000">
                <a:off x="4555129" y="4500682"/>
                <a:ext cx="35316" cy="30437"/>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26"/>
              <p:cNvSpPr/>
              <p:nvPr/>
            </p:nvSpPr>
            <p:spPr>
              <a:xfrm rot="10800000">
                <a:off x="3510699" y="4481659"/>
                <a:ext cx="58949" cy="50086"/>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26"/>
              <p:cNvSpPr/>
              <p:nvPr/>
            </p:nvSpPr>
            <p:spPr>
              <a:xfrm rot="10800000">
                <a:off x="4908510" y="4506188"/>
                <a:ext cx="31914" cy="27348"/>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26"/>
              <p:cNvSpPr/>
              <p:nvPr/>
            </p:nvSpPr>
            <p:spPr>
              <a:xfrm rot="10800000">
                <a:off x="4672624" y="4507038"/>
                <a:ext cx="34376" cy="28691"/>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26"/>
              <p:cNvSpPr/>
              <p:nvPr/>
            </p:nvSpPr>
            <p:spPr>
              <a:xfrm rot="10800000">
                <a:off x="4791015" y="4508874"/>
                <a:ext cx="32585" cy="28065"/>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26"/>
              <p:cNvSpPr/>
              <p:nvPr/>
            </p:nvSpPr>
            <p:spPr>
              <a:xfrm rot="10800000">
                <a:off x="3293926" y="4484703"/>
                <a:ext cx="62619" cy="5339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26"/>
              <p:cNvSpPr/>
              <p:nvPr/>
            </p:nvSpPr>
            <p:spPr>
              <a:xfrm rot="10800000">
                <a:off x="7523436" y="4536267"/>
                <a:ext cx="4655" cy="308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26"/>
              <p:cNvSpPr/>
              <p:nvPr/>
            </p:nvSpPr>
            <p:spPr>
              <a:xfrm rot="10800000">
                <a:off x="7405001" y="4534387"/>
                <a:ext cx="5505" cy="5505"/>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26"/>
              <p:cNvSpPr/>
              <p:nvPr/>
            </p:nvSpPr>
            <p:spPr>
              <a:xfrm rot="10800000">
                <a:off x="5623909" y="4520735"/>
                <a:ext cx="20545" cy="20097"/>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26"/>
              <p:cNvSpPr/>
              <p:nvPr/>
            </p:nvSpPr>
            <p:spPr>
              <a:xfrm rot="10800000">
                <a:off x="7641826" y="4541683"/>
                <a:ext cx="2775" cy="2775"/>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26"/>
              <p:cNvSpPr/>
              <p:nvPr/>
            </p:nvSpPr>
            <p:spPr>
              <a:xfrm rot="10800000">
                <a:off x="7286610" y="4538952"/>
                <a:ext cx="8236" cy="6401"/>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26"/>
              <p:cNvSpPr/>
              <p:nvPr/>
            </p:nvSpPr>
            <p:spPr>
              <a:xfrm rot="10800000">
                <a:off x="6097336" y="4530851"/>
                <a:ext cx="18933" cy="16427"/>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26"/>
              <p:cNvSpPr/>
              <p:nvPr/>
            </p:nvSpPr>
            <p:spPr>
              <a:xfrm rot="10800000">
                <a:off x="6574344" y="4538057"/>
                <a:ext cx="12801" cy="12801"/>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26"/>
              <p:cNvSpPr/>
              <p:nvPr/>
            </p:nvSpPr>
            <p:spPr>
              <a:xfrm rot="10800000">
                <a:off x="4214864" y="4516169"/>
                <a:ext cx="36524" cy="35629"/>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26"/>
              <p:cNvSpPr/>
              <p:nvPr/>
            </p:nvSpPr>
            <p:spPr>
              <a:xfrm rot="10800000">
                <a:off x="3994958" y="4513439"/>
                <a:ext cx="46237" cy="39434"/>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26"/>
              <p:cNvSpPr/>
              <p:nvPr/>
            </p:nvSpPr>
            <p:spPr>
              <a:xfrm rot="10800000">
                <a:off x="7759321" y="4552604"/>
                <a:ext cx="1880" cy="1880"/>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26"/>
              <p:cNvSpPr/>
              <p:nvPr/>
            </p:nvSpPr>
            <p:spPr>
              <a:xfrm rot="10800000">
                <a:off x="7169115" y="4547994"/>
                <a:ext cx="8952" cy="7475"/>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26"/>
              <p:cNvSpPr/>
              <p:nvPr/>
            </p:nvSpPr>
            <p:spPr>
              <a:xfrm rot="10800000">
                <a:off x="3409586" y="4507441"/>
                <a:ext cx="61724" cy="52548"/>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26"/>
              <p:cNvSpPr/>
              <p:nvPr/>
            </p:nvSpPr>
            <p:spPr>
              <a:xfrm rot="10800000">
                <a:off x="5507802" y="4540787"/>
                <a:ext cx="25558" cy="21843"/>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26"/>
              <p:cNvSpPr/>
              <p:nvPr/>
            </p:nvSpPr>
            <p:spPr>
              <a:xfrm rot="10800000">
                <a:off x="3898410" y="4525300"/>
                <a:ext cx="48967" cy="41582"/>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26"/>
              <p:cNvSpPr/>
              <p:nvPr/>
            </p:nvSpPr>
            <p:spPr>
              <a:xfrm rot="10800000">
                <a:off x="3622465" y="4520735"/>
                <a:ext cx="58054" cy="49102"/>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26"/>
              <p:cNvSpPr/>
              <p:nvPr/>
            </p:nvSpPr>
            <p:spPr>
              <a:xfrm rot="10800000">
                <a:off x="7876816" y="4569926"/>
                <a:ext cx="45" cy="45"/>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26"/>
              <p:cNvSpPr/>
              <p:nvPr/>
            </p:nvSpPr>
            <p:spPr>
              <a:xfrm rot="10800000">
                <a:off x="7052515" y="4560795"/>
                <a:ext cx="9176" cy="9355"/>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26"/>
              <p:cNvSpPr/>
              <p:nvPr/>
            </p:nvSpPr>
            <p:spPr>
              <a:xfrm rot="10800000">
                <a:off x="3811441" y="4527986"/>
                <a:ext cx="45163" cy="43820"/>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26"/>
              <p:cNvSpPr/>
              <p:nvPr/>
            </p:nvSpPr>
            <p:spPr>
              <a:xfrm rot="10800000">
                <a:off x="4331956" y="4539847"/>
                <a:ext cx="39881" cy="34152"/>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26"/>
              <p:cNvSpPr/>
              <p:nvPr/>
            </p:nvSpPr>
            <p:spPr>
              <a:xfrm rot="10800000">
                <a:off x="5984183" y="4556140"/>
                <a:ext cx="22201" cy="18396"/>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26"/>
              <p:cNvSpPr/>
              <p:nvPr/>
            </p:nvSpPr>
            <p:spPr>
              <a:xfrm rot="10800000">
                <a:off x="6458684" y="4566301"/>
                <a:ext cx="16337" cy="10026"/>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26"/>
              <p:cNvSpPr/>
              <p:nvPr/>
            </p:nvSpPr>
            <p:spPr>
              <a:xfrm rot="10800000">
                <a:off x="5391247" y="4559273"/>
                <a:ext cx="26453" cy="2264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26"/>
              <p:cNvSpPr/>
              <p:nvPr/>
            </p:nvSpPr>
            <p:spPr>
              <a:xfrm rot="10800000">
                <a:off x="4108514" y="4546203"/>
                <a:ext cx="51026" cy="37509"/>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26"/>
              <p:cNvSpPr/>
              <p:nvPr/>
            </p:nvSpPr>
            <p:spPr>
              <a:xfrm rot="10800000">
                <a:off x="3525246" y="4534745"/>
                <a:ext cx="59889" cy="51653"/>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26"/>
              <p:cNvSpPr/>
              <p:nvPr/>
            </p:nvSpPr>
            <p:spPr>
              <a:xfrm rot="10800000">
                <a:off x="6935155" y="4578117"/>
                <a:ext cx="10877" cy="1025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26"/>
              <p:cNvSpPr/>
              <p:nvPr/>
            </p:nvSpPr>
            <p:spPr>
              <a:xfrm rot="10800000">
                <a:off x="4448556" y="4558960"/>
                <a:ext cx="38941" cy="3267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26"/>
              <p:cNvSpPr/>
              <p:nvPr/>
            </p:nvSpPr>
            <p:spPr>
              <a:xfrm rot="10800000">
                <a:off x="5273259" y="4572657"/>
                <a:ext cx="24663" cy="23947"/>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26"/>
              <p:cNvSpPr/>
              <p:nvPr/>
            </p:nvSpPr>
            <p:spPr>
              <a:xfrm rot="10800000">
                <a:off x="5868971" y="4581519"/>
                <a:ext cx="20097" cy="19202"/>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26"/>
              <p:cNvSpPr/>
              <p:nvPr/>
            </p:nvSpPr>
            <p:spPr>
              <a:xfrm rot="10800000">
                <a:off x="4010444" y="4563481"/>
                <a:ext cx="47132" cy="39881"/>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26"/>
              <p:cNvSpPr/>
              <p:nvPr/>
            </p:nvSpPr>
            <p:spPr>
              <a:xfrm rot="10800000">
                <a:off x="6343024" y="4587965"/>
                <a:ext cx="18262" cy="15711"/>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26"/>
              <p:cNvSpPr/>
              <p:nvPr/>
            </p:nvSpPr>
            <p:spPr>
              <a:xfrm rot="10800000">
                <a:off x="3185786" y="4548979"/>
                <a:ext cx="66021" cy="55681"/>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26"/>
              <p:cNvSpPr/>
              <p:nvPr/>
            </p:nvSpPr>
            <p:spPr>
              <a:xfrm rot="10800000">
                <a:off x="4566051" y="4573507"/>
                <a:ext cx="32406" cy="31332"/>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26"/>
              <p:cNvSpPr/>
              <p:nvPr/>
            </p:nvSpPr>
            <p:spPr>
              <a:xfrm rot="10800000">
                <a:off x="3067127" y="4548620"/>
                <a:ext cx="68080" cy="57785"/>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26"/>
              <p:cNvSpPr/>
              <p:nvPr/>
            </p:nvSpPr>
            <p:spPr>
              <a:xfrm rot="10800000">
                <a:off x="5155317" y="4582683"/>
                <a:ext cx="30123" cy="25827"/>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26"/>
              <p:cNvSpPr/>
              <p:nvPr/>
            </p:nvSpPr>
            <p:spPr>
              <a:xfrm rot="10800000">
                <a:off x="6818868" y="4598931"/>
                <a:ext cx="12399" cy="11280"/>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26"/>
              <p:cNvSpPr/>
              <p:nvPr/>
            </p:nvSpPr>
            <p:spPr>
              <a:xfrm rot="10800000">
                <a:off x="3694662" y="4482018"/>
                <a:ext cx="94488" cy="128954"/>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26"/>
              <p:cNvSpPr/>
              <p:nvPr/>
            </p:nvSpPr>
            <p:spPr>
              <a:xfrm rot="10800000">
                <a:off x="3304847" y="4557214"/>
                <a:ext cx="64454" cy="54652"/>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26"/>
              <p:cNvSpPr/>
              <p:nvPr/>
            </p:nvSpPr>
            <p:spPr>
              <a:xfrm rot="10800000">
                <a:off x="4229052" y="4575342"/>
                <a:ext cx="43507" cy="36882"/>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26"/>
              <p:cNvSpPr/>
              <p:nvPr/>
            </p:nvSpPr>
            <p:spPr>
              <a:xfrm rot="10800000">
                <a:off x="3915732" y="4570777"/>
                <a:ext cx="49863" cy="4292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26"/>
              <p:cNvSpPr/>
              <p:nvPr/>
            </p:nvSpPr>
            <p:spPr>
              <a:xfrm rot="10800000">
                <a:off x="4683546" y="4583533"/>
                <a:ext cx="36211" cy="30482"/>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26"/>
              <p:cNvSpPr/>
              <p:nvPr/>
            </p:nvSpPr>
            <p:spPr>
              <a:xfrm rot="10800000">
                <a:off x="2949855" y="4556856"/>
                <a:ext cx="68751" cy="58725"/>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26"/>
              <p:cNvSpPr/>
              <p:nvPr/>
            </p:nvSpPr>
            <p:spPr>
              <a:xfrm rot="10800000">
                <a:off x="5038135" y="4589889"/>
                <a:ext cx="31645" cy="26543"/>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26"/>
              <p:cNvSpPr/>
              <p:nvPr/>
            </p:nvSpPr>
            <p:spPr>
              <a:xfrm rot="10800000">
                <a:off x="4801936" y="4589934"/>
                <a:ext cx="34376" cy="29139"/>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26"/>
              <p:cNvSpPr/>
              <p:nvPr/>
            </p:nvSpPr>
            <p:spPr>
              <a:xfrm rot="10800000">
                <a:off x="3638444" y="4569971"/>
                <a:ext cx="58725" cy="49281"/>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26"/>
              <p:cNvSpPr/>
              <p:nvPr/>
            </p:nvSpPr>
            <p:spPr>
              <a:xfrm rot="10800000">
                <a:off x="4920326" y="4591724"/>
                <a:ext cx="32585" cy="28288"/>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26"/>
              <p:cNvSpPr/>
              <p:nvPr/>
            </p:nvSpPr>
            <p:spPr>
              <a:xfrm rot="10800000">
                <a:off x="5752818" y="4603631"/>
                <a:ext cx="24618" cy="20545"/>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26"/>
              <p:cNvSpPr/>
              <p:nvPr/>
            </p:nvSpPr>
            <p:spPr>
              <a:xfrm rot="10800000">
                <a:off x="7652747" y="4621893"/>
                <a:ext cx="4655" cy="2730"/>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26"/>
              <p:cNvSpPr/>
              <p:nvPr/>
            </p:nvSpPr>
            <p:spPr>
              <a:xfrm rot="10800000">
                <a:off x="7534357" y="4620013"/>
                <a:ext cx="5505" cy="4610"/>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26"/>
              <p:cNvSpPr/>
              <p:nvPr/>
            </p:nvSpPr>
            <p:spPr>
              <a:xfrm rot="10800000">
                <a:off x="3421402" y="4572388"/>
                <a:ext cx="63559" cy="54070"/>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26"/>
              <p:cNvSpPr/>
              <p:nvPr/>
            </p:nvSpPr>
            <p:spPr>
              <a:xfrm rot="10800000">
                <a:off x="7771138" y="4627174"/>
                <a:ext cx="2775" cy="2909"/>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26"/>
              <p:cNvSpPr/>
              <p:nvPr/>
            </p:nvSpPr>
            <p:spPr>
              <a:xfrm rot="10800000">
                <a:off x="7416862" y="4623638"/>
                <a:ext cx="7341" cy="6445"/>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26"/>
              <p:cNvSpPr/>
              <p:nvPr/>
            </p:nvSpPr>
            <p:spPr>
              <a:xfrm rot="10800000">
                <a:off x="6225171" y="4613657"/>
                <a:ext cx="20455" cy="17456"/>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26"/>
              <p:cNvSpPr/>
              <p:nvPr/>
            </p:nvSpPr>
            <p:spPr>
              <a:xfrm rot="10800000">
                <a:off x="6703700" y="4621669"/>
                <a:ext cx="12801" cy="12980"/>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26"/>
              <p:cNvSpPr/>
              <p:nvPr/>
            </p:nvSpPr>
            <p:spPr>
              <a:xfrm rot="10800000">
                <a:off x="4344712" y="4601751"/>
                <a:ext cx="41672" cy="35137"/>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26"/>
              <p:cNvSpPr/>
              <p:nvPr/>
            </p:nvSpPr>
            <p:spPr>
              <a:xfrm rot="10800000">
                <a:off x="4123374" y="4598170"/>
                <a:ext cx="46237" cy="39389"/>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26"/>
              <p:cNvSpPr/>
              <p:nvPr/>
            </p:nvSpPr>
            <p:spPr>
              <a:xfrm rot="10800000">
                <a:off x="7887738" y="4638230"/>
                <a:ext cx="2775" cy="16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26"/>
              <p:cNvSpPr/>
              <p:nvPr/>
            </p:nvSpPr>
            <p:spPr>
              <a:xfrm rot="10800000">
                <a:off x="7298606" y="4634425"/>
                <a:ext cx="8102" cy="5729"/>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26"/>
              <p:cNvSpPr/>
              <p:nvPr/>
            </p:nvSpPr>
            <p:spPr>
              <a:xfrm rot="10800000">
                <a:off x="5636711" y="4624802"/>
                <a:ext cx="22828" cy="2193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26"/>
              <p:cNvSpPr/>
              <p:nvPr/>
            </p:nvSpPr>
            <p:spPr>
              <a:xfrm rot="10800000">
                <a:off x="3538002" y="4594902"/>
                <a:ext cx="60829" cy="52503"/>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26"/>
              <p:cNvSpPr/>
              <p:nvPr/>
            </p:nvSpPr>
            <p:spPr>
              <a:xfrm rot="10800000">
                <a:off x="4026245" y="4610837"/>
                <a:ext cx="48923" cy="41134"/>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26"/>
              <p:cNvSpPr/>
              <p:nvPr/>
            </p:nvSpPr>
            <p:spPr>
              <a:xfrm rot="10800000">
                <a:off x="7181156" y="4645481"/>
                <a:ext cx="9847" cy="9265"/>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26"/>
              <p:cNvSpPr/>
              <p:nvPr/>
            </p:nvSpPr>
            <p:spPr>
              <a:xfrm rot="10800000">
                <a:off x="8006128" y="4655552"/>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26"/>
              <p:cNvSpPr/>
              <p:nvPr/>
            </p:nvSpPr>
            <p:spPr>
              <a:xfrm rot="10800000">
                <a:off x="3750210" y="4607346"/>
                <a:ext cx="58098" cy="49191"/>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26"/>
              <p:cNvSpPr/>
              <p:nvPr/>
            </p:nvSpPr>
            <p:spPr>
              <a:xfrm rot="10800000">
                <a:off x="3940306" y="4613612"/>
                <a:ext cx="50803" cy="43686"/>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26"/>
              <p:cNvSpPr/>
              <p:nvPr/>
            </p:nvSpPr>
            <p:spPr>
              <a:xfrm rot="10800000">
                <a:off x="6113495" y="4640020"/>
                <a:ext cx="20679" cy="17367"/>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26"/>
              <p:cNvSpPr/>
              <p:nvPr/>
            </p:nvSpPr>
            <p:spPr>
              <a:xfrm rot="10800000">
                <a:off x="4461312" y="4623638"/>
                <a:ext cx="39836" cy="34197"/>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26"/>
              <p:cNvSpPr/>
              <p:nvPr/>
            </p:nvSpPr>
            <p:spPr>
              <a:xfrm rot="10800000">
                <a:off x="6585310" y="4645526"/>
                <a:ext cx="20052" cy="14592"/>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26"/>
              <p:cNvSpPr/>
              <p:nvPr/>
            </p:nvSpPr>
            <p:spPr>
              <a:xfrm rot="10800000">
                <a:off x="5519663" y="4641856"/>
                <a:ext cx="27035" cy="22828"/>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26"/>
              <p:cNvSpPr/>
              <p:nvPr/>
            </p:nvSpPr>
            <p:spPr>
              <a:xfrm rot="10800000">
                <a:off x="4238139" y="4630889"/>
                <a:ext cx="43775" cy="37643"/>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26"/>
              <p:cNvSpPr/>
              <p:nvPr/>
            </p:nvSpPr>
            <p:spPr>
              <a:xfrm rot="10800000">
                <a:off x="7063482" y="4662803"/>
                <a:ext cx="11861" cy="10161"/>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26"/>
              <p:cNvSpPr/>
              <p:nvPr/>
            </p:nvSpPr>
            <p:spPr>
              <a:xfrm rot="10800000">
                <a:off x="3652991" y="4623101"/>
                <a:ext cx="59665" cy="50803"/>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26"/>
              <p:cNvSpPr/>
              <p:nvPr/>
            </p:nvSpPr>
            <p:spPr>
              <a:xfrm rot="10800000">
                <a:off x="4577867" y="4641856"/>
                <a:ext cx="38315" cy="3289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26"/>
              <p:cNvSpPr/>
              <p:nvPr/>
            </p:nvSpPr>
            <p:spPr>
              <a:xfrm rot="10800000">
                <a:off x="5402616" y="4656895"/>
                <a:ext cx="25558" cy="23991"/>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26"/>
              <p:cNvSpPr/>
              <p:nvPr/>
            </p:nvSpPr>
            <p:spPr>
              <a:xfrm rot="10800000">
                <a:off x="5997835" y="4663743"/>
                <a:ext cx="21888" cy="19157"/>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26"/>
              <p:cNvSpPr/>
              <p:nvPr/>
            </p:nvSpPr>
            <p:spPr>
              <a:xfrm rot="10800000">
                <a:off x="6469919" y="4671890"/>
                <a:ext cx="21306" cy="14681"/>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26"/>
              <p:cNvSpPr/>
              <p:nvPr/>
            </p:nvSpPr>
            <p:spPr>
              <a:xfrm rot="10800000">
                <a:off x="4695363" y="4656447"/>
                <a:ext cx="36479" cy="319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26"/>
              <p:cNvSpPr/>
              <p:nvPr/>
            </p:nvSpPr>
            <p:spPr>
              <a:xfrm rot="10800000">
                <a:off x="4140696" y="4648122"/>
                <a:ext cx="53802" cy="4028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26"/>
              <p:cNvSpPr/>
              <p:nvPr/>
            </p:nvSpPr>
            <p:spPr>
              <a:xfrm rot="10800000">
                <a:off x="5284673" y="4666429"/>
                <a:ext cx="29855" cy="24976"/>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26"/>
              <p:cNvSpPr/>
              <p:nvPr/>
            </p:nvSpPr>
            <p:spPr>
              <a:xfrm rot="10800000">
                <a:off x="3313038" y="4637380"/>
                <a:ext cx="66245" cy="5648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26"/>
              <p:cNvSpPr/>
              <p:nvPr/>
            </p:nvSpPr>
            <p:spPr>
              <a:xfrm rot="10800000">
                <a:off x="6948717" y="4682856"/>
                <a:ext cx="11861" cy="11145"/>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26"/>
              <p:cNvSpPr/>
              <p:nvPr/>
            </p:nvSpPr>
            <p:spPr>
              <a:xfrm rot="10800000">
                <a:off x="3194603" y="4637380"/>
                <a:ext cx="68125" cy="57382"/>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26"/>
              <p:cNvSpPr/>
              <p:nvPr/>
            </p:nvSpPr>
            <p:spPr>
              <a:xfrm rot="10800000">
                <a:off x="4352903" y="4660028"/>
                <a:ext cx="42567" cy="36435"/>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26"/>
              <p:cNvSpPr/>
              <p:nvPr/>
            </p:nvSpPr>
            <p:spPr>
              <a:xfrm rot="10800000">
                <a:off x="4812231" y="4666966"/>
                <a:ext cx="36211" cy="30526"/>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26"/>
              <p:cNvSpPr/>
              <p:nvPr/>
            </p:nvSpPr>
            <p:spPr>
              <a:xfrm rot="10800000">
                <a:off x="3821289" y="4567778"/>
                <a:ext cx="96324" cy="129714"/>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26"/>
              <p:cNvSpPr/>
              <p:nvPr/>
            </p:nvSpPr>
            <p:spPr>
              <a:xfrm rot="10800000">
                <a:off x="4044149" y="4655552"/>
                <a:ext cx="50758" cy="42880"/>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26"/>
              <p:cNvSpPr/>
              <p:nvPr/>
            </p:nvSpPr>
            <p:spPr>
              <a:xfrm rot="10800000">
                <a:off x="5167178" y="4672785"/>
                <a:ext cx="30750" cy="26543"/>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26"/>
              <p:cNvSpPr/>
              <p:nvPr/>
            </p:nvSpPr>
            <p:spPr>
              <a:xfrm rot="10800000">
                <a:off x="3431429" y="4645526"/>
                <a:ext cx="64454" cy="54697"/>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26"/>
              <p:cNvSpPr/>
              <p:nvPr/>
            </p:nvSpPr>
            <p:spPr>
              <a:xfrm rot="10800000">
                <a:off x="5048295" y="4673725"/>
                <a:ext cx="29184" cy="28109"/>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26"/>
              <p:cNvSpPr/>
              <p:nvPr/>
            </p:nvSpPr>
            <p:spPr>
              <a:xfrm rot="10800000">
                <a:off x="4930353" y="4672830"/>
                <a:ext cx="34644" cy="29184"/>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26"/>
              <p:cNvSpPr/>
              <p:nvPr/>
            </p:nvSpPr>
            <p:spPr>
              <a:xfrm rot="10800000">
                <a:off x="3077108" y="4646108"/>
                <a:ext cx="69020" cy="58680"/>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26"/>
              <p:cNvSpPr/>
              <p:nvPr/>
            </p:nvSpPr>
            <p:spPr>
              <a:xfrm rot="10800000">
                <a:off x="3766592" y="4656492"/>
                <a:ext cx="58994" cy="50131"/>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26"/>
              <p:cNvSpPr/>
              <p:nvPr/>
            </p:nvSpPr>
            <p:spPr>
              <a:xfrm rot="10800000">
                <a:off x="5882130" y="4686526"/>
                <a:ext cx="23768" cy="20545"/>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26"/>
              <p:cNvSpPr/>
              <p:nvPr/>
            </p:nvSpPr>
            <p:spPr>
              <a:xfrm rot="10800000">
                <a:off x="7782104" y="4706310"/>
                <a:ext cx="4566" cy="3939"/>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26"/>
              <p:cNvSpPr/>
              <p:nvPr/>
            </p:nvSpPr>
            <p:spPr>
              <a:xfrm rot="10800000">
                <a:off x="7664385" y="4705952"/>
                <a:ext cx="5774" cy="429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26"/>
              <p:cNvSpPr/>
              <p:nvPr/>
            </p:nvSpPr>
            <p:spPr>
              <a:xfrm rot="10800000">
                <a:off x="6357571" y="4697448"/>
                <a:ext cx="17367" cy="16427"/>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26"/>
              <p:cNvSpPr/>
              <p:nvPr/>
            </p:nvSpPr>
            <p:spPr>
              <a:xfrm rot="10800000">
                <a:off x="7546174" y="4708369"/>
                <a:ext cx="8236" cy="6401"/>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26"/>
              <p:cNvSpPr/>
              <p:nvPr/>
            </p:nvSpPr>
            <p:spPr>
              <a:xfrm rot="10800000">
                <a:off x="3548924" y="4661013"/>
                <a:ext cx="63559" cy="53802"/>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26"/>
              <p:cNvSpPr/>
              <p:nvPr/>
            </p:nvSpPr>
            <p:spPr>
              <a:xfrm rot="10800000">
                <a:off x="7900494" y="4712935"/>
                <a:ext cx="2775" cy="2775"/>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26"/>
              <p:cNvSpPr/>
              <p:nvPr/>
            </p:nvSpPr>
            <p:spPr>
              <a:xfrm rot="10800000">
                <a:off x="6833012" y="4704967"/>
                <a:ext cx="12801" cy="13473"/>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26"/>
              <p:cNvSpPr/>
              <p:nvPr/>
            </p:nvSpPr>
            <p:spPr>
              <a:xfrm rot="10800000">
                <a:off x="4468563" y="4685541"/>
                <a:ext cx="40776" cy="34958"/>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26"/>
              <p:cNvSpPr/>
              <p:nvPr/>
            </p:nvSpPr>
            <p:spPr>
              <a:xfrm rot="10800000">
                <a:off x="4252731" y="4683706"/>
                <a:ext cx="45297" cy="38538"/>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26"/>
              <p:cNvSpPr/>
              <p:nvPr/>
            </p:nvSpPr>
            <p:spPr>
              <a:xfrm rot="10800000">
                <a:off x="2960553" y="4663430"/>
                <a:ext cx="69915" cy="59576"/>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26"/>
              <p:cNvSpPr/>
              <p:nvPr/>
            </p:nvSpPr>
            <p:spPr>
              <a:xfrm rot="10800000">
                <a:off x="7428679" y="4717455"/>
                <a:ext cx="8281" cy="7341"/>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26"/>
              <p:cNvSpPr/>
              <p:nvPr/>
            </p:nvSpPr>
            <p:spPr>
              <a:xfrm rot="10800000">
                <a:off x="8017989" y="4724751"/>
                <a:ext cx="1880" cy="1880"/>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26"/>
              <p:cNvSpPr/>
              <p:nvPr/>
            </p:nvSpPr>
            <p:spPr>
              <a:xfrm rot="10800000">
                <a:off x="5765575" y="4706534"/>
                <a:ext cx="25558" cy="21888"/>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26"/>
              <p:cNvSpPr/>
              <p:nvPr/>
            </p:nvSpPr>
            <p:spPr>
              <a:xfrm rot="10800000">
                <a:off x="3665524" y="4682363"/>
                <a:ext cx="61724" cy="52503"/>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26"/>
              <p:cNvSpPr/>
              <p:nvPr/>
            </p:nvSpPr>
            <p:spPr>
              <a:xfrm rot="10800000">
                <a:off x="4155288" y="4695612"/>
                <a:ext cx="48923" cy="41582"/>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26"/>
              <p:cNvSpPr/>
              <p:nvPr/>
            </p:nvSpPr>
            <p:spPr>
              <a:xfrm rot="10800000">
                <a:off x="7311005" y="4732405"/>
                <a:ext cx="10384" cy="6983"/>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26"/>
              <p:cNvSpPr/>
              <p:nvPr/>
            </p:nvSpPr>
            <p:spPr>
              <a:xfrm rot="10800000">
                <a:off x="6242851" y="4722916"/>
                <a:ext cx="18217" cy="17501"/>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26"/>
              <p:cNvSpPr/>
              <p:nvPr/>
            </p:nvSpPr>
            <p:spPr>
              <a:xfrm rot="10800000">
                <a:off x="8135484" y="4741133"/>
                <a:ext cx="45" cy="45"/>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26"/>
              <p:cNvSpPr/>
              <p:nvPr/>
            </p:nvSpPr>
            <p:spPr>
              <a:xfrm rot="10800000">
                <a:off x="4584268" y="4707384"/>
                <a:ext cx="40732" cy="34062"/>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26"/>
              <p:cNvSpPr/>
              <p:nvPr/>
            </p:nvSpPr>
            <p:spPr>
              <a:xfrm rot="10800000">
                <a:off x="3878850" y="4694270"/>
                <a:ext cx="56935" cy="48833"/>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26"/>
              <p:cNvSpPr/>
              <p:nvPr/>
            </p:nvSpPr>
            <p:spPr>
              <a:xfrm rot="10800000">
                <a:off x="4068722" y="4699238"/>
                <a:ext cx="50847" cy="44133"/>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26"/>
              <p:cNvSpPr/>
              <p:nvPr/>
            </p:nvSpPr>
            <p:spPr>
              <a:xfrm rot="10800000">
                <a:off x="6717352" y="4730436"/>
                <a:ext cx="14637" cy="13473"/>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26"/>
              <p:cNvSpPr/>
              <p:nvPr/>
            </p:nvSpPr>
            <p:spPr>
              <a:xfrm rot="10800000">
                <a:off x="5648975" y="4724751"/>
                <a:ext cx="27393" cy="22738"/>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26"/>
              <p:cNvSpPr/>
              <p:nvPr/>
            </p:nvSpPr>
            <p:spPr>
              <a:xfrm rot="10800000">
                <a:off x="4365973" y="4715575"/>
                <a:ext cx="51071" cy="37464"/>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26"/>
              <p:cNvSpPr/>
              <p:nvPr/>
            </p:nvSpPr>
            <p:spPr>
              <a:xfrm rot="10800000">
                <a:off x="7193689" y="4746639"/>
                <a:ext cx="11011" cy="10026"/>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26"/>
              <p:cNvSpPr/>
              <p:nvPr/>
            </p:nvSpPr>
            <p:spPr>
              <a:xfrm rot="10800000">
                <a:off x="4701137" y="4725646"/>
                <a:ext cx="44089" cy="32854"/>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26"/>
              <p:cNvSpPr/>
              <p:nvPr/>
            </p:nvSpPr>
            <p:spPr>
              <a:xfrm rot="10800000">
                <a:off x="3780512" y="4710562"/>
                <a:ext cx="59665" cy="50758"/>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26"/>
              <p:cNvSpPr/>
              <p:nvPr/>
            </p:nvSpPr>
            <p:spPr>
              <a:xfrm rot="10800000">
                <a:off x="5531480" y="4738045"/>
                <a:ext cx="28288" cy="24215"/>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26"/>
              <p:cNvSpPr/>
              <p:nvPr/>
            </p:nvSpPr>
            <p:spPr>
              <a:xfrm rot="10800000">
                <a:off x="6127146" y="4746639"/>
                <a:ext cx="22828" cy="19605"/>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26"/>
              <p:cNvSpPr/>
              <p:nvPr/>
            </p:nvSpPr>
            <p:spPr>
              <a:xfrm rot="10800000">
                <a:off x="6601692" y="4755009"/>
                <a:ext cx="15532" cy="15353"/>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26"/>
              <p:cNvSpPr/>
              <p:nvPr/>
            </p:nvSpPr>
            <p:spPr>
              <a:xfrm rot="10800000">
                <a:off x="4819258" y="4740238"/>
                <a:ext cx="37106" cy="31377"/>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26"/>
              <p:cNvSpPr/>
              <p:nvPr/>
            </p:nvSpPr>
            <p:spPr>
              <a:xfrm rot="10800000">
                <a:off x="4268218" y="4733793"/>
                <a:ext cx="46506" cy="39299"/>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26"/>
              <p:cNvSpPr/>
              <p:nvPr/>
            </p:nvSpPr>
            <p:spPr>
              <a:xfrm rot="10800000">
                <a:off x="5410583" y="4749056"/>
                <a:ext cx="28960" cy="24976"/>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26"/>
              <p:cNvSpPr/>
              <p:nvPr/>
            </p:nvSpPr>
            <p:spPr>
              <a:xfrm rot="10800000">
                <a:off x="7078029" y="4766602"/>
                <a:ext cx="12578" cy="11996"/>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26"/>
              <p:cNvSpPr/>
              <p:nvPr/>
            </p:nvSpPr>
            <p:spPr>
              <a:xfrm rot="10800000">
                <a:off x="4481320" y="4743908"/>
                <a:ext cx="42880" cy="36658"/>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26"/>
              <p:cNvSpPr/>
              <p:nvPr/>
            </p:nvSpPr>
            <p:spPr>
              <a:xfrm rot="10800000">
                <a:off x="4942214" y="4750220"/>
                <a:ext cx="35316" cy="30482"/>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26"/>
              <p:cNvSpPr/>
              <p:nvPr/>
            </p:nvSpPr>
            <p:spPr>
              <a:xfrm rot="10800000">
                <a:off x="5291969" y="4755725"/>
                <a:ext cx="31601" cy="26498"/>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26"/>
              <p:cNvSpPr/>
              <p:nvPr/>
            </p:nvSpPr>
            <p:spPr>
              <a:xfrm rot="10800000">
                <a:off x="3440560" y="4726184"/>
                <a:ext cx="66245" cy="5604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26"/>
              <p:cNvSpPr/>
              <p:nvPr/>
            </p:nvSpPr>
            <p:spPr>
              <a:xfrm rot="10800000">
                <a:off x="3952033" y="4654388"/>
                <a:ext cx="93056" cy="129043"/>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26"/>
              <p:cNvSpPr/>
              <p:nvPr/>
            </p:nvSpPr>
            <p:spPr>
              <a:xfrm rot="10800000">
                <a:off x="3322125" y="4726228"/>
                <a:ext cx="68125" cy="57785"/>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26"/>
              <p:cNvSpPr/>
              <p:nvPr/>
            </p:nvSpPr>
            <p:spPr>
              <a:xfrm rot="10800000">
                <a:off x="4171670" y="4741133"/>
                <a:ext cx="50758" cy="43104"/>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26"/>
              <p:cNvSpPr/>
              <p:nvPr/>
            </p:nvSpPr>
            <p:spPr>
              <a:xfrm rot="10800000">
                <a:off x="5055144" y="4756531"/>
                <a:ext cx="34376" cy="2882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26"/>
              <p:cNvSpPr/>
              <p:nvPr/>
            </p:nvSpPr>
            <p:spPr>
              <a:xfrm rot="10800000">
                <a:off x="5173534" y="4758366"/>
                <a:ext cx="32854" cy="27483"/>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26"/>
              <p:cNvSpPr/>
              <p:nvPr/>
            </p:nvSpPr>
            <p:spPr>
              <a:xfrm rot="10800000">
                <a:off x="3558950" y="4733882"/>
                <a:ext cx="64454" cy="54697"/>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26"/>
              <p:cNvSpPr/>
              <p:nvPr/>
            </p:nvSpPr>
            <p:spPr>
              <a:xfrm rot="10800000">
                <a:off x="6011487" y="4769377"/>
                <a:ext cx="20097" cy="20232"/>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26"/>
              <p:cNvSpPr/>
              <p:nvPr/>
            </p:nvSpPr>
            <p:spPr>
              <a:xfrm rot="10800000">
                <a:off x="3894382" y="4743953"/>
                <a:ext cx="58725" cy="49236"/>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26"/>
              <p:cNvSpPr/>
              <p:nvPr/>
            </p:nvSpPr>
            <p:spPr>
              <a:xfrm rot="10800000">
                <a:off x="3204898" y="4735136"/>
                <a:ext cx="68751" cy="58054"/>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26"/>
              <p:cNvSpPr/>
              <p:nvPr/>
            </p:nvSpPr>
            <p:spPr>
              <a:xfrm rot="10800000">
                <a:off x="7793518" y="4791130"/>
                <a:ext cx="5013" cy="3894"/>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26"/>
              <p:cNvSpPr/>
              <p:nvPr/>
            </p:nvSpPr>
            <p:spPr>
              <a:xfrm rot="10800000">
                <a:off x="7911416" y="4791265"/>
                <a:ext cx="4610" cy="4566"/>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26"/>
              <p:cNvSpPr/>
              <p:nvPr/>
            </p:nvSpPr>
            <p:spPr>
              <a:xfrm rot="10800000">
                <a:off x="6486928" y="4780298"/>
                <a:ext cx="19157" cy="17277"/>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26"/>
              <p:cNvSpPr/>
              <p:nvPr/>
            </p:nvSpPr>
            <p:spPr>
              <a:xfrm rot="10800000">
                <a:off x="7675530" y="4793055"/>
                <a:ext cx="6401" cy="7341"/>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26"/>
              <p:cNvSpPr/>
              <p:nvPr/>
            </p:nvSpPr>
            <p:spPr>
              <a:xfrm rot="10800000">
                <a:off x="8029806" y="4798516"/>
                <a:ext cx="2820" cy="2775"/>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26"/>
              <p:cNvSpPr/>
              <p:nvPr/>
            </p:nvSpPr>
            <p:spPr>
              <a:xfrm rot="10800000">
                <a:off x="6962145" y="4792428"/>
                <a:ext cx="14189" cy="9042"/>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26"/>
              <p:cNvSpPr/>
              <p:nvPr/>
            </p:nvSpPr>
            <p:spPr>
              <a:xfrm rot="10800000">
                <a:off x="3676445" y="4748877"/>
                <a:ext cx="63559" cy="53354"/>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26"/>
              <p:cNvSpPr/>
              <p:nvPr/>
            </p:nvSpPr>
            <p:spPr>
              <a:xfrm rot="10800000">
                <a:off x="4597025" y="4769377"/>
                <a:ext cx="41627" cy="35405"/>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26"/>
              <p:cNvSpPr/>
              <p:nvPr/>
            </p:nvSpPr>
            <p:spPr>
              <a:xfrm rot="10800000">
                <a:off x="4381147" y="4768392"/>
                <a:ext cx="45566" cy="38583"/>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26"/>
              <p:cNvSpPr/>
              <p:nvPr/>
            </p:nvSpPr>
            <p:spPr>
              <a:xfrm rot="10800000">
                <a:off x="7557811" y="4804066"/>
                <a:ext cx="8818" cy="5685"/>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26"/>
              <p:cNvSpPr/>
              <p:nvPr/>
            </p:nvSpPr>
            <p:spPr>
              <a:xfrm rot="10800000">
                <a:off x="8147301" y="4810377"/>
                <a:ext cx="1880" cy="1880"/>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26"/>
              <p:cNvSpPr/>
              <p:nvPr/>
            </p:nvSpPr>
            <p:spPr>
              <a:xfrm rot="10800000">
                <a:off x="3088074" y="4752055"/>
                <a:ext cx="69915" cy="60202"/>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26"/>
              <p:cNvSpPr/>
              <p:nvPr/>
            </p:nvSpPr>
            <p:spPr>
              <a:xfrm rot="10800000">
                <a:off x="5894439" y="4790548"/>
                <a:ext cx="23320" cy="2193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26"/>
              <p:cNvSpPr/>
              <p:nvPr/>
            </p:nvSpPr>
            <p:spPr>
              <a:xfrm rot="10800000">
                <a:off x="4283704" y="4781149"/>
                <a:ext cx="48923" cy="41358"/>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26"/>
              <p:cNvSpPr/>
              <p:nvPr/>
            </p:nvSpPr>
            <p:spPr>
              <a:xfrm rot="10800000">
                <a:off x="3793000" y="4770675"/>
                <a:ext cx="61724" cy="52503"/>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26"/>
              <p:cNvSpPr/>
              <p:nvPr/>
            </p:nvSpPr>
            <p:spPr>
              <a:xfrm rot="10800000">
                <a:off x="7440540" y="4814674"/>
                <a:ext cx="9131" cy="8683"/>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26"/>
              <p:cNvSpPr/>
              <p:nvPr/>
            </p:nvSpPr>
            <p:spPr>
              <a:xfrm rot="10800000">
                <a:off x="6371268" y="4805722"/>
                <a:ext cx="22246" cy="18352"/>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26"/>
              <p:cNvSpPr/>
              <p:nvPr/>
            </p:nvSpPr>
            <p:spPr>
              <a:xfrm rot="10800000">
                <a:off x="4712953" y="4791220"/>
                <a:ext cx="46819" cy="34689"/>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26"/>
              <p:cNvSpPr/>
              <p:nvPr/>
            </p:nvSpPr>
            <p:spPr>
              <a:xfrm rot="10800000">
                <a:off x="6846709" y="4813107"/>
                <a:ext cx="13697" cy="1383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26"/>
              <p:cNvSpPr/>
              <p:nvPr/>
            </p:nvSpPr>
            <p:spPr>
              <a:xfrm rot="10800000">
                <a:off x="8264796" y="4827699"/>
                <a:ext cx="45" cy="45"/>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26"/>
              <p:cNvSpPr/>
              <p:nvPr/>
            </p:nvSpPr>
            <p:spPr>
              <a:xfrm rot="10800000">
                <a:off x="4197183" y="4785759"/>
                <a:ext cx="50803" cy="43686"/>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26"/>
              <p:cNvSpPr/>
              <p:nvPr/>
            </p:nvSpPr>
            <p:spPr>
              <a:xfrm rot="10800000">
                <a:off x="4006371" y="4781283"/>
                <a:ext cx="56935" cy="48341"/>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26"/>
              <p:cNvSpPr/>
              <p:nvPr/>
            </p:nvSpPr>
            <p:spPr>
              <a:xfrm rot="10800000">
                <a:off x="5778332" y="4807647"/>
                <a:ext cx="26453" cy="23007"/>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26"/>
              <p:cNvSpPr/>
              <p:nvPr/>
            </p:nvSpPr>
            <p:spPr>
              <a:xfrm rot="10800000">
                <a:off x="4495017" y="4799456"/>
                <a:ext cx="44357" cy="38180"/>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26"/>
              <p:cNvSpPr/>
              <p:nvPr/>
            </p:nvSpPr>
            <p:spPr>
              <a:xfrm rot="10800000">
                <a:off x="2972370" y="4777568"/>
                <a:ext cx="71750" cy="61097"/>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26"/>
              <p:cNvSpPr/>
              <p:nvPr/>
            </p:nvSpPr>
            <p:spPr>
              <a:xfrm rot="10800000">
                <a:off x="7322911" y="4833249"/>
                <a:ext cx="11100" cy="8146"/>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26"/>
              <p:cNvSpPr/>
              <p:nvPr/>
            </p:nvSpPr>
            <p:spPr>
              <a:xfrm rot="10800000">
                <a:off x="4835640" y="4809482"/>
                <a:ext cx="33749" cy="3289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26"/>
              <p:cNvSpPr/>
              <p:nvPr/>
            </p:nvSpPr>
            <p:spPr>
              <a:xfrm rot="10800000">
                <a:off x="5657435" y="4821388"/>
                <a:ext cx="28020" cy="23678"/>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26"/>
              <p:cNvSpPr/>
              <p:nvPr/>
            </p:nvSpPr>
            <p:spPr>
              <a:xfrm rot="10800000">
                <a:off x="6256503" y="4830340"/>
                <a:ext cx="21664" cy="1884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26"/>
              <p:cNvSpPr/>
              <p:nvPr/>
            </p:nvSpPr>
            <p:spPr>
              <a:xfrm rot="10800000">
                <a:off x="3908660" y="4797979"/>
                <a:ext cx="59934" cy="51608"/>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26"/>
              <p:cNvSpPr/>
              <p:nvPr/>
            </p:nvSpPr>
            <p:spPr>
              <a:xfrm rot="10800000">
                <a:off x="6731004" y="4838442"/>
                <a:ext cx="18262" cy="14905"/>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26"/>
              <p:cNvSpPr/>
              <p:nvPr/>
            </p:nvSpPr>
            <p:spPr>
              <a:xfrm rot="10800000">
                <a:off x="4948570" y="4823134"/>
                <a:ext cx="36479" cy="31824"/>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26"/>
              <p:cNvSpPr/>
              <p:nvPr/>
            </p:nvSpPr>
            <p:spPr>
              <a:xfrm rot="10800000">
                <a:off x="5538776" y="4832130"/>
                <a:ext cx="30123" cy="25110"/>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26"/>
              <p:cNvSpPr/>
              <p:nvPr/>
            </p:nvSpPr>
            <p:spPr>
              <a:xfrm rot="10800000">
                <a:off x="4402990" y="4818523"/>
                <a:ext cx="47132" cy="40015"/>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26"/>
              <p:cNvSpPr/>
              <p:nvPr/>
            </p:nvSpPr>
            <p:spPr>
              <a:xfrm rot="10800000">
                <a:off x="7205550" y="4850437"/>
                <a:ext cx="15532" cy="1190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26"/>
              <p:cNvSpPr/>
              <p:nvPr/>
            </p:nvSpPr>
            <p:spPr>
              <a:xfrm rot="10800000">
                <a:off x="5070631" y="4834010"/>
                <a:ext cx="35316" cy="29810"/>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26"/>
              <p:cNvSpPr/>
              <p:nvPr/>
            </p:nvSpPr>
            <p:spPr>
              <a:xfrm rot="10800000">
                <a:off x="5421505" y="4838621"/>
                <a:ext cx="30795" cy="26498"/>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26"/>
              <p:cNvSpPr/>
              <p:nvPr/>
            </p:nvSpPr>
            <p:spPr>
              <a:xfrm rot="10800000">
                <a:off x="4609737" y="4828505"/>
                <a:ext cx="43507" cy="36793"/>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26"/>
              <p:cNvSpPr/>
              <p:nvPr/>
            </p:nvSpPr>
            <p:spPr>
              <a:xfrm rot="10800000">
                <a:off x="5307456" y="4841306"/>
                <a:ext cx="31645" cy="27393"/>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26"/>
              <p:cNvSpPr/>
              <p:nvPr/>
            </p:nvSpPr>
            <p:spPr>
              <a:xfrm rot="10800000">
                <a:off x="5189021" y="4839471"/>
                <a:ext cx="33525" cy="29228"/>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26"/>
              <p:cNvSpPr/>
              <p:nvPr/>
            </p:nvSpPr>
            <p:spPr>
              <a:xfrm rot="10800000">
                <a:off x="4079241" y="4740373"/>
                <a:ext cx="94309" cy="129625"/>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26"/>
              <p:cNvSpPr/>
              <p:nvPr/>
            </p:nvSpPr>
            <p:spPr>
              <a:xfrm rot="10800000">
                <a:off x="4307383" y="4826759"/>
                <a:ext cx="50131" cy="43283"/>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26"/>
              <p:cNvSpPr/>
              <p:nvPr/>
            </p:nvSpPr>
            <p:spPr>
              <a:xfrm rot="10800000">
                <a:off x="3568708" y="4814898"/>
                <a:ext cx="65976" cy="56084"/>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26"/>
              <p:cNvSpPr/>
              <p:nvPr/>
            </p:nvSpPr>
            <p:spPr>
              <a:xfrm rot="10800000">
                <a:off x="4207433" y="4826894"/>
                <a:ext cx="53533" cy="45476"/>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26"/>
              <p:cNvSpPr/>
              <p:nvPr/>
            </p:nvSpPr>
            <p:spPr>
              <a:xfrm rot="10800000">
                <a:off x="3450317" y="4814943"/>
                <a:ext cx="67140" cy="57651"/>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26"/>
              <p:cNvSpPr/>
              <p:nvPr/>
            </p:nvSpPr>
            <p:spPr>
              <a:xfrm rot="10800000">
                <a:off x="6139903" y="4853168"/>
                <a:ext cx="22828" cy="20097"/>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26"/>
              <p:cNvSpPr/>
              <p:nvPr/>
            </p:nvSpPr>
            <p:spPr>
              <a:xfrm rot="10800000">
                <a:off x="3686203" y="4822149"/>
                <a:ext cx="64410" cy="55234"/>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26"/>
              <p:cNvSpPr/>
              <p:nvPr/>
            </p:nvSpPr>
            <p:spPr>
              <a:xfrm rot="10800000">
                <a:off x="7923277" y="4875055"/>
                <a:ext cx="5505" cy="5505"/>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26"/>
              <p:cNvSpPr/>
              <p:nvPr/>
            </p:nvSpPr>
            <p:spPr>
              <a:xfrm rot="10800000">
                <a:off x="6615613" y="4863910"/>
                <a:ext cx="19829" cy="16651"/>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26"/>
              <p:cNvSpPr/>
              <p:nvPr/>
            </p:nvSpPr>
            <p:spPr>
              <a:xfrm rot="10800000">
                <a:off x="8040772" y="4876846"/>
                <a:ext cx="4566" cy="4610"/>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26"/>
              <p:cNvSpPr/>
              <p:nvPr/>
            </p:nvSpPr>
            <p:spPr>
              <a:xfrm rot="10800000">
                <a:off x="4030497" y="4831996"/>
                <a:ext cx="51071" cy="49952"/>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26"/>
              <p:cNvSpPr/>
              <p:nvPr/>
            </p:nvSpPr>
            <p:spPr>
              <a:xfrm rot="10800000">
                <a:off x="3331882" y="4823984"/>
                <a:ext cx="69020" cy="58636"/>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26"/>
              <p:cNvSpPr/>
              <p:nvPr/>
            </p:nvSpPr>
            <p:spPr>
              <a:xfrm rot="10800000">
                <a:off x="7804842" y="4878636"/>
                <a:ext cx="7162" cy="6535"/>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26"/>
              <p:cNvSpPr/>
              <p:nvPr/>
            </p:nvSpPr>
            <p:spPr>
              <a:xfrm rot="10800000">
                <a:off x="7090785" y="4876219"/>
                <a:ext cx="14905" cy="9042"/>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26"/>
              <p:cNvSpPr/>
              <p:nvPr/>
            </p:nvSpPr>
            <p:spPr>
              <a:xfrm rot="10800000">
                <a:off x="8159162" y="4884142"/>
                <a:ext cx="2775" cy="2775"/>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26"/>
              <p:cNvSpPr/>
              <p:nvPr/>
            </p:nvSpPr>
            <p:spPr>
              <a:xfrm rot="10800000">
                <a:off x="4726336" y="4853168"/>
                <a:ext cx="41045" cy="35808"/>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26"/>
              <p:cNvSpPr/>
              <p:nvPr/>
            </p:nvSpPr>
            <p:spPr>
              <a:xfrm rot="10800000">
                <a:off x="3803698" y="4836786"/>
                <a:ext cx="63514" cy="53846"/>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26"/>
              <p:cNvSpPr/>
              <p:nvPr/>
            </p:nvSpPr>
            <p:spPr>
              <a:xfrm rot="10800000">
                <a:off x="4515964" y="4853168"/>
                <a:ext cx="45297" cy="38404"/>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26"/>
              <p:cNvSpPr/>
              <p:nvPr/>
            </p:nvSpPr>
            <p:spPr>
              <a:xfrm rot="10800000">
                <a:off x="7687347" y="4888394"/>
                <a:ext cx="8549" cy="5819"/>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26"/>
              <p:cNvSpPr/>
              <p:nvPr/>
            </p:nvSpPr>
            <p:spPr>
              <a:xfrm rot="10800000">
                <a:off x="6023751" y="4872773"/>
                <a:ext cx="22380" cy="21574"/>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26"/>
              <p:cNvSpPr/>
              <p:nvPr/>
            </p:nvSpPr>
            <p:spPr>
              <a:xfrm rot="10800000">
                <a:off x="8276658" y="4896003"/>
                <a:ext cx="1880" cy="1835"/>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26"/>
              <p:cNvSpPr/>
              <p:nvPr/>
            </p:nvSpPr>
            <p:spPr>
              <a:xfrm rot="10800000">
                <a:off x="3215327" y="4841306"/>
                <a:ext cx="70542" cy="59486"/>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26"/>
              <p:cNvSpPr/>
              <p:nvPr/>
            </p:nvSpPr>
            <p:spPr>
              <a:xfrm rot="10800000">
                <a:off x="6500579" y="4888707"/>
                <a:ext cx="20992" cy="18173"/>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26"/>
              <p:cNvSpPr/>
              <p:nvPr/>
            </p:nvSpPr>
            <p:spPr>
              <a:xfrm rot="10800000">
                <a:off x="7569852" y="4898733"/>
                <a:ext cx="10071" cy="9131"/>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26"/>
              <p:cNvSpPr/>
              <p:nvPr/>
            </p:nvSpPr>
            <p:spPr>
              <a:xfrm rot="10800000">
                <a:off x="4419417" y="4866820"/>
                <a:ext cx="48027" cy="41045"/>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26"/>
              <p:cNvSpPr/>
              <p:nvPr/>
            </p:nvSpPr>
            <p:spPr>
              <a:xfrm rot="10800000">
                <a:off x="4848397" y="4875011"/>
                <a:ext cx="39836" cy="34241"/>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26"/>
              <p:cNvSpPr/>
              <p:nvPr/>
            </p:nvSpPr>
            <p:spPr>
              <a:xfrm rot="10800000">
                <a:off x="6975125" y="4897122"/>
                <a:ext cx="14592" cy="13473"/>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26"/>
              <p:cNvSpPr/>
              <p:nvPr/>
            </p:nvSpPr>
            <p:spPr>
              <a:xfrm rot="10800000">
                <a:off x="3920298" y="4858584"/>
                <a:ext cx="61679" cy="52414"/>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26"/>
              <p:cNvSpPr/>
              <p:nvPr/>
            </p:nvSpPr>
            <p:spPr>
              <a:xfrm rot="10800000">
                <a:off x="5906748" y="4890542"/>
                <a:ext cx="27348" cy="23007"/>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26"/>
              <p:cNvSpPr/>
              <p:nvPr/>
            </p:nvSpPr>
            <p:spPr>
              <a:xfrm rot="10800000">
                <a:off x="8394153" y="4914220"/>
                <a:ext cx="45" cy="45"/>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26"/>
              <p:cNvSpPr/>
              <p:nvPr/>
            </p:nvSpPr>
            <p:spPr>
              <a:xfrm rot="10800000">
                <a:off x="4318528" y="4871296"/>
                <a:ext cx="51743" cy="43910"/>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26"/>
              <p:cNvSpPr/>
              <p:nvPr/>
            </p:nvSpPr>
            <p:spPr>
              <a:xfrm rot="10800000">
                <a:off x="4134564" y="4868476"/>
                <a:ext cx="57159" cy="48520"/>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26"/>
              <p:cNvSpPr/>
              <p:nvPr/>
            </p:nvSpPr>
            <p:spPr>
              <a:xfrm rot="10800000">
                <a:off x="4629789" y="4884142"/>
                <a:ext cx="44447" cy="37777"/>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26"/>
              <p:cNvSpPr/>
              <p:nvPr/>
            </p:nvSpPr>
            <p:spPr>
              <a:xfrm rot="10800000">
                <a:off x="7452581" y="4915071"/>
                <a:ext cx="11682" cy="10161"/>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26"/>
              <p:cNvSpPr/>
              <p:nvPr/>
            </p:nvSpPr>
            <p:spPr>
              <a:xfrm rot="10800000">
                <a:off x="4964952" y="4893183"/>
                <a:ext cx="32854" cy="3289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26"/>
              <p:cNvSpPr/>
              <p:nvPr/>
            </p:nvSpPr>
            <p:spPr>
              <a:xfrm rot="10800000">
                <a:off x="3099623" y="4866820"/>
                <a:ext cx="72377" cy="60963"/>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26"/>
              <p:cNvSpPr/>
              <p:nvPr/>
            </p:nvSpPr>
            <p:spPr>
              <a:xfrm rot="10800000">
                <a:off x="5785851" y="4904552"/>
                <a:ext cx="28870" cy="23454"/>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26"/>
              <p:cNvSpPr/>
              <p:nvPr/>
            </p:nvSpPr>
            <p:spPr>
              <a:xfrm rot="10800000">
                <a:off x="6382189" y="4913280"/>
                <a:ext cx="25245" cy="19202"/>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26"/>
              <p:cNvSpPr/>
              <p:nvPr/>
            </p:nvSpPr>
            <p:spPr>
              <a:xfrm rot="10800000">
                <a:off x="4035958" y="4885932"/>
                <a:ext cx="59889" cy="50624"/>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26"/>
              <p:cNvSpPr/>
              <p:nvPr/>
            </p:nvSpPr>
            <p:spPr>
              <a:xfrm rot="10800000">
                <a:off x="6858525" y="4921472"/>
                <a:ext cx="17367" cy="15532"/>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26"/>
              <p:cNvSpPr/>
              <p:nvPr/>
            </p:nvSpPr>
            <p:spPr>
              <a:xfrm rot="10800000">
                <a:off x="5081060" y="4906119"/>
                <a:ext cx="32854" cy="31153"/>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26"/>
              <p:cNvSpPr/>
              <p:nvPr/>
            </p:nvSpPr>
            <p:spPr>
              <a:xfrm rot="10800000">
                <a:off x="5668356" y="4914802"/>
                <a:ext cx="29855" cy="24976"/>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26"/>
              <p:cNvSpPr/>
              <p:nvPr/>
            </p:nvSpPr>
            <p:spPr>
              <a:xfrm rot="10800000">
                <a:off x="4525319" y="4903433"/>
                <a:ext cx="47132" cy="39971"/>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26"/>
              <p:cNvSpPr/>
              <p:nvPr/>
            </p:nvSpPr>
            <p:spPr>
              <a:xfrm rot="10800000">
                <a:off x="7336697" y="4934989"/>
                <a:ext cx="12309" cy="11324"/>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26"/>
              <p:cNvSpPr/>
              <p:nvPr/>
            </p:nvSpPr>
            <p:spPr>
              <a:xfrm rot="10800000">
                <a:off x="5194750" y="4916593"/>
                <a:ext cx="36211" cy="30482"/>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26"/>
              <p:cNvSpPr/>
              <p:nvPr/>
            </p:nvSpPr>
            <p:spPr>
              <a:xfrm rot="10800000">
                <a:off x="5549697" y="4921472"/>
                <a:ext cx="31645" cy="26543"/>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26"/>
              <p:cNvSpPr/>
              <p:nvPr/>
            </p:nvSpPr>
            <p:spPr>
              <a:xfrm rot="10800000">
                <a:off x="4744554" y="4912340"/>
                <a:ext cx="43507" cy="36882"/>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26"/>
              <p:cNvSpPr/>
              <p:nvPr/>
            </p:nvSpPr>
            <p:spPr>
              <a:xfrm rot="10800000">
                <a:off x="5313812" y="4922411"/>
                <a:ext cx="33749" cy="29184"/>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26"/>
              <p:cNvSpPr/>
              <p:nvPr/>
            </p:nvSpPr>
            <p:spPr>
              <a:xfrm rot="10800000">
                <a:off x="5436275" y="4924202"/>
                <a:ext cx="28333" cy="27751"/>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26"/>
              <p:cNvSpPr/>
              <p:nvPr/>
            </p:nvSpPr>
            <p:spPr>
              <a:xfrm rot="10800000">
                <a:off x="4226009" y="4868386"/>
                <a:ext cx="75018" cy="87551"/>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26"/>
              <p:cNvSpPr/>
              <p:nvPr/>
            </p:nvSpPr>
            <p:spPr>
              <a:xfrm rot="10800000">
                <a:off x="6269260" y="4936063"/>
                <a:ext cx="20992" cy="20097"/>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26"/>
              <p:cNvSpPr/>
              <p:nvPr/>
            </p:nvSpPr>
            <p:spPr>
              <a:xfrm rot="10800000">
                <a:off x="4429398" y="4913549"/>
                <a:ext cx="50176" cy="42612"/>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26"/>
              <p:cNvSpPr/>
              <p:nvPr/>
            </p:nvSpPr>
            <p:spPr>
              <a:xfrm rot="10800000">
                <a:off x="4335850" y="4913012"/>
                <a:ext cx="53533" cy="45879"/>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26"/>
              <p:cNvSpPr/>
              <p:nvPr/>
            </p:nvSpPr>
            <p:spPr>
              <a:xfrm rot="10800000">
                <a:off x="2986693" y="4899584"/>
                <a:ext cx="73541" cy="62306"/>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26"/>
              <p:cNvSpPr/>
              <p:nvPr/>
            </p:nvSpPr>
            <p:spPr>
              <a:xfrm rot="10800000">
                <a:off x="6744969" y="4947298"/>
                <a:ext cx="19784" cy="16293"/>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26"/>
              <p:cNvSpPr/>
              <p:nvPr/>
            </p:nvSpPr>
            <p:spPr>
              <a:xfrm rot="10800000">
                <a:off x="8052589" y="4960637"/>
                <a:ext cx="5505" cy="4879"/>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26"/>
              <p:cNvSpPr/>
              <p:nvPr/>
            </p:nvSpPr>
            <p:spPr>
              <a:xfrm rot="10800000">
                <a:off x="8171024" y="4962472"/>
                <a:ext cx="3670" cy="3715"/>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26"/>
              <p:cNvSpPr/>
              <p:nvPr/>
            </p:nvSpPr>
            <p:spPr>
              <a:xfrm rot="10800000">
                <a:off x="4149782" y="4917846"/>
                <a:ext cx="58994" cy="50176"/>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26"/>
              <p:cNvSpPr/>
              <p:nvPr/>
            </p:nvSpPr>
            <p:spPr>
              <a:xfrm rot="10800000">
                <a:off x="7220142" y="4956832"/>
                <a:ext cx="12757" cy="12264"/>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26"/>
              <p:cNvSpPr/>
              <p:nvPr/>
            </p:nvSpPr>
            <p:spPr>
              <a:xfrm rot="10800000">
                <a:off x="7934199" y="4962472"/>
                <a:ext cx="6401" cy="666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26"/>
              <p:cNvSpPr/>
              <p:nvPr/>
            </p:nvSpPr>
            <p:spPr>
              <a:xfrm rot="10800000">
                <a:off x="8288474" y="4969768"/>
                <a:ext cx="2820" cy="2775"/>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26"/>
              <p:cNvSpPr/>
              <p:nvPr/>
            </p:nvSpPr>
            <p:spPr>
              <a:xfrm rot="10800000">
                <a:off x="4855022" y="4937496"/>
                <a:ext cx="41672" cy="35092"/>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26"/>
              <p:cNvSpPr/>
              <p:nvPr/>
            </p:nvSpPr>
            <p:spPr>
              <a:xfrm rot="10800000">
                <a:off x="4639144" y="4937809"/>
                <a:ext cx="45342" cy="38404"/>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26"/>
              <p:cNvSpPr/>
              <p:nvPr/>
            </p:nvSpPr>
            <p:spPr>
              <a:xfrm rot="10800000">
                <a:off x="6152660" y="4955176"/>
                <a:ext cx="25558" cy="21888"/>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26"/>
              <p:cNvSpPr/>
              <p:nvPr/>
            </p:nvSpPr>
            <p:spPr>
              <a:xfrm rot="10800000">
                <a:off x="7816703" y="4971513"/>
                <a:ext cx="8012" cy="7475"/>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26"/>
              <p:cNvSpPr/>
              <p:nvPr/>
            </p:nvSpPr>
            <p:spPr>
              <a:xfrm rot="10800000">
                <a:off x="8405969" y="4982524"/>
                <a:ext cx="1880" cy="940"/>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26"/>
              <p:cNvSpPr/>
              <p:nvPr/>
            </p:nvSpPr>
            <p:spPr>
              <a:xfrm rot="10800000">
                <a:off x="6629936" y="4972453"/>
                <a:ext cx="20724" cy="17904"/>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26"/>
              <p:cNvSpPr/>
              <p:nvPr/>
            </p:nvSpPr>
            <p:spPr>
              <a:xfrm rot="10800000">
                <a:off x="7699208" y="4985478"/>
                <a:ext cx="10071" cy="6356"/>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26"/>
              <p:cNvSpPr/>
              <p:nvPr/>
            </p:nvSpPr>
            <p:spPr>
              <a:xfrm rot="10800000">
                <a:off x="4971577" y="4958846"/>
                <a:ext cx="39881" cy="33749"/>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26"/>
              <p:cNvSpPr/>
              <p:nvPr/>
            </p:nvSpPr>
            <p:spPr>
              <a:xfrm rot="10800000">
                <a:off x="4541433" y="4951998"/>
                <a:ext cx="48341" cy="4149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26"/>
              <p:cNvSpPr/>
              <p:nvPr/>
            </p:nvSpPr>
            <p:spPr>
              <a:xfrm rot="10800000">
                <a:off x="7104437" y="4980555"/>
                <a:ext cx="14637" cy="1383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26"/>
              <p:cNvSpPr/>
              <p:nvPr/>
            </p:nvSpPr>
            <p:spPr>
              <a:xfrm rot="10800000">
                <a:off x="6035612" y="4973169"/>
                <a:ext cx="23768" cy="22962"/>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26"/>
              <p:cNvSpPr/>
              <p:nvPr/>
            </p:nvSpPr>
            <p:spPr>
              <a:xfrm rot="10800000">
                <a:off x="8523464" y="4999802"/>
                <a:ext cx="45" cy="45"/>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26"/>
              <p:cNvSpPr/>
              <p:nvPr/>
            </p:nvSpPr>
            <p:spPr>
              <a:xfrm rot="10800000">
                <a:off x="4446989" y="4957101"/>
                <a:ext cx="51698" cy="43686"/>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26"/>
              <p:cNvSpPr/>
              <p:nvPr/>
            </p:nvSpPr>
            <p:spPr>
              <a:xfrm rot="10800000">
                <a:off x="4261548" y="4955176"/>
                <a:ext cx="66513" cy="48386"/>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26"/>
              <p:cNvSpPr/>
              <p:nvPr/>
            </p:nvSpPr>
            <p:spPr>
              <a:xfrm rot="10800000">
                <a:off x="4753013" y="4968783"/>
                <a:ext cx="44402" cy="37509"/>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26"/>
              <p:cNvSpPr/>
              <p:nvPr/>
            </p:nvSpPr>
            <p:spPr>
              <a:xfrm rot="10800000">
                <a:off x="5088221" y="4976124"/>
                <a:ext cx="38896" cy="32854"/>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26"/>
              <p:cNvSpPr/>
              <p:nvPr/>
            </p:nvSpPr>
            <p:spPr>
              <a:xfrm rot="10800000">
                <a:off x="7581713" y="5001637"/>
                <a:ext cx="11727" cy="8236"/>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26"/>
              <p:cNvSpPr/>
              <p:nvPr/>
            </p:nvSpPr>
            <p:spPr>
              <a:xfrm rot="10800000">
                <a:off x="5916774" y="4988701"/>
                <a:ext cx="26453" cy="23007"/>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26"/>
              <p:cNvSpPr/>
              <p:nvPr/>
            </p:nvSpPr>
            <p:spPr>
              <a:xfrm rot="10800000">
                <a:off x="6511501" y="4996176"/>
                <a:ext cx="21932" cy="19247"/>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26"/>
              <p:cNvSpPr/>
              <p:nvPr/>
            </p:nvSpPr>
            <p:spPr>
              <a:xfrm rot="10800000">
                <a:off x="6989672" y="5006202"/>
                <a:ext cx="15532" cy="14592"/>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26"/>
              <p:cNvSpPr/>
              <p:nvPr/>
            </p:nvSpPr>
            <p:spPr>
              <a:xfrm rot="10800000">
                <a:off x="5206567" y="4990357"/>
                <a:ext cx="36256" cy="31422"/>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26"/>
              <p:cNvSpPr/>
              <p:nvPr/>
            </p:nvSpPr>
            <p:spPr>
              <a:xfrm rot="10800000">
                <a:off x="5797892" y="4997966"/>
                <a:ext cx="28736" cy="24842"/>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26"/>
              <p:cNvSpPr/>
              <p:nvPr/>
            </p:nvSpPr>
            <p:spPr>
              <a:xfrm rot="10800000">
                <a:off x="4653736" y="4988388"/>
                <a:ext cx="47132" cy="39747"/>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26"/>
              <p:cNvSpPr/>
              <p:nvPr/>
            </p:nvSpPr>
            <p:spPr>
              <a:xfrm rot="10800000">
                <a:off x="7465830" y="5021421"/>
                <a:ext cx="12667" cy="8504"/>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26"/>
              <p:cNvSpPr/>
              <p:nvPr/>
            </p:nvSpPr>
            <p:spPr>
              <a:xfrm rot="10800000">
                <a:off x="5323838" y="5000339"/>
                <a:ext cx="35539" cy="30482"/>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26"/>
              <p:cNvSpPr/>
              <p:nvPr/>
            </p:nvSpPr>
            <p:spPr>
              <a:xfrm rot="10800000">
                <a:off x="5679322" y="5004367"/>
                <a:ext cx="30750" cy="26498"/>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26"/>
              <p:cNvSpPr/>
              <p:nvPr/>
            </p:nvSpPr>
            <p:spPr>
              <a:xfrm rot="10800000">
                <a:off x="4867778" y="4996713"/>
                <a:ext cx="43507" cy="3598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26"/>
              <p:cNvSpPr/>
              <p:nvPr/>
            </p:nvSpPr>
            <p:spPr>
              <a:xfrm rot="10800000">
                <a:off x="5442497" y="5005844"/>
                <a:ext cx="34376" cy="28691"/>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26"/>
              <p:cNvSpPr/>
              <p:nvPr/>
            </p:nvSpPr>
            <p:spPr>
              <a:xfrm rot="10800000">
                <a:off x="5561559" y="5007097"/>
                <a:ext cx="31914" cy="28288"/>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26"/>
              <p:cNvSpPr/>
              <p:nvPr/>
            </p:nvSpPr>
            <p:spPr>
              <a:xfrm rot="10800000">
                <a:off x="6398571" y="5018914"/>
                <a:ext cx="23499" cy="20097"/>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26"/>
              <p:cNvSpPr/>
              <p:nvPr/>
            </p:nvSpPr>
            <p:spPr>
              <a:xfrm rot="10800000">
                <a:off x="4558083" y="4998504"/>
                <a:ext cx="49907" cy="42388"/>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26"/>
              <p:cNvSpPr/>
              <p:nvPr/>
            </p:nvSpPr>
            <p:spPr>
              <a:xfrm rot="10800000">
                <a:off x="4354425" y="4955131"/>
                <a:ext cx="83835" cy="8844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26"/>
              <p:cNvSpPr/>
              <p:nvPr/>
            </p:nvSpPr>
            <p:spPr>
              <a:xfrm rot="10800000">
                <a:off x="4464490" y="4999041"/>
                <a:ext cx="53309" cy="45566"/>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26"/>
              <p:cNvSpPr/>
              <p:nvPr/>
            </p:nvSpPr>
            <p:spPr>
              <a:xfrm rot="10800000">
                <a:off x="6873072" y="5029657"/>
                <a:ext cx="18307" cy="18486"/>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26"/>
              <p:cNvSpPr/>
              <p:nvPr/>
            </p:nvSpPr>
            <p:spPr>
              <a:xfrm rot="10800000">
                <a:off x="8180110" y="5045367"/>
                <a:ext cx="6401" cy="5505"/>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26"/>
              <p:cNvSpPr/>
              <p:nvPr/>
            </p:nvSpPr>
            <p:spPr>
              <a:xfrm rot="10800000">
                <a:off x="8299440" y="5048098"/>
                <a:ext cx="4566" cy="3670"/>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26"/>
              <p:cNvSpPr/>
              <p:nvPr/>
            </p:nvSpPr>
            <p:spPr>
              <a:xfrm rot="10800000">
                <a:off x="7347618" y="5040802"/>
                <a:ext cx="17367" cy="1190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26"/>
              <p:cNvSpPr/>
              <p:nvPr/>
            </p:nvSpPr>
            <p:spPr>
              <a:xfrm rot="10800000">
                <a:off x="8063510" y="5048098"/>
                <a:ext cx="6445" cy="6401"/>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26"/>
              <p:cNvSpPr/>
              <p:nvPr/>
            </p:nvSpPr>
            <p:spPr>
              <a:xfrm rot="10800000">
                <a:off x="4989570" y="5022584"/>
                <a:ext cx="36972" cy="35226"/>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26"/>
              <p:cNvSpPr/>
              <p:nvPr/>
            </p:nvSpPr>
            <p:spPr>
              <a:xfrm rot="10800000">
                <a:off x="8417831" y="5055394"/>
                <a:ext cx="2775" cy="2775"/>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26"/>
              <p:cNvSpPr/>
              <p:nvPr/>
            </p:nvSpPr>
            <p:spPr>
              <a:xfrm rot="10800000">
                <a:off x="6282016" y="5038922"/>
                <a:ext cx="25289" cy="21261"/>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26"/>
              <p:cNvSpPr/>
              <p:nvPr/>
            </p:nvSpPr>
            <p:spPr>
              <a:xfrm rot="10800000">
                <a:off x="4767605" y="5022495"/>
                <a:ext cx="45297" cy="38404"/>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26"/>
              <p:cNvSpPr/>
              <p:nvPr/>
            </p:nvSpPr>
            <p:spPr>
              <a:xfrm rot="10800000">
                <a:off x="7946015" y="5056065"/>
                <a:ext cx="7341" cy="7564"/>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26"/>
              <p:cNvSpPr/>
              <p:nvPr/>
            </p:nvSpPr>
            <p:spPr>
              <a:xfrm rot="10800000">
                <a:off x="8535550" y="5068419"/>
                <a:ext cx="1656" cy="1567"/>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26"/>
              <p:cNvSpPr/>
              <p:nvPr/>
            </p:nvSpPr>
            <p:spPr>
              <a:xfrm rot="10800000">
                <a:off x="6758800" y="5055841"/>
                <a:ext cx="18262" cy="17143"/>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26"/>
              <p:cNvSpPr/>
              <p:nvPr/>
            </p:nvSpPr>
            <p:spPr>
              <a:xfrm rot="10800000">
                <a:off x="5100933" y="5042637"/>
                <a:ext cx="38941" cy="33794"/>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26"/>
              <p:cNvSpPr/>
              <p:nvPr/>
            </p:nvSpPr>
            <p:spPr>
              <a:xfrm rot="10800000">
                <a:off x="7828520" y="5067971"/>
                <a:ext cx="9176" cy="859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26"/>
              <p:cNvSpPr/>
              <p:nvPr/>
            </p:nvSpPr>
            <p:spPr>
              <a:xfrm rot="10800000">
                <a:off x="7233794" y="5067255"/>
                <a:ext cx="15666" cy="10921"/>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26"/>
              <p:cNvSpPr/>
              <p:nvPr/>
            </p:nvSpPr>
            <p:spPr>
              <a:xfrm rot="10800000">
                <a:off x="6161119" y="5055483"/>
                <a:ext cx="27125" cy="22738"/>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26"/>
              <p:cNvSpPr/>
              <p:nvPr/>
            </p:nvSpPr>
            <p:spPr>
              <a:xfrm rot="10800000">
                <a:off x="4670118" y="5037176"/>
                <a:ext cx="48072" cy="41045"/>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26"/>
              <p:cNvSpPr/>
              <p:nvPr/>
            </p:nvSpPr>
            <p:spPr>
              <a:xfrm rot="10800000">
                <a:off x="8652821" y="5086367"/>
                <a:ext cx="45" cy="45"/>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26"/>
              <p:cNvSpPr/>
              <p:nvPr/>
            </p:nvSpPr>
            <p:spPr>
              <a:xfrm rot="10800000">
                <a:off x="4575406" y="5043129"/>
                <a:ext cx="50803" cy="43283"/>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26"/>
              <p:cNvSpPr/>
              <p:nvPr/>
            </p:nvSpPr>
            <p:spPr>
              <a:xfrm rot="10800000">
                <a:off x="4484050" y="5040802"/>
                <a:ext cx="53533" cy="46192"/>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26"/>
              <p:cNvSpPr/>
              <p:nvPr/>
            </p:nvSpPr>
            <p:spPr>
              <a:xfrm rot="10800000">
                <a:off x="4882325" y="5053424"/>
                <a:ext cx="43507" cy="37554"/>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26"/>
              <p:cNvSpPr/>
              <p:nvPr/>
            </p:nvSpPr>
            <p:spPr>
              <a:xfrm rot="10800000">
                <a:off x="5217533" y="5060093"/>
                <a:ext cx="38941" cy="32720"/>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26"/>
              <p:cNvSpPr/>
              <p:nvPr/>
            </p:nvSpPr>
            <p:spPr>
              <a:xfrm rot="10800000">
                <a:off x="7711965" y="5083637"/>
                <a:ext cx="10966" cy="10026"/>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26"/>
              <p:cNvSpPr/>
              <p:nvPr/>
            </p:nvSpPr>
            <p:spPr>
              <a:xfrm rot="10800000">
                <a:off x="6044296" y="5070299"/>
                <a:ext cx="28244" cy="24305"/>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26"/>
              <p:cNvSpPr/>
              <p:nvPr/>
            </p:nvSpPr>
            <p:spPr>
              <a:xfrm rot="10800000">
                <a:off x="6639962" y="5079072"/>
                <a:ext cx="22514" cy="19694"/>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26"/>
              <p:cNvSpPr/>
              <p:nvPr/>
            </p:nvSpPr>
            <p:spPr>
              <a:xfrm rot="10800000">
                <a:off x="7116298" y="5089053"/>
                <a:ext cx="20052" cy="14681"/>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26"/>
              <p:cNvSpPr/>
              <p:nvPr/>
            </p:nvSpPr>
            <p:spPr>
              <a:xfrm rot="10800000">
                <a:off x="5335655" y="5074193"/>
                <a:ext cx="36479" cy="31332"/>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26"/>
              <p:cNvSpPr/>
              <p:nvPr/>
            </p:nvSpPr>
            <p:spPr>
              <a:xfrm rot="10800000">
                <a:off x="5926129" y="5081265"/>
                <a:ext cx="29855" cy="25200"/>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26"/>
              <p:cNvSpPr/>
              <p:nvPr/>
            </p:nvSpPr>
            <p:spPr>
              <a:xfrm rot="10800000">
                <a:off x="7594470" y="5102392"/>
                <a:ext cx="11861" cy="11324"/>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26"/>
              <p:cNvSpPr/>
              <p:nvPr/>
            </p:nvSpPr>
            <p:spPr>
              <a:xfrm rot="10800000">
                <a:off x="5808589" y="5087666"/>
                <a:ext cx="30795" cy="26095"/>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26"/>
              <p:cNvSpPr/>
              <p:nvPr/>
            </p:nvSpPr>
            <p:spPr>
              <a:xfrm rot="10800000">
                <a:off x="5453418" y="5083279"/>
                <a:ext cx="35316" cy="30482"/>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26"/>
              <p:cNvSpPr/>
              <p:nvPr/>
            </p:nvSpPr>
            <p:spPr>
              <a:xfrm rot="10800000">
                <a:off x="4783047" y="5073566"/>
                <a:ext cx="46237" cy="40194"/>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26"/>
              <p:cNvSpPr/>
              <p:nvPr/>
            </p:nvSpPr>
            <p:spPr>
              <a:xfrm rot="10800000">
                <a:off x="4997090" y="5081399"/>
                <a:ext cx="42612" cy="3598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26"/>
              <p:cNvSpPr/>
              <p:nvPr/>
            </p:nvSpPr>
            <p:spPr>
              <a:xfrm rot="10800000">
                <a:off x="5689975" y="5090217"/>
                <a:ext cx="32809" cy="28065"/>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26"/>
              <p:cNvSpPr/>
              <p:nvPr/>
            </p:nvSpPr>
            <p:spPr>
              <a:xfrm rot="10800000">
                <a:off x="5571585" y="5089098"/>
                <a:ext cx="33704" cy="29184"/>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26"/>
              <p:cNvSpPr/>
              <p:nvPr/>
            </p:nvSpPr>
            <p:spPr>
              <a:xfrm rot="10800000">
                <a:off x="6526988" y="5101854"/>
                <a:ext cx="23723" cy="20008"/>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26"/>
              <p:cNvSpPr/>
              <p:nvPr/>
            </p:nvSpPr>
            <p:spPr>
              <a:xfrm rot="10800000">
                <a:off x="4686500" y="5084085"/>
                <a:ext cx="49907" cy="424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26"/>
              <p:cNvSpPr/>
              <p:nvPr/>
            </p:nvSpPr>
            <p:spPr>
              <a:xfrm rot="10800000">
                <a:off x="7002742" y="5113984"/>
                <a:ext cx="19784" cy="16114"/>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26"/>
              <p:cNvSpPr/>
              <p:nvPr/>
            </p:nvSpPr>
            <p:spPr>
              <a:xfrm rot="10800000">
                <a:off x="4592459" y="5086278"/>
                <a:ext cx="53488" cy="45342"/>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26"/>
              <p:cNvSpPr/>
              <p:nvPr/>
            </p:nvSpPr>
            <p:spPr>
              <a:xfrm rot="10800000">
                <a:off x="8311257" y="5130993"/>
                <a:ext cx="5505" cy="4834"/>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26"/>
              <p:cNvSpPr/>
              <p:nvPr/>
            </p:nvSpPr>
            <p:spPr>
              <a:xfrm rot="10800000">
                <a:off x="7478810" y="5127591"/>
                <a:ext cx="13965" cy="9086"/>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26"/>
              <p:cNvSpPr/>
              <p:nvPr/>
            </p:nvSpPr>
            <p:spPr>
              <a:xfrm rot="10800000">
                <a:off x="8429692" y="5133724"/>
                <a:ext cx="3670" cy="3670"/>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26"/>
              <p:cNvSpPr/>
              <p:nvPr/>
            </p:nvSpPr>
            <p:spPr>
              <a:xfrm rot="10800000">
                <a:off x="8193762" y="5133634"/>
                <a:ext cx="6266" cy="6580"/>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26"/>
              <p:cNvSpPr/>
              <p:nvPr/>
            </p:nvSpPr>
            <p:spPr>
              <a:xfrm rot="10800000">
                <a:off x="5112526" y="5105480"/>
                <a:ext cx="41940" cy="35539"/>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26"/>
              <p:cNvSpPr/>
              <p:nvPr/>
            </p:nvSpPr>
            <p:spPr>
              <a:xfrm rot="10800000">
                <a:off x="6411328" y="5122757"/>
                <a:ext cx="21888" cy="20232"/>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26"/>
              <p:cNvSpPr/>
              <p:nvPr/>
            </p:nvSpPr>
            <p:spPr>
              <a:xfrm rot="10800000">
                <a:off x="8547142" y="5141019"/>
                <a:ext cx="2820" cy="2775"/>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26"/>
              <p:cNvSpPr/>
              <p:nvPr/>
            </p:nvSpPr>
            <p:spPr>
              <a:xfrm rot="10800000">
                <a:off x="4896022" y="5107226"/>
                <a:ext cx="46237" cy="38404"/>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26"/>
              <p:cNvSpPr/>
              <p:nvPr/>
            </p:nvSpPr>
            <p:spPr>
              <a:xfrm rot="10800000">
                <a:off x="8074476" y="5141019"/>
                <a:ext cx="10026" cy="7296"/>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26"/>
              <p:cNvSpPr/>
              <p:nvPr/>
            </p:nvSpPr>
            <p:spPr>
              <a:xfrm rot="10800000">
                <a:off x="8665577" y="5153731"/>
                <a:ext cx="940" cy="1880"/>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26"/>
              <p:cNvSpPr/>
              <p:nvPr/>
            </p:nvSpPr>
            <p:spPr>
              <a:xfrm rot="10800000">
                <a:off x="6887664" y="5138602"/>
                <a:ext cx="20992" cy="17904"/>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26"/>
              <p:cNvSpPr/>
              <p:nvPr/>
            </p:nvSpPr>
            <p:spPr>
              <a:xfrm rot="10800000">
                <a:off x="5229350" y="5126428"/>
                <a:ext cx="39881" cy="33794"/>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26"/>
              <p:cNvSpPr/>
              <p:nvPr/>
            </p:nvSpPr>
            <p:spPr>
              <a:xfrm rot="10800000">
                <a:off x="7957653" y="5154492"/>
                <a:ext cx="10474" cy="6580"/>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26"/>
              <p:cNvSpPr/>
              <p:nvPr/>
            </p:nvSpPr>
            <p:spPr>
              <a:xfrm rot="10800000">
                <a:off x="6290476" y="5138558"/>
                <a:ext cx="27080" cy="22559"/>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26"/>
              <p:cNvSpPr/>
              <p:nvPr/>
            </p:nvSpPr>
            <p:spPr>
              <a:xfrm rot="10800000">
                <a:off x="7363105" y="5151046"/>
                <a:ext cx="15666" cy="10161"/>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26"/>
              <p:cNvSpPr/>
              <p:nvPr/>
            </p:nvSpPr>
            <p:spPr>
              <a:xfrm rot="10800000">
                <a:off x="4805159" y="5123653"/>
                <a:ext cx="42880" cy="41090"/>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26"/>
              <p:cNvSpPr/>
              <p:nvPr/>
            </p:nvSpPr>
            <p:spPr>
              <a:xfrm rot="10800000">
                <a:off x="8781237" y="5171949"/>
                <a:ext cx="940" cy="45"/>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26"/>
              <p:cNvSpPr/>
              <p:nvPr/>
            </p:nvSpPr>
            <p:spPr>
              <a:xfrm rot="10800000">
                <a:off x="4703554" y="5128263"/>
                <a:ext cx="51698" cy="43775"/>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26"/>
              <p:cNvSpPr/>
              <p:nvPr/>
            </p:nvSpPr>
            <p:spPr>
              <a:xfrm rot="10800000">
                <a:off x="5010518" y="5137886"/>
                <a:ext cx="44670" cy="37777"/>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26"/>
              <p:cNvSpPr/>
              <p:nvPr/>
            </p:nvSpPr>
            <p:spPr>
              <a:xfrm rot="10800000">
                <a:off x="5346845" y="5143705"/>
                <a:ext cx="38046" cy="3289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26"/>
              <p:cNvSpPr/>
              <p:nvPr/>
            </p:nvSpPr>
            <p:spPr>
              <a:xfrm rot="10800000">
                <a:off x="6176338" y="5152836"/>
                <a:ext cx="25110" cy="24305"/>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26"/>
              <p:cNvSpPr/>
              <p:nvPr/>
            </p:nvSpPr>
            <p:spPr>
              <a:xfrm rot="10800000">
                <a:off x="7841277" y="5167428"/>
                <a:ext cx="10966" cy="10026"/>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26"/>
              <p:cNvSpPr/>
              <p:nvPr/>
            </p:nvSpPr>
            <p:spPr>
              <a:xfrm rot="10800000">
                <a:off x="6772004" y="5162818"/>
                <a:ext cx="22604" cy="18754"/>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26"/>
              <p:cNvSpPr/>
              <p:nvPr/>
            </p:nvSpPr>
            <p:spPr>
              <a:xfrm rot="10800000">
                <a:off x="7244715" y="5171949"/>
                <a:ext cx="18262" cy="15532"/>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26"/>
              <p:cNvSpPr/>
              <p:nvPr/>
            </p:nvSpPr>
            <p:spPr>
              <a:xfrm rot="10800000">
                <a:off x="5464340" y="5157312"/>
                <a:ext cx="37151" cy="31108"/>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26"/>
              <p:cNvSpPr/>
              <p:nvPr/>
            </p:nvSpPr>
            <p:spPr>
              <a:xfrm rot="10800000">
                <a:off x="6055441" y="5164116"/>
                <a:ext cx="29855" cy="25245"/>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26"/>
              <p:cNvSpPr/>
              <p:nvPr/>
            </p:nvSpPr>
            <p:spPr>
              <a:xfrm rot="10800000">
                <a:off x="5937051" y="5170561"/>
                <a:ext cx="31690" cy="26095"/>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26"/>
              <p:cNvSpPr/>
              <p:nvPr/>
            </p:nvSpPr>
            <p:spPr>
              <a:xfrm rot="10800000">
                <a:off x="5582775" y="5166801"/>
                <a:ext cx="35271" cy="29855"/>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26"/>
              <p:cNvSpPr/>
              <p:nvPr/>
            </p:nvSpPr>
            <p:spPr>
              <a:xfrm rot="10800000">
                <a:off x="7721991" y="5186540"/>
                <a:ext cx="13697" cy="11861"/>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26"/>
              <p:cNvSpPr/>
              <p:nvPr/>
            </p:nvSpPr>
            <p:spPr>
              <a:xfrm rot="10800000">
                <a:off x="4911464" y="5158476"/>
                <a:ext cx="47177" cy="39971"/>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26"/>
              <p:cNvSpPr/>
              <p:nvPr/>
            </p:nvSpPr>
            <p:spPr>
              <a:xfrm rot="10800000">
                <a:off x="5704970" y="5172038"/>
                <a:ext cx="29676" cy="28288"/>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26"/>
              <p:cNvSpPr/>
              <p:nvPr/>
            </p:nvSpPr>
            <p:spPr>
              <a:xfrm rot="10800000">
                <a:off x="5819556" y="5173784"/>
                <a:ext cx="31690" cy="27393"/>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26"/>
              <p:cNvSpPr/>
              <p:nvPr/>
            </p:nvSpPr>
            <p:spPr>
              <a:xfrm rot="10800000">
                <a:off x="5126402" y="5165235"/>
                <a:ext cx="41716" cy="35942"/>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26"/>
              <p:cNvSpPr/>
              <p:nvPr/>
            </p:nvSpPr>
            <p:spPr>
              <a:xfrm rot="10800000">
                <a:off x="6652987" y="5184705"/>
                <a:ext cx="26811" cy="20142"/>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26"/>
              <p:cNvSpPr/>
              <p:nvPr/>
            </p:nvSpPr>
            <p:spPr>
              <a:xfrm rot="10800000">
                <a:off x="4814693" y="5169218"/>
                <a:ext cx="49863" cy="42880"/>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26"/>
              <p:cNvSpPr/>
              <p:nvPr/>
            </p:nvSpPr>
            <p:spPr>
              <a:xfrm rot="10800000">
                <a:off x="7132681" y="5197283"/>
                <a:ext cx="19157" cy="16606"/>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26"/>
              <p:cNvSpPr/>
              <p:nvPr/>
            </p:nvSpPr>
            <p:spPr>
              <a:xfrm rot="10800000">
                <a:off x="7608122" y="5208204"/>
                <a:ext cx="12801" cy="12264"/>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26"/>
              <p:cNvSpPr/>
              <p:nvPr/>
            </p:nvSpPr>
            <p:spPr>
              <a:xfrm rot="10800000">
                <a:off x="5242106" y="5189763"/>
                <a:ext cx="40776" cy="35092"/>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26"/>
              <p:cNvSpPr/>
              <p:nvPr/>
            </p:nvSpPr>
            <p:spPr>
              <a:xfrm rot="10800000">
                <a:off x="6539744" y="5204713"/>
                <a:ext cx="25334" cy="2121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26"/>
              <p:cNvSpPr/>
              <p:nvPr/>
            </p:nvSpPr>
            <p:spPr>
              <a:xfrm rot="10800000">
                <a:off x="5025333" y="5191912"/>
                <a:ext cx="45342" cy="38404"/>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26"/>
              <p:cNvSpPr/>
              <p:nvPr/>
            </p:nvSpPr>
            <p:spPr>
              <a:xfrm rot="10800000">
                <a:off x="7017021" y="5222080"/>
                <a:ext cx="20992" cy="17456"/>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26"/>
              <p:cNvSpPr/>
              <p:nvPr/>
            </p:nvSpPr>
            <p:spPr>
              <a:xfrm rot="10800000">
                <a:off x="5358438" y="5210219"/>
                <a:ext cx="39836" cy="336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26"/>
              <p:cNvSpPr/>
              <p:nvPr/>
            </p:nvSpPr>
            <p:spPr>
              <a:xfrm rot="10800000">
                <a:off x="6419519" y="5221453"/>
                <a:ext cx="26453" cy="22514"/>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26"/>
              <p:cNvSpPr/>
              <p:nvPr/>
            </p:nvSpPr>
            <p:spPr>
              <a:xfrm rot="10800000">
                <a:off x="7492462" y="5231166"/>
                <a:ext cx="13697" cy="13697"/>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26"/>
              <p:cNvSpPr/>
              <p:nvPr/>
            </p:nvSpPr>
            <p:spPr>
              <a:xfrm rot="10800000">
                <a:off x="4926727" y="5207488"/>
                <a:ext cx="48967" cy="41582"/>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26"/>
              <p:cNvSpPr/>
              <p:nvPr/>
            </p:nvSpPr>
            <p:spPr>
              <a:xfrm rot="10800000">
                <a:off x="5479961" y="5225885"/>
                <a:ext cx="33794" cy="32541"/>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26"/>
              <p:cNvSpPr/>
              <p:nvPr/>
            </p:nvSpPr>
            <p:spPr>
              <a:xfrm rot="10800000">
                <a:off x="5140098" y="5222214"/>
                <a:ext cx="43507" cy="37240"/>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26"/>
              <p:cNvSpPr/>
              <p:nvPr/>
            </p:nvSpPr>
            <p:spPr>
              <a:xfrm rot="10800000">
                <a:off x="6305694" y="5235732"/>
                <a:ext cx="25110" cy="24305"/>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26"/>
              <p:cNvSpPr/>
              <p:nvPr/>
            </p:nvSpPr>
            <p:spPr>
              <a:xfrm rot="10800000">
                <a:off x="6901361" y="5245758"/>
                <a:ext cx="22783" cy="18754"/>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26"/>
              <p:cNvSpPr/>
              <p:nvPr/>
            </p:nvSpPr>
            <p:spPr>
              <a:xfrm rot="10800000">
                <a:off x="7376802" y="5255560"/>
                <a:ext cx="17322" cy="14950"/>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26"/>
              <p:cNvSpPr/>
              <p:nvPr/>
            </p:nvSpPr>
            <p:spPr>
              <a:xfrm rot="10800000">
                <a:off x="5593652" y="5240834"/>
                <a:ext cx="36256" cy="31377"/>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26"/>
              <p:cNvSpPr/>
              <p:nvPr/>
            </p:nvSpPr>
            <p:spPr>
              <a:xfrm rot="10800000">
                <a:off x="6184753" y="5247011"/>
                <a:ext cx="28960" cy="25245"/>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26"/>
              <p:cNvSpPr/>
              <p:nvPr/>
            </p:nvSpPr>
            <p:spPr>
              <a:xfrm rot="10800000">
                <a:off x="5711147" y="5249965"/>
                <a:ext cx="35360" cy="30482"/>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26"/>
              <p:cNvSpPr/>
              <p:nvPr/>
            </p:nvSpPr>
            <p:spPr>
              <a:xfrm rot="10800000">
                <a:off x="6069272" y="5252651"/>
                <a:ext cx="29318" cy="28467"/>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26"/>
              <p:cNvSpPr/>
              <p:nvPr/>
            </p:nvSpPr>
            <p:spPr>
              <a:xfrm rot="10800000">
                <a:off x="5039657" y="5243833"/>
                <a:ext cx="47132" cy="39881"/>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26"/>
              <p:cNvSpPr/>
              <p:nvPr/>
            </p:nvSpPr>
            <p:spPr>
              <a:xfrm rot="10800000">
                <a:off x="5947972" y="5256679"/>
                <a:ext cx="32585" cy="27393"/>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26"/>
              <p:cNvSpPr/>
              <p:nvPr/>
            </p:nvSpPr>
            <p:spPr>
              <a:xfrm rot="10800000">
                <a:off x="5829582" y="5255381"/>
                <a:ext cx="34376" cy="28691"/>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26"/>
              <p:cNvSpPr/>
              <p:nvPr/>
            </p:nvSpPr>
            <p:spPr>
              <a:xfrm rot="10800000">
                <a:off x="5254863" y="5249876"/>
                <a:ext cx="42612" cy="36032"/>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26"/>
              <p:cNvSpPr/>
              <p:nvPr/>
            </p:nvSpPr>
            <p:spPr>
              <a:xfrm rot="10800000">
                <a:off x="6782031" y="5267601"/>
                <a:ext cx="23723" cy="20321"/>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26"/>
              <p:cNvSpPr/>
              <p:nvPr/>
            </p:nvSpPr>
            <p:spPr>
              <a:xfrm rot="10800000">
                <a:off x="7261366" y="5280357"/>
                <a:ext cx="19829" cy="16427"/>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26"/>
              <p:cNvSpPr/>
              <p:nvPr/>
            </p:nvSpPr>
            <p:spPr>
              <a:xfrm rot="10800000">
                <a:off x="5371418" y="5273554"/>
                <a:ext cx="40821" cy="35092"/>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26"/>
              <p:cNvSpPr/>
              <p:nvPr/>
            </p:nvSpPr>
            <p:spPr>
              <a:xfrm rot="10800000">
                <a:off x="6665431" y="5288056"/>
                <a:ext cx="25558" cy="21485"/>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26"/>
              <p:cNvSpPr/>
              <p:nvPr/>
            </p:nvSpPr>
            <p:spPr>
              <a:xfrm rot="10800000">
                <a:off x="5159882" y="5276687"/>
                <a:ext cx="45342" cy="3907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26"/>
              <p:cNvSpPr/>
              <p:nvPr/>
            </p:nvSpPr>
            <p:spPr>
              <a:xfrm rot="10800000">
                <a:off x="7146332" y="5304931"/>
                <a:ext cx="20097" cy="17859"/>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26"/>
              <p:cNvSpPr/>
              <p:nvPr/>
            </p:nvSpPr>
            <p:spPr>
              <a:xfrm rot="10800000">
                <a:off x="6548875" y="5304349"/>
                <a:ext cx="26453" cy="22514"/>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26"/>
              <p:cNvSpPr/>
              <p:nvPr/>
            </p:nvSpPr>
            <p:spPr>
              <a:xfrm rot="10800000">
                <a:off x="5491867" y="5294546"/>
                <a:ext cx="35584" cy="33928"/>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26"/>
              <p:cNvSpPr/>
              <p:nvPr/>
            </p:nvSpPr>
            <p:spPr>
              <a:xfrm rot="10800000">
                <a:off x="6432276" y="5320239"/>
                <a:ext cx="27348" cy="23007"/>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26"/>
              <p:cNvSpPr/>
              <p:nvPr/>
            </p:nvSpPr>
            <p:spPr>
              <a:xfrm rot="10800000">
                <a:off x="5604618" y="5311287"/>
                <a:ext cx="38046" cy="32003"/>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26"/>
              <p:cNvSpPr/>
              <p:nvPr/>
            </p:nvSpPr>
            <p:spPr>
              <a:xfrm rot="10800000">
                <a:off x="5268291" y="5306676"/>
                <a:ext cx="44357" cy="37688"/>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26"/>
              <p:cNvSpPr/>
              <p:nvPr/>
            </p:nvSpPr>
            <p:spPr>
              <a:xfrm rot="10800000">
                <a:off x="7030672" y="5328609"/>
                <a:ext cx="21888" cy="18799"/>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26"/>
              <p:cNvSpPr/>
              <p:nvPr/>
            </p:nvSpPr>
            <p:spPr>
              <a:xfrm rot="10800000">
                <a:off x="5723008" y="5324446"/>
                <a:ext cx="36211" cy="30661"/>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26"/>
              <p:cNvSpPr/>
              <p:nvPr/>
            </p:nvSpPr>
            <p:spPr>
              <a:xfrm rot="10800000">
                <a:off x="6311737" y="5329549"/>
                <a:ext cx="31332" cy="25603"/>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26"/>
              <p:cNvSpPr/>
              <p:nvPr/>
            </p:nvSpPr>
            <p:spPr>
              <a:xfrm rot="10800000">
                <a:off x="6195450" y="5336800"/>
                <a:ext cx="31019" cy="26498"/>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26"/>
              <p:cNvSpPr/>
              <p:nvPr/>
            </p:nvSpPr>
            <p:spPr>
              <a:xfrm rot="10800000">
                <a:off x="5840235" y="5333174"/>
                <a:ext cx="35584" cy="30482"/>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26"/>
              <p:cNvSpPr/>
              <p:nvPr/>
            </p:nvSpPr>
            <p:spPr>
              <a:xfrm rot="10800000">
                <a:off x="6081626" y="5339575"/>
                <a:ext cx="27348" cy="264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26"/>
              <p:cNvSpPr/>
              <p:nvPr/>
            </p:nvSpPr>
            <p:spPr>
              <a:xfrm rot="10800000">
                <a:off x="5958938" y="5338680"/>
                <a:ext cx="33480" cy="28288"/>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26"/>
              <p:cNvSpPr/>
              <p:nvPr/>
            </p:nvSpPr>
            <p:spPr>
              <a:xfrm rot="10800000">
                <a:off x="5383951" y="5333174"/>
                <a:ext cx="42567" cy="3670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26"/>
              <p:cNvSpPr/>
              <p:nvPr/>
            </p:nvSpPr>
            <p:spPr>
              <a:xfrm rot="10800000">
                <a:off x="6910760" y="5350496"/>
                <a:ext cx="27975" cy="20097"/>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26"/>
              <p:cNvSpPr/>
              <p:nvPr/>
            </p:nvSpPr>
            <p:spPr>
              <a:xfrm rot="10800000">
                <a:off x="6794787" y="5370504"/>
                <a:ext cx="25245" cy="2193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26"/>
              <p:cNvSpPr/>
              <p:nvPr/>
            </p:nvSpPr>
            <p:spPr>
              <a:xfrm rot="10800000">
                <a:off x="5499611" y="5357748"/>
                <a:ext cx="41672" cy="34913"/>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26"/>
              <p:cNvSpPr/>
              <p:nvPr/>
            </p:nvSpPr>
            <p:spPr>
              <a:xfrm rot="10800000">
                <a:off x="6677605" y="5387826"/>
                <a:ext cx="31601" cy="22828"/>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26"/>
              <p:cNvSpPr/>
              <p:nvPr/>
            </p:nvSpPr>
            <p:spPr>
              <a:xfrm rot="10800000">
                <a:off x="5616211" y="5377800"/>
                <a:ext cx="39836" cy="3433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26"/>
              <p:cNvSpPr/>
              <p:nvPr/>
            </p:nvSpPr>
            <p:spPr>
              <a:xfrm rot="10800000">
                <a:off x="6561632" y="5401478"/>
                <a:ext cx="26453" cy="23051"/>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26"/>
              <p:cNvSpPr/>
              <p:nvPr/>
            </p:nvSpPr>
            <p:spPr>
              <a:xfrm rot="10800000">
                <a:off x="5733706" y="5395033"/>
                <a:ext cx="38270" cy="32227"/>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26"/>
              <p:cNvSpPr/>
              <p:nvPr/>
            </p:nvSpPr>
            <p:spPr>
              <a:xfrm rot="10800000">
                <a:off x="6442302" y="5413340"/>
                <a:ext cx="29810" cy="24976"/>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26"/>
              <p:cNvSpPr/>
              <p:nvPr/>
            </p:nvSpPr>
            <p:spPr>
              <a:xfrm rot="10800000">
                <a:off x="5851201" y="5407789"/>
                <a:ext cx="37106" cy="31287"/>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26"/>
              <p:cNvSpPr/>
              <p:nvPr/>
            </p:nvSpPr>
            <p:spPr>
              <a:xfrm rot="10800000">
                <a:off x="6324807" y="5419695"/>
                <a:ext cx="30705" cy="26498"/>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26"/>
              <p:cNvSpPr/>
              <p:nvPr/>
            </p:nvSpPr>
            <p:spPr>
              <a:xfrm rot="10800000">
                <a:off x="5969591" y="5416876"/>
                <a:ext cx="35271" cy="29676"/>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26"/>
              <p:cNvSpPr/>
              <p:nvPr/>
            </p:nvSpPr>
            <p:spPr>
              <a:xfrm rot="10800000">
                <a:off x="6087981" y="5421531"/>
                <a:ext cx="33749" cy="29004"/>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26"/>
              <p:cNvSpPr/>
              <p:nvPr/>
            </p:nvSpPr>
            <p:spPr>
              <a:xfrm rot="10800000">
                <a:off x="6206416" y="5422426"/>
                <a:ext cx="32541" cy="28154"/>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26"/>
            <p:cNvGrpSpPr/>
            <p:nvPr/>
          </p:nvGrpSpPr>
          <p:grpSpPr>
            <a:xfrm>
              <a:off x="4206775" y="-566837"/>
              <a:ext cx="5783799" cy="2212674"/>
              <a:chOff x="4206775" y="-566837"/>
              <a:chExt cx="5783799" cy="2212674"/>
            </a:xfrm>
          </p:grpSpPr>
          <p:sp>
            <p:nvSpPr>
              <p:cNvPr id="10096" name="Google Shape;10096;p26"/>
              <p:cNvSpPr/>
              <p:nvPr/>
            </p:nvSpPr>
            <p:spPr>
              <a:xfrm>
                <a:off x="4206775" y="-73225"/>
                <a:ext cx="3957325" cy="688300"/>
              </a:xfrm>
              <a:custGeom>
                <a:avLst/>
                <a:gdLst/>
                <a:ahLst/>
                <a:cxnLst/>
                <a:rect l="l" t="t" r="r" b="b"/>
                <a:pathLst>
                  <a:path w="158293" h="27532" extrusionOk="0">
                    <a:moveTo>
                      <a:pt x="0" y="0"/>
                    </a:moveTo>
                    <a:cubicBezTo>
                      <a:pt x="4785" y="3123"/>
                      <a:pt x="19006" y="16414"/>
                      <a:pt x="28708" y="18740"/>
                    </a:cubicBezTo>
                    <a:cubicBezTo>
                      <a:pt x="38410" y="21066"/>
                      <a:pt x="48645" y="12494"/>
                      <a:pt x="58214" y="13956"/>
                    </a:cubicBezTo>
                    <a:cubicBezTo>
                      <a:pt x="67783" y="15418"/>
                      <a:pt x="76223" y="28110"/>
                      <a:pt x="86124" y="27512"/>
                    </a:cubicBezTo>
                    <a:cubicBezTo>
                      <a:pt x="96026" y="26914"/>
                      <a:pt x="105595" y="11231"/>
                      <a:pt x="117623" y="10367"/>
                    </a:cubicBezTo>
                    <a:cubicBezTo>
                      <a:pt x="129651" y="9503"/>
                      <a:pt x="151515" y="20335"/>
                      <a:pt x="158293" y="22329"/>
                    </a:cubicBezTo>
                  </a:path>
                </a:pathLst>
              </a:custGeom>
              <a:noFill/>
              <a:ln w="19050" cap="flat" cmpd="sng">
                <a:solidFill>
                  <a:schemeClr val="dk2"/>
                </a:solidFill>
                <a:prstDash val="solid"/>
                <a:round/>
                <a:headEnd type="none" w="med" len="med"/>
                <a:tailEnd type="none" w="med" len="med"/>
              </a:ln>
            </p:spPr>
          </p:sp>
          <p:sp>
            <p:nvSpPr>
              <p:cNvPr id="10097" name="Google Shape;10097;p26"/>
              <p:cNvSpPr/>
              <p:nvPr/>
            </p:nvSpPr>
            <p:spPr>
              <a:xfrm>
                <a:off x="7147325" y="-566837"/>
                <a:ext cx="2843249" cy="2212674"/>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26"/>
            <p:cNvGrpSpPr/>
            <p:nvPr/>
          </p:nvGrpSpPr>
          <p:grpSpPr>
            <a:xfrm>
              <a:off x="6302025" y="3447425"/>
              <a:ext cx="3814919" cy="2377918"/>
              <a:chOff x="6302025" y="3447425"/>
              <a:chExt cx="3814919" cy="2377918"/>
            </a:xfrm>
          </p:grpSpPr>
          <p:sp>
            <p:nvSpPr>
              <p:cNvPr id="10099" name="Google Shape;10099;p26"/>
              <p:cNvSpPr/>
              <p:nvPr/>
            </p:nvSpPr>
            <p:spPr>
              <a:xfrm>
                <a:off x="7579150" y="3447425"/>
                <a:ext cx="2537794" cy="2322302"/>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26"/>
              <p:cNvSpPr/>
              <p:nvPr/>
            </p:nvSpPr>
            <p:spPr>
              <a:xfrm>
                <a:off x="6302025" y="4103328"/>
                <a:ext cx="2537845" cy="1722015"/>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CUSTOM_20">
    <p:spTree>
      <p:nvGrpSpPr>
        <p:cNvPr id="1" name="Shape 10101"/>
        <p:cNvGrpSpPr/>
        <p:nvPr/>
      </p:nvGrpSpPr>
      <p:grpSpPr>
        <a:xfrm>
          <a:off x="0" y="0"/>
          <a:ext cx="0" cy="0"/>
          <a:chOff x="0" y="0"/>
          <a:chExt cx="0" cy="0"/>
        </a:xfrm>
      </p:grpSpPr>
      <p:sp>
        <p:nvSpPr>
          <p:cNvPr id="10102" name="Google Shape;10102;p27"/>
          <p:cNvSpPr txBox="1">
            <a:spLocks noGrp="1"/>
          </p:cNvSpPr>
          <p:nvPr>
            <p:ph type="title"/>
          </p:nvPr>
        </p:nvSpPr>
        <p:spPr>
          <a:xfrm>
            <a:off x="720000" y="311400"/>
            <a:ext cx="7005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10103" name="Google Shape;10103;p27"/>
          <p:cNvGrpSpPr/>
          <p:nvPr/>
        </p:nvGrpSpPr>
        <p:grpSpPr>
          <a:xfrm>
            <a:off x="-569300" y="-111350"/>
            <a:ext cx="11385765" cy="5932795"/>
            <a:chOff x="-569300" y="-111350"/>
            <a:chExt cx="11385765" cy="5932795"/>
          </a:xfrm>
        </p:grpSpPr>
        <p:sp>
          <p:nvSpPr>
            <p:cNvPr id="10104" name="Google Shape;10104;p27"/>
            <p:cNvSpPr/>
            <p:nvPr/>
          </p:nvSpPr>
          <p:spPr>
            <a:xfrm>
              <a:off x="8204900" y="-111350"/>
              <a:ext cx="2611565" cy="2683107"/>
            </a:xfrm>
            <a:custGeom>
              <a:avLst/>
              <a:gdLst/>
              <a:ahLst/>
              <a:cxnLst/>
              <a:rect l="l" t="t" r="r" b="b"/>
              <a:pathLst>
                <a:path w="65853" h="67657" extrusionOk="0">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5" name="Google Shape;10105;p27"/>
            <p:cNvGrpSpPr/>
            <p:nvPr/>
          </p:nvGrpSpPr>
          <p:grpSpPr>
            <a:xfrm>
              <a:off x="5931000" y="3500063"/>
              <a:ext cx="4096450" cy="2061125"/>
              <a:chOff x="5931000" y="3500063"/>
              <a:chExt cx="4096450" cy="2061125"/>
            </a:xfrm>
          </p:grpSpPr>
          <p:sp>
            <p:nvSpPr>
              <p:cNvPr id="10106" name="Google Shape;10106;p27"/>
              <p:cNvSpPr/>
              <p:nvPr/>
            </p:nvSpPr>
            <p:spPr>
              <a:xfrm>
                <a:off x="5931000" y="4530613"/>
                <a:ext cx="2611549" cy="718348"/>
              </a:xfrm>
              <a:custGeom>
                <a:avLst/>
                <a:gdLst/>
                <a:ahLst/>
                <a:cxnLst/>
                <a:rect l="l" t="t" r="r" b="b"/>
                <a:pathLst>
                  <a:path w="98484" h="22328" extrusionOk="0">
                    <a:moveTo>
                      <a:pt x="0" y="22328"/>
                    </a:moveTo>
                    <a:cubicBezTo>
                      <a:pt x="5250" y="20002"/>
                      <a:pt x="20003" y="9436"/>
                      <a:pt x="31499" y="8373"/>
                    </a:cubicBezTo>
                    <a:cubicBezTo>
                      <a:pt x="42996" y="7310"/>
                      <a:pt x="57815" y="17345"/>
                      <a:pt x="68979" y="15949"/>
                    </a:cubicBezTo>
                    <a:cubicBezTo>
                      <a:pt x="80143" y="14554"/>
                      <a:pt x="93567" y="2658"/>
                      <a:pt x="98484" y="0"/>
                    </a:cubicBezTo>
                  </a:path>
                </a:pathLst>
              </a:custGeom>
              <a:noFill/>
              <a:ln w="19050" cap="flat" cmpd="sng">
                <a:solidFill>
                  <a:schemeClr val="dk2"/>
                </a:solidFill>
                <a:prstDash val="solid"/>
                <a:round/>
                <a:headEnd type="none" w="med" len="med"/>
                <a:tailEnd type="none" w="med" len="med"/>
              </a:ln>
            </p:spPr>
          </p:sp>
          <p:sp>
            <p:nvSpPr>
              <p:cNvPr id="10107" name="Google Shape;10107;p27"/>
              <p:cNvSpPr/>
              <p:nvPr/>
            </p:nvSpPr>
            <p:spPr>
              <a:xfrm>
                <a:off x="8260550" y="3500063"/>
                <a:ext cx="1766900" cy="2061125"/>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27"/>
            <p:cNvGrpSpPr/>
            <p:nvPr/>
          </p:nvGrpSpPr>
          <p:grpSpPr>
            <a:xfrm>
              <a:off x="-569300" y="2956563"/>
              <a:ext cx="2299327" cy="2864882"/>
              <a:chOff x="-569300" y="2956563"/>
              <a:chExt cx="2299327" cy="2864882"/>
            </a:xfrm>
          </p:grpSpPr>
          <p:sp>
            <p:nvSpPr>
              <p:cNvPr id="10109" name="Google Shape;10109;p27"/>
              <p:cNvSpPr/>
              <p:nvPr/>
            </p:nvSpPr>
            <p:spPr>
              <a:xfrm>
                <a:off x="-569300" y="4032063"/>
                <a:ext cx="2299327" cy="1789382"/>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27"/>
              <p:cNvSpPr/>
              <p:nvPr/>
            </p:nvSpPr>
            <p:spPr>
              <a:xfrm>
                <a:off x="-482875" y="2956563"/>
                <a:ext cx="2041250" cy="2128775"/>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CUSTOM_20_1">
    <p:spTree>
      <p:nvGrpSpPr>
        <p:cNvPr id="1" name="Shape 10111"/>
        <p:cNvGrpSpPr/>
        <p:nvPr/>
      </p:nvGrpSpPr>
      <p:grpSpPr>
        <a:xfrm>
          <a:off x="0" y="0"/>
          <a:ext cx="0" cy="0"/>
          <a:chOff x="0" y="0"/>
          <a:chExt cx="0" cy="0"/>
        </a:xfrm>
      </p:grpSpPr>
      <p:sp>
        <p:nvSpPr>
          <p:cNvPr id="10112" name="Google Shape;10112;p28"/>
          <p:cNvSpPr txBox="1">
            <a:spLocks noGrp="1"/>
          </p:cNvSpPr>
          <p:nvPr>
            <p:ph type="title"/>
          </p:nvPr>
        </p:nvSpPr>
        <p:spPr>
          <a:xfrm>
            <a:off x="720000" y="311400"/>
            <a:ext cx="7005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10113" name="Google Shape;10113;p28"/>
          <p:cNvGrpSpPr/>
          <p:nvPr/>
        </p:nvGrpSpPr>
        <p:grpSpPr>
          <a:xfrm>
            <a:off x="-452900" y="-491062"/>
            <a:ext cx="11362335" cy="6591280"/>
            <a:chOff x="-452900" y="-491062"/>
            <a:chExt cx="11362335" cy="6591280"/>
          </a:xfrm>
        </p:grpSpPr>
        <p:sp>
          <p:nvSpPr>
            <p:cNvPr id="10114" name="Google Shape;10114;p28"/>
            <p:cNvSpPr/>
            <p:nvPr/>
          </p:nvSpPr>
          <p:spPr>
            <a:xfrm>
              <a:off x="-452900" y="4103300"/>
              <a:ext cx="3095574" cy="1203899"/>
            </a:xfrm>
            <a:custGeom>
              <a:avLst/>
              <a:gdLst/>
              <a:ahLst/>
              <a:cxnLst/>
              <a:rect l="l" t="t" r="r" b="b"/>
              <a:pathLst>
                <a:path w="124608" h="44863" extrusionOk="0">
                  <a:moveTo>
                    <a:pt x="0" y="0"/>
                  </a:moveTo>
                  <a:cubicBezTo>
                    <a:pt x="5617" y="4819"/>
                    <a:pt x="19808" y="25391"/>
                    <a:pt x="33699" y="28915"/>
                  </a:cubicBezTo>
                  <a:cubicBezTo>
                    <a:pt x="47590" y="32440"/>
                    <a:pt x="68196" y="18489"/>
                    <a:pt x="83347" y="21147"/>
                  </a:cubicBezTo>
                  <a:cubicBezTo>
                    <a:pt x="98499" y="23805"/>
                    <a:pt x="117731" y="40910"/>
                    <a:pt x="124608" y="44863"/>
                  </a:cubicBezTo>
                </a:path>
              </a:pathLst>
            </a:custGeom>
            <a:noFill/>
            <a:ln w="19050" cap="flat" cmpd="sng">
              <a:solidFill>
                <a:schemeClr val="dk2"/>
              </a:solidFill>
              <a:prstDash val="solid"/>
              <a:round/>
              <a:headEnd type="none" w="med" len="med"/>
              <a:tailEnd type="none" w="med" len="med"/>
            </a:ln>
          </p:spPr>
        </p:sp>
        <p:sp>
          <p:nvSpPr>
            <p:cNvPr id="10115" name="Google Shape;10115;p28"/>
            <p:cNvSpPr/>
            <p:nvPr/>
          </p:nvSpPr>
          <p:spPr>
            <a:xfrm>
              <a:off x="8318372" y="-491062"/>
              <a:ext cx="1766900" cy="2061125"/>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6" name="Google Shape;10116;p28"/>
            <p:cNvGrpSpPr/>
            <p:nvPr/>
          </p:nvGrpSpPr>
          <p:grpSpPr>
            <a:xfrm>
              <a:off x="7869125" y="3164963"/>
              <a:ext cx="3040310" cy="2935255"/>
              <a:chOff x="7869125" y="3164963"/>
              <a:chExt cx="3040310" cy="2935255"/>
            </a:xfrm>
          </p:grpSpPr>
          <p:sp>
            <p:nvSpPr>
              <p:cNvPr id="10117" name="Google Shape;10117;p28"/>
              <p:cNvSpPr/>
              <p:nvPr/>
            </p:nvSpPr>
            <p:spPr>
              <a:xfrm>
                <a:off x="7869125" y="3766988"/>
                <a:ext cx="2549737" cy="2333230"/>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28"/>
              <p:cNvSpPr/>
              <p:nvPr/>
            </p:nvSpPr>
            <p:spPr>
              <a:xfrm>
                <a:off x="8143675" y="3164963"/>
                <a:ext cx="2765760" cy="1876664"/>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CUSTOM_20_1_1">
    <p:spTree>
      <p:nvGrpSpPr>
        <p:cNvPr id="1" name="Shape 10119"/>
        <p:cNvGrpSpPr/>
        <p:nvPr/>
      </p:nvGrpSpPr>
      <p:grpSpPr>
        <a:xfrm>
          <a:off x="0" y="0"/>
          <a:ext cx="0" cy="0"/>
          <a:chOff x="0" y="0"/>
          <a:chExt cx="0" cy="0"/>
        </a:xfrm>
      </p:grpSpPr>
      <p:sp>
        <p:nvSpPr>
          <p:cNvPr id="10120" name="Google Shape;10120;p29"/>
          <p:cNvSpPr txBox="1">
            <a:spLocks noGrp="1"/>
          </p:cNvSpPr>
          <p:nvPr>
            <p:ph type="title"/>
          </p:nvPr>
        </p:nvSpPr>
        <p:spPr>
          <a:xfrm>
            <a:off x="720000" y="311400"/>
            <a:ext cx="77016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10121" name="Google Shape;10121;p29"/>
          <p:cNvGrpSpPr/>
          <p:nvPr/>
        </p:nvGrpSpPr>
        <p:grpSpPr>
          <a:xfrm>
            <a:off x="-566000" y="-131075"/>
            <a:ext cx="11273841" cy="6077813"/>
            <a:chOff x="-566000" y="-131075"/>
            <a:chExt cx="11273841" cy="6077813"/>
          </a:xfrm>
        </p:grpSpPr>
        <p:sp>
          <p:nvSpPr>
            <p:cNvPr id="10122" name="Google Shape;10122;p29"/>
            <p:cNvSpPr/>
            <p:nvPr/>
          </p:nvSpPr>
          <p:spPr>
            <a:xfrm>
              <a:off x="8248575" y="-131075"/>
              <a:ext cx="2254971" cy="2316745"/>
            </a:xfrm>
            <a:custGeom>
              <a:avLst/>
              <a:gdLst/>
              <a:ahLst/>
              <a:cxnLst/>
              <a:rect l="l" t="t" r="r" b="b"/>
              <a:pathLst>
                <a:path w="65853" h="67657" extrusionOk="0">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29"/>
            <p:cNvSpPr/>
            <p:nvPr/>
          </p:nvSpPr>
          <p:spPr>
            <a:xfrm>
              <a:off x="8588975" y="2998300"/>
              <a:ext cx="2118866" cy="2471701"/>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29"/>
            <p:cNvSpPr/>
            <p:nvPr/>
          </p:nvSpPr>
          <p:spPr>
            <a:xfrm>
              <a:off x="-566000" y="3817963"/>
              <a:ext cx="2041250" cy="2128775"/>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29"/>
            <p:cNvSpPr/>
            <p:nvPr/>
          </p:nvSpPr>
          <p:spPr>
            <a:xfrm>
              <a:off x="-481450" y="4294698"/>
              <a:ext cx="2346525" cy="1175300"/>
            </a:xfrm>
            <a:custGeom>
              <a:avLst/>
              <a:gdLst/>
              <a:ahLst/>
              <a:cxnLst/>
              <a:rect l="l" t="t" r="r" b="b"/>
              <a:pathLst>
                <a:path w="93861" h="47012" extrusionOk="0">
                  <a:moveTo>
                    <a:pt x="93861" y="47012"/>
                  </a:moveTo>
                  <a:cubicBezTo>
                    <a:pt x="89811" y="43380"/>
                    <a:pt x="77938" y="28854"/>
                    <a:pt x="69558" y="25222"/>
                  </a:cubicBezTo>
                  <a:cubicBezTo>
                    <a:pt x="61178" y="21590"/>
                    <a:pt x="49585" y="29273"/>
                    <a:pt x="43579" y="25222"/>
                  </a:cubicBezTo>
                  <a:cubicBezTo>
                    <a:pt x="37573" y="21172"/>
                    <a:pt x="40785" y="4271"/>
                    <a:pt x="33522" y="919"/>
                  </a:cubicBezTo>
                  <a:cubicBezTo>
                    <a:pt x="26259" y="-2433"/>
                    <a:pt x="5587" y="4411"/>
                    <a:pt x="0" y="5109"/>
                  </a:cubicBezTo>
                </a:path>
              </a:pathLst>
            </a:custGeom>
            <a:noFill/>
            <a:ln w="19050" cap="flat" cmpd="sng">
              <a:solidFill>
                <a:schemeClr val="dk2"/>
              </a:solidFill>
              <a:prstDash val="solid"/>
              <a:round/>
              <a:headEnd type="none" w="med" len="med"/>
              <a:tailEnd type="none" w="med" len="med"/>
            </a:ln>
          </p:spPr>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12_3">
    <p:spTree>
      <p:nvGrpSpPr>
        <p:cNvPr id="1" name="Shape 10126"/>
        <p:cNvGrpSpPr/>
        <p:nvPr/>
      </p:nvGrpSpPr>
      <p:grpSpPr>
        <a:xfrm>
          <a:off x="0" y="0"/>
          <a:ext cx="0" cy="0"/>
          <a:chOff x="0" y="0"/>
          <a:chExt cx="0" cy="0"/>
        </a:xfrm>
      </p:grpSpPr>
      <p:sp>
        <p:nvSpPr>
          <p:cNvPr id="10127" name="Google Shape;10127;p30"/>
          <p:cNvSpPr txBox="1">
            <a:spLocks noGrp="1"/>
          </p:cNvSpPr>
          <p:nvPr>
            <p:ph type="title"/>
          </p:nvPr>
        </p:nvSpPr>
        <p:spPr>
          <a:xfrm>
            <a:off x="722375" y="1559875"/>
            <a:ext cx="3849600" cy="74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5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0128" name="Google Shape;10128;p30"/>
          <p:cNvSpPr txBox="1">
            <a:spLocks noGrp="1"/>
          </p:cNvSpPr>
          <p:nvPr>
            <p:ph type="subTitle" idx="1"/>
          </p:nvPr>
        </p:nvSpPr>
        <p:spPr>
          <a:xfrm>
            <a:off x="722375" y="2440158"/>
            <a:ext cx="3849600" cy="1017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0129" name="Google Shape;10129;p30"/>
          <p:cNvSpPr txBox="1"/>
          <p:nvPr/>
        </p:nvSpPr>
        <p:spPr>
          <a:xfrm>
            <a:off x="722375" y="3557725"/>
            <a:ext cx="3849600" cy="659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200">
                <a:solidFill>
                  <a:schemeClr val="dk1"/>
                </a:solidFill>
                <a:latin typeface="Montserrat"/>
                <a:ea typeface="Montserrat"/>
                <a:cs typeface="Montserrat"/>
                <a:sym typeface="Montserrat"/>
              </a:rPr>
              <a:t>CREDITS: This presentation template was created by </a:t>
            </a:r>
            <a:r>
              <a:rPr lang="en" sz="12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dk1"/>
                </a:solidFill>
                <a:latin typeface="Montserrat"/>
                <a:ea typeface="Montserrat"/>
                <a:cs typeface="Montserrat"/>
                <a:sym typeface="Montserrat"/>
              </a:rPr>
              <a:t>, including icons by </a:t>
            </a:r>
            <a:r>
              <a:rPr lang="en" sz="12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dk1"/>
                </a:solidFill>
                <a:latin typeface="Montserrat"/>
                <a:ea typeface="Montserrat"/>
                <a:cs typeface="Montserrat"/>
                <a:sym typeface="Montserrat"/>
              </a:rPr>
              <a:t>, and infographics &amp; images by </a:t>
            </a:r>
            <a:r>
              <a:rPr lang="en" sz="12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200" b="1">
              <a:solidFill>
                <a:schemeClr val="dk1"/>
              </a:solidFill>
              <a:latin typeface="Montserrat"/>
              <a:ea typeface="Montserrat"/>
              <a:cs typeface="Montserrat"/>
              <a:sym typeface="Montserrat"/>
            </a:endParaRPr>
          </a:p>
        </p:txBody>
      </p:sp>
      <p:grpSp>
        <p:nvGrpSpPr>
          <p:cNvPr id="10130" name="Google Shape;10130;p30"/>
          <p:cNvGrpSpPr/>
          <p:nvPr/>
        </p:nvGrpSpPr>
        <p:grpSpPr>
          <a:xfrm>
            <a:off x="-632425" y="-1054281"/>
            <a:ext cx="11418688" cy="6970356"/>
            <a:chOff x="-632425" y="-1054281"/>
            <a:chExt cx="11418688" cy="6970356"/>
          </a:xfrm>
        </p:grpSpPr>
        <p:sp>
          <p:nvSpPr>
            <p:cNvPr id="10131" name="Google Shape;10131;p30"/>
            <p:cNvSpPr/>
            <p:nvPr/>
          </p:nvSpPr>
          <p:spPr>
            <a:xfrm>
              <a:off x="8238739" y="-303200"/>
              <a:ext cx="2547523" cy="2617311"/>
            </a:xfrm>
            <a:custGeom>
              <a:avLst/>
              <a:gdLst/>
              <a:ahLst/>
              <a:cxnLst/>
              <a:rect l="l" t="t" r="r" b="b"/>
              <a:pathLst>
                <a:path w="65853" h="67657" extrusionOk="0">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30"/>
            <p:cNvSpPr/>
            <p:nvPr/>
          </p:nvSpPr>
          <p:spPr>
            <a:xfrm>
              <a:off x="-413500" y="-1054281"/>
              <a:ext cx="1866023" cy="2176754"/>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30"/>
            <p:cNvSpPr/>
            <p:nvPr/>
          </p:nvSpPr>
          <p:spPr>
            <a:xfrm>
              <a:off x="-632425" y="3787300"/>
              <a:ext cx="2041250" cy="2128775"/>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26"/>
        <p:cNvGrpSpPr/>
        <p:nvPr/>
      </p:nvGrpSpPr>
      <p:grpSpPr>
        <a:xfrm>
          <a:off x="0" y="0"/>
          <a:ext cx="0" cy="0"/>
          <a:chOff x="0" y="0"/>
          <a:chExt cx="0" cy="0"/>
        </a:xfrm>
      </p:grpSpPr>
      <p:sp>
        <p:nvSpPr>
          <p:cNvPr id="1427" name="Google Shape;1427;p4"/>
          <p:cNvSpPr txBox="1">
            <a:spLocks noGrp="1"/>
          </p:cNvSpPr>
          <p:nvPr>
            <p:ph type="body" idx="1"/>
          </p:nvPr>
        </p:nvSpPr>
        <p:spPr>
          <a:xfrm>
            <a:off x="720000" y="987525"/>
            <a:ext cx="7274700" cy="36993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Clr>
                <a:schemeClr val="accent6"/>
              </a:buClr>
              <a:buSzPts val="1200"/>
              <a:buAutoNum type="arabicPeriod"/>
              <a:defRPr sz="1200"/>
            </a:lvl1pPr>
            <a:lvl2pPr marL="914400" lvl="1" indent="-304800">
              <a:lnSpc>
                <a:spcPct val="100000"/>
              </a:lnSpc>
              <a:spcBef>
                <a:spcPts val="0"/>
              </a:spcBef>
              <a:spcAft>
                <a:spcPts val="0"/>
              </a:spcAft>
              <a:buClr>
                <a:srgbClr val="434343"/>
              </a:buClr>
              <a:buSzPts val="1200"/>
              <a:buFont typeface="Roboto Condensed Light"/>
              <a:buAutoNum type="alphaLcPeriod"/>
              <a:defRPr sz="1200"/>
            </a:lvl2pPr>
            <a:lvl3pPr marL="1371600" lvl="2" indent="-304800">
              <a:lnSpc>
                <a:spcPct val="100000"/>
              </a:lnSpc>
              <a:spcBef>
                <a:spcPts val="0"/>
              </a:spcBef>
              <a:spcAft>
                <a:spcPts val="0"/>
              </a:spcAft>
              <a:buClr>
                <a:srgbClr val="434343"/>
              </a:buClr>
              <a:buSzPts val="1200"/>
              <a:buFont typeface="Roboto Condensed Light"/>
              <a:buAutoNum type="romanLcPeriod"/>
              <a:defRPr sz="1200"/>
            </a:lvl3pPr>
            <a:lvl4pPr marL="1828800" lvl="3" indent="-304800">
              <a:lnSpc>
                <a:spcPct val="100000"/>
              </a:lnSpc>
              <a:spcBef>
                <a:spcPts val="0"/>
              </a:spcBef>
              <a:spcAft>
                <a:spcPts val="0"/>
              </a:spcAft>
              <a:buClr>
                <a:srgbClr val="434343"/>
              </a:buClr>
              <a:buSzPts val="1200"/>
              <a:buFont typeface="Roboto Condensed Light"/>
              <a:buAutoNum type="arabicPeriod"/>
              <a:defRPr sz="1200"/>
            </a:lvl4pPr>
            <a:lvl5pPr marL="2286000" lvl="4" indent="-304800">
              <a:lnSpc>
                <a:spcPct val="100000"/>
              </a:lnSpc>
              <a:spcBef>
                <a:spcPts val="0"/>
              </a:spcBef>
              <a:spcAft>
                <a:spcPts val="0"/>
              </a:spcAft>
              <a:buClr>
                <a:srgbClr val="434343"/>
              </a:buClr>
              <a:buSzPts val="1200"/>
              <a:buFont typeface="Roboto Condensed Light"/>
              <a:buAutoNum type="alphaLcPeriod"/>
              <a:defRPr sz="1200"/>
            </a:lvl5pPr>
            <a:lvl6pPr marL="2743200" lvl="5" indent="-304800">
              <a:lnSpc>
                <a:spcPct val="100000"/>
              </a:lnSpc>
              <a:spcBef>
                <a:spcPts val="0"/>
              </a:spcBef>
              <a:spcAft>
                <a:spcPts val="0"/>
              </a:spcAft>
              <a:buClr>
                <a:srgbClr val="434343"/>
              </a:buClr>
              <a:buSzPts val="1200"/>
              <a:buFont typeface="Roboto Condensed Light"/>
              <a:buAutoNum type="romanLcPeriod"/>
              <a:defRPr sz="1200"/>
            </a:lvl6pPr>
            <a:lvl7pPr marL="3200400" lvl="6" indent="-304800">
              <a:lnSpc>
                <a:spcPct val="100000"/>
              </a:lnSpc>
              <a:spcBef>
                <a:spcPts val="0"/>
              </a:spcBef>
              <a:spcAft>
                <a:spcPts val="0"/>
              </a:spcAft>
              <a:buClr>
                <a:srgbClr val="434343"/>
              </a:buClr>
              <a:buSzPts val="1200"/>
              <a:buFont typeface="Roboto Condensed Light"/>
              <a:buAutoNum type="arabicPeriod"/>
              <a:defRPr sz="1200"/>
            </a:lvl7pPr>
            <a:lvl8pPr marL="3657600" lvl="7" indent="-304800">
              <a:lnSpc>
                <a:spcPct val="100000"/>
              </a:lnSpc>
              <a:spcBef>
                <a:spcPts val="0"/>
              </a:spcBef>
              <a:spcAft>
                <a:spcPts val="0"/>
              </a:spcAft>
              <a:buClr>
                <a:srgbClr val="434343"/>
              </a:buClr>
              <a:buSzPts val="1200"/>
              <a:buFont typeface="Roboto Condensed Light"/>
              <a:buAutoNum type="alphaLcPeriod"/>
              <a:defRPr sz="1200"/>
            </a:lvl8pPr>
            <a:lvl9pPr marL="4114800" lvl="8" indent="-304800">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1428" name="Google Shape;1428;p4"/>
          <p:cNvSpPr txBox="1">
            <a:spLocks noGrp="1"/>
          </p:cNvSpPr>
          <p:nvPr>
            <p:ph type="title"/>
          </p:nvPr>
        </p:nvSpPr>
        <p:spPr>
          <a:xfrm>
            <a:off x="720000" y="311400"/>
            <a:ext cx="66966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1429" name="Google Shape;1429;p4"/>
          <p:cNvGrpSpPr/>
          <p:nvPr/>
        </p:nvGrpSpPr>
        <p:grpSpPr>
          <a:xfrm>
            <a:off x="7446500" y="-805862"/>
            <a:ext cx="3047612" cy="6979324"/>
            <a:chOff x="7446500" y="-805862"/>
            <a:chExt cx="3047612" cy="6979324"/>
          </a:xfrm>
        </p:grpSpPr>
        <p:sp>
          <p:nvSpPr>
            <p:cNvPr id="1430" name="Google Shape;1430;p4"/>
            <p:cNvSpPr/>
            <p:nvPr/>
          </p:nvSpPr>
          <p:spPr>
            <a:xfrm>
              <a:off x="7446500" y="-805862"/>
              <a:ext cx="3047612" cy="2371713"/>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
            <p:cNvSpPr/>
            <p:nvPr/>
          </p:nvSpPr>
          <p:spPr>
            <a:xfrm>
              <a:off x="7874675" y="3922175"/>
              <a:ext cx="2191259" cy="2251287"/>
            </a:xfrm>
            <a:custGeom>
              <a:avLst/>
              <a:gdLst/>
              <a:ahLst/>
              <a:cxnLst/>
              <a:rect l="l" t="t" r="r" b="b"/>
              <a:pathLst>
                <a:path w="65853" h="67657" extrusionOk="0">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
            <p:cNvSpPr/>
            <p:nvPr/>
          </p:nvSpPr>
          <p:spPr>
            <a:xfrm>
              <a:off x="8344538" y="-477175"/>
              <a:ext cx="1125525" cy="3927400"/>
            </a:xfrm>
            <a:custGeom>
              <a:avLst/>
              <a:gdLst/>
              <a:ahLst/>
              <a:cxnLst/>
              <a:rect l="l" t="t" r="r" b="b"/>
              <a:pathLst>
                <a:path w="45021" h="157096" extrusionOk="0">
                  <a:moveTo>
                    <a:pt x="39439" y="0"/>
                  </a:moveTo>
                  <a:cubicBezTo>
                    <a:pt x="32927" y="7443"/>
                    <a:pt x="3289" y="29506"/>
                    <a:pt x="365" y="44657"/>
                  </a:cubicBezTo>
                  <a:cubicBezTo>
                    <a:pt x="-2559" y="59808"/>
                    <a:pt x="20700" y="74826"/>
                    <a:pt x="21896" y="90908"/>
                  </a:cubicBezTo>
                  <a:cubicBezTo>
                    <a:pt x="23092" y="106990"/>
                    <a:pt x="3688" y="130116"/>
                    <a:pt x="7542" y="141147"/>
                  </a:cubicBezTo>
                  <a:cubicBezTo>
                    <a:pt x="11396" y="152178"/>
                    <a:pt x="38775" y="154438"/>
                    <a:pt x="45021" y="157096"/>
                  </a:cubicBezTo>
                </a:path>
              </a:pathLst>
            </a:custGeom>
            <a:noFill/>
            <a:ln w="19050" cap="flat" cmpd="sng">
              <a:solidFill>
                <a:schemeClr val="dk2"/>
              </a:solidFill>
              <a:prstDash val="solid"/>
              <a:round/>
              <a:headEnd type="none" w="med" len="med"/>
              <a:tailEnd type="none" w="med" len="med"/>
            </a:ln>
          </p:spPr>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25">
    <p:spTree>
      <p:nvGrpSpPr>
        <p:cNvPr id="1" name="Shape 10134"/>
        <p:cNvGrpSpPr/>
        <p:nvPr/>
      </p:nvGrpSpPr>
      <p:grpSpPr>
        <a:xfrm>
          <a:off x="0" y="0"/>
          <a:ext cx="0" cy="0"/>
          <a:chOff x="0" y="0"/>
          <a:chExt cx="0" cy="0"/>
        </a:xfrm>
      </p:grpSpPr>
      <p:grpSp>
        <p:nvGrpSpPr>
          <p:cNvPr id="10135" name="Google Shape;10135;p31"/>
          <p:cNvGrpSpPr/>
          <p:nvPr/>
        </p:nvGrpSpPr>
        <p:grpSpPr>
          <a:xfrm>
            <a:off x="-732050" y="-643476"/>
            <a:ext cx="11154583" cy="6430452"/>
            <a:chOff x="-732050" y="-643476"/>
            <a:chExt cx="11154583" cy="6430452"/>
          </a:xfrm>
        </p:grpSpPr>
        <p:sp>
          <p:nvSpPr>
            <p:cNvPr id="10136" name="Google Shape;10136;p31"/>
            <p:cNvSpPr/>
            <p:nvPr/>
          </p:nvSpPr>
          <p:spPr>
            <a:xfrm>
              <a:off x="7271750" y="3424224"/>
              <a:ext cx="2299751" cy="2362752"/>
            </a:xfrm>
            <a:custGeom>
              <a:avLst/>
              <a:gdLst/>
              <a:ahLst/>
              <a:cxnLst/>
              <a:rect l="l" t="t" r="r" b="b"/>
              <a:pathLst>
                <a:path w="65853" h="67657" extrusionOk="0">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31"/>
            <p:cNvSpPr/>
            <p:nvPr/>
          </p:nvSpPr>
          <p:spPr>
            <a:xfrm>
              <a:off x="7271738" y="-512576"/>
              <a:ext cx="2556984" cy="1989897"/>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31"/>
            <p:cNvSpPr/>
            <p:nvPr/>
          </p:nvSpPr>
          <p:spPr>
            <a:xfrm>
              <a:off x="-732050" y="3341099"/>
              <a:ext cx="2041250" cy="2128775"/>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31"/>
            <p:cNvSpPr/>
            <p:nvPr/>
          </p:nvSpPr>
          <p:spPr>
            <a:xfrm>
              <a:off x="7865475" y="-643476"/>
              <a:ext cx="2557058" cy="2982860"/>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8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31"/>
            <p:cNvSpPr/>
            <p:nvPr/>
          </p:nvSpPr>
          <p:spPr>
            <a:xfrm>
              <a:off x="-318525" y="3629650"/>
              <a:ext cx="3688175" cy="1634750"/>
            </a:xfrm>
            <a:custGeom>
              <a:avLst/>
              <a:gdLst/>
              <a:ahLst/>
              <a:cxnLst/>
              <a:rect l="l" t="t" r="r" b="b"/>
              <a:pathLst>
                <a:path w="147527" h="65390" extrusionOk="0">
                  <a:moveTo>
                    <a:pt x="0" y="0"/>
                  </a:moveTo>
                  <a:cubicBezTo>
                    <a:pt x="3154" y="7840"/>
                    <a:pt x="8262" y="41393"/>
                    <a:pt x="18925" y="47040"/>
                  </a:cubicBezTo>
                  <a:cubicBezTo>
                    <a:pt x="29589" y="52687"/>
                    <a:pt x="49561" y="34879"/>
                    <a:pt x="63981" y="33882"/>
                  </a:cubicBezTo>
                  <a:cubicBezTo>
                    <a:pt x="78402" y="32885"/>
                    <a:pt x="91524" y="35808"/>
                    <a:pt x="105448" y="41059"/>
                  </a:cubicBezTo>
                  <a:cubicBezTo>
                    <a:pt x="119372" y="46310"/>
                    <a:pt x="140514" y="61335"/>
                    <a:pt x="147527" y="65390"/>
                  </a:cubicBezTo>
                </a:path>
              </a:pathLst>
            </a:custGeom>
            <a:noFill/>
            <a:ln w="19050" cap="flat" cmpd="sng">
              <a:solidFill>
                <a:schemeClr val="dk2"/>
              </a:solidFill>
              <a:prstDash val="solid"/>
              <a:round/>
              <a:headEnd type="none" w="med" len="med"/>
              <a:tailEnd type="none" w="med" len="med"/>
            </a:ln>
          </p:spPr>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25_1">
    <p:spTree>
      <p:nvGrpSpPr>
        <p:cNvPr id="1" name="Shape 10141"/>
        <p:cNvGrpSpPr/>
        <p:nvPr/>
      </p:nvGrpSpPr>
      <p:grpSpPr>
        <a:xfrm>
          <a:off x="0" y="0"/>
          <a:ext cx="0" cy="0"/>
          <a:chOff x="0" y="0"/>
          <a:chExt cx="0" cy="0"/>
        </a:xfrm>
      </p:grpSpPr>
      <p:grpSp>
        <p:nvGrpSpPr>
          <p:cNvPr id="10142" name="Google Shape;10142;p32"/>
          <p:cNvGrpSpPr/>
          <p:nvPr/>
        </p:nvGrpSpPr>
        <p:grpSpPr>
          <a:xfrm>
            <a:off x="-773975" y="-770577"/>
            <a:ext cx="11515027" cy="7141945"/>
            <a:chOff x="-773975" y="-770577"/>
            <a:chExt cx="11515027" cy="7141945"/>
          </a:xfrm>
        </p:grpSpPr>
        <p:grpSp>
          <p:nvGrpSpPr>
            <p:cNvPr id="10143" name="Google Shape;10143;p32"/>
            <p:cNvGrpSpPr/>
            <p:nvPr/>
          </p:nvGrpSpPr>
          <p:grpSpPr>
            <a:xfrm>
              <a:off x="6748125" y="3573825"/>
              <a:ext cx="3388973" cy="2797543"/>
              <a:chOff x="6748125" y="3573825"/>
              <a:chExt cx="3388973" cy="2797543"/>
            </a:xfrm>
          </p:grpSpPr>
          <p:sp>
            <p:nvSpPr>
              <p:cNvPr id="10144" name="Google Shape;10144;p32"/>
              <p:cNvSpPr/>
              <p:nvPr/>
            </p:nvSpPr>
            <p:spPr>
              <a:xfrm>
                <a:off x="7810725" y="3573825"/>
                <a:ext cx="2326373" cy="2128834"/>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32"/>
              <p:cNvSpPr/>
              <p:nvPr/>
            </p:nvSpPr>
            <p:spPr>
              <a:xfrm>
                <a:off x="6748125" y="4530629"/>
                <a:ext cx="2712817" cy="1840740"/>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32"/>
            <p:cNvGrpSpPr/>
            <p:nvPr/>
          </p:nvGrpSpPr>
          <p:grpSpPr>
            <a:xfrm>
              <a:off x="4830177" y="-770577"/>
              <a:ext cx="5910876" cy="1684007"/>
              <a:chOff x="4791327" y="3919371"/>
              <a:chExt cx="4838238" cy="1378413"/>
            </a:xfrm>
          </p:grpSpPr>
          <p:sp>
            <p:nvSpPr>
              <p:cNvPr id="10147" name="Google Shape;10147;p32"/>
              <p:cNvSpPr/>
              <p:nvPr/>
            </p:nvSpPr>
            <p:spPr>
              <a:xfrm rot="10800000" flipH="1">
                <a:off x="6771400" y="3919371"/>
                <a:ext cx="3774" cy="3774"/>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32"/>
              <p:cNvSpPr/>
              <p:nvPr/>
            </p:nvSpPr>
            <p:spPr>
              <a:xfrm rot="10800000" flipH="1">
                <a:off x="6675263" y="3922376"/>
                <a:ext cx="3004" cy="3004"/>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32"/>
              <p:cNvSpPr/>
              <p:nvPr/>
            </p:nvSpPr>
            <p:spPr>
              <a:xfrm rot="10800000" flipH="1">
                <a:off x="6866255" y="3921899"/>
                <a:ext cx="5276" cy="3481"/>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32"/>
              <p:cNvSpPr/>
              <p:nvPr/>
            </p:nvSpPr>
            <p:spPr>
              <a:xfrm rot="10800000" flipH="1">
                <a:off x="6962282" y="3925343"/>
                <a:ext cx="5972" cy="6009"/>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32"/>
              <p:cNvSpPr/>
              <p:nvPr/>
            </p:nvSpPr>
            <p:spPr>
              <a:xfrm rot="10800000" flipH="1">
                <a:off x="6580556" y="3930583"/>
                <a:ext cx="1539" cy="1502"/>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32"/>
              <p:cNvSpPr/>
              <p:nvPr/>
            </p:nvSpPr>
            <p:spPr>
              <a:xfrm rot="10800000" flipH="1">
                <a:off x="7056696" y="3936298"/>
                <a:ext cx="7731" cy="5496"/>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32"/>
              <p:cNvSpPr/>
              <p:nvPr/>
            </p:nvSpPr>
            <p:spPr>
              <a:xfrm rot="10800000" flipH="1">
                <a:off x="6485151" y="3943259"/>
                <a:ext cx="769" cy="37"/>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32"/>
              <p:cNvSpPr/>
              <p:nvPr/>
            </p:nvSpPr>
            <p:spPr>
              <a:xfrm rot="10800000" flipH="1">
                <a:off x="7152394" y="3947729"/>
                <a:ext cx="7474" cy="7474"/>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32"/>
              <p:cNvSpPr/>
              <p:nvPr/>
            </p:nvSpPr>
            <p:spPr>
              <a:xfrm rot="10800000" flipH="1">
                <a:off x="7245709" y="3965608"/>
                <a:ext cx="9782" cy="6155"/>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32"/>
              <p:cNvSpPr/>
              <p:nvPr/>
            </p:nvSpPr>
            <p:spPr>
              <a:xfrm rot="10800000" flipH="1">
                <a:off x="7340234" y="3981875"/>
                <a:ext cx="10845" cy="10002"/>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32"/>
              <p:cNvSpPr/>
              <p:nvPr/>
            </p:nvSpPr>
            <p:spPr>
              <a:xfrm rot="10800000" flipH="1">
                <a:off x="6665555" y="3989459"/>
                <a:ext cx="3774" cy="3224"/>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32"/>
              <p:cNvSpPr/>
              <p:nvPr/>
            </p:nvSpPr>
            <p:spPr>
              <a:xfrm rot="10800000" flipH="1">
                <a:off x="6760226" y="3990228"/>
                <a:ext cx="5276" cy="4506"/>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32"/>
              <p:cNvSpPr/>
              <p:nvPr/>
            </p:nvSpPr>
            <p:spPr>
              <a:xfrm rot="10800000" flipH="1">
                <a:off x="6569381" y="3992463"/>
                <a:ext cx="3004" cy="3004"/>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32"/>
              <p:cNvSpPr/>
              <p:nvPr/>
            </p:nvSpPr>
            <p:spPr>
              <a:xfrm rot="10800000" flipH="1">
                <a:off x="6856399" y="3995431"/>
                <a:ext cx="6009" cy="5239"/>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32"/>
              <p:cNvSpPr/>
              <p:nvPr/>
            </p:nvSpPr>
            <p:spPr>
              <a:xfrm rot="10800000" flipH="1">
                <a:off x="6474710" y="4000633"/>
                <a:ext cx="1502" cy="1539"/>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32"/>
              <p:cNvSpPr/>
              <p:nvPr/>
            </p:nvSpPr>
            <p:spPr>
              <a:xfrm rot="10800000" flipH="1">
                <a:off x="6951840" y="4004370"/>
                <a:ext cx="6741" cy="6741"/>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32"/>
              <p:cNvSpPr/>
              <p:nvPr/>
            </p:nvSpPr>
            <p:spPr>
              <a:xfrm rot="10800000" flipH="1">
                <a:off x="7433440" y="4002026"/>
                <a:ext cx="12713" cy="10588"/>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32"/>
              <p:cNvSpPr/>
              <p:nvPr/>
            </p:nvSpPr>
            <p:spPr>
              <a:xfrm rot="10800000" flipH="1">
                <a:off x="6379269" y="401331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32"/>
              <p:cNvSpPr/>
              <p:nvPr/>
            </p:nvSpPr>
            <p:spPr>
              <a:xfrm rot="10800000" flipH="1">
                <a:off x="9585746" y="3981948"/>
                <a:ext cx="40081" cy="33707"/>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32"/>
              <p:cNvSpPr/>
              <p:nvPr/>
            </p:nvSpPr>
            <p:spPr>
              <a:xfrm rot="10800000" flipH="1">
                <a:off x="7046511" y="4017047"/>
                <a:ext cx="7511" cy="7511"/>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32"/>
              <p:cNvSpPr/>
              <p:nvPr/>
            </p:nvSpPr>
            <p:spPr>
              <a:xfrm rot="10800000" flipH="1">
                <a:off x="7526646" y="4023019"/>
                <a:ext cx="12713" cy="11944"/>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32"/>
              <p:cNvSpPr/>
              <p:nvPr/>
            </p:nvSpPr>
            <p:spPr>
              <a:xfrm rot="10800000" flipH="1">
                <a:off x="7140450" y="4032545"/>
                <a:ext cx="8976" cy="839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32"/>
              <p:cNvSpPr/>
              <p:nvPr/>
            </p:nvSpPr>
            <p:spPr>
              <a:xfrm rot="10800000" flipH="1">
                <a:off x="9495545" y="4015069"/>
                <a:ext cx="39349" cy="32644"/>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32"/>
              <p:cNvSpPr/>
              <p:nvPr/>
            </p:nvSpPr>
            <p:spPr>
              <a:xfrm rot="10800000" flipH="1">
                <a:off x="9569553" y="4016278"/>
                <a:ext cx="41584" cy="35245"/>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32"/>
              <p:cNvSpPr/>
              <p:nvPr/>
            </p:nvSpPr>
            <p:spPr>
              <a:xfrm rot="10800000" flipH="1">
                <a:off x="7617580" y="4045221"/>
                <a:ext cx="15681" cy="12860"/>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32"/>
              <p:cNvSpPr/>
              <p:nvPr/>
            </p:nvSpPr>
            <p:spPr>
              <a:xfrm rot="10800000" flipH="1">
                <a:off x="7234388" y="4050607"/>
                <a:ext cx="10478" cy="9709"/>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32"/>
              <p:cNvSpPr/>
              <p:nvPr/>
            </p:nvSpPr>
            <p:spPr>
              <a:xfrm rot="10800000" flipH="1">
                <a:off x="6559672" y="4058814"/>
                <a:ext cx="3774" cy="3737"/>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32"/>
              <p:cNvSpPr/>
              <p:nvPr/>
            </p:nvSpPr>
            <p:spPr>
              <a:xfrm rot="10800000" flipH="1">
                <a:off x="6655113" y="4059547"/>
                <a:ext cx="4506" cy="4506"/>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32"/>
              <p:cNvSpPr/>
              <p:nvPr/>
            </p:nvSpPr>
            <p:spPr>
              <a:xfrm rot="10800000" flipH="1">
                <a:off x="6463389" y="4063174"/>
                <a:ext cx="3151" cy="194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32"/>
              <p:cNvSpPr/>
              <p:nvPr/>
            </p:nvSpPr>
            <p:spPr>
              <a:xfrm rot="10800000" flipH="1">
                <a:off x="6750554" y="4064749"/>
                <a:ext cx="5972" cy="5276"/>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32"/>
              <p:cNvSpPr/>
              <p:nvPr/>
            </p:nvSpPr>
            <p:spPr>
              <a:xfrm rot="10800000" flipH="1">
                <a:off x="6368095" y="4070721"/>
                <a:ext cx="2272" cy="1832"/>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32"/>
              <p:cNvSpPr/>
              <p:nvPr/>
            </p:nvSpPr>
            <p:spPr>
              <a:xfrm rot="10800000" flipH="1">
                <a:off x="9405343" y="4045368"/>
                <a:ext cx="41803" cy="32094"/>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32"/>
              <p:cNvSpPr/>
              <p:nvPr/>
            </p:nvSpPr>
            <p:spPr>
              <a:xfrm rot="10800000" flipH="1">
                <a:off x="6845958" y="4073725"/>
                <a:ext cx="6741" cy="6741"/>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32"/>
              <p:cNvSpPr/>
              <p:nvPr/>
            </p:nvSpPr>
            <p:spPr>
              <a:xfrm rot="10800000" flipH="1">
                <a:off x="7326825" y="4070721"/>
                <a:ext cx="13446" cy="10478"/>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32"/>
              <p:cNvSpPr/>
              <p:nvPr/>
            </p:nvSpPr>
            <p:spPr>
              <a:xfrm rot="10800000" flipH="1">
                <a:off x="7710786" y="4067277"/>
                <a:ext cx="16414" cy="13922"/>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32"/>
              <p:cNvSpPr/>
              <p:nvPr/>
            </p:nvSpPr>
            <p:spPr>
              <a:xfrm rot="10800000" flipH="1">
                <a:off x="6273423" y="4083398"/>
                <a:ext cx="37" cy="769"/>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32"/>
              <p:cNvSpPr/>
              <p:nvPr/>
            </p:nvSpPr>
            <p:spPr>
              <a:xfrm rot="10800000" flipH="1">
                <a:off x="9480853" y="4052072"/>
                <a:ext cx="39349" cy="33926"/>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32"/>
              <p:cNvSpPr/>
              <p:nvPr/>
            </p:nvSpPr>
            <p:spPr>
              <a:xfrm rot="10800000" flipH="1">
                <a:off x="9553176" y="4050570"/>
                <a:ext cx="42316" cy="35758"/>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32"/>
              <p:cNvSpPr/>
              <p:nvPr/>
            </p:nvSpPr>
            <p:spPr>
              <a:xfrm rot="10800000" flipH="1">
                <a:off x="6940666" y="4085632"/>
                <a:ext cx="8976" cy="7511"/>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32"/>
              <p:cNvSpPr/>
              <p:nvPr/>
            </p:nvSpPr>
            <p:spPr>
              <a:xfrm rot="10800000" flipH="1">
                <a:off x="7419921" y="4094609"/>
                <a:ext cx="13006" cy="897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32"/>
              <p:cNvSpPr/>
              <p:nvPr/>
            </p:nvSpPr>
            <p:spPr>
              <a:xfrm rot="10800000" flipH="1">
                <a:off x="7803222" y="4088893"/>
                <a:ext cx="17916" cy="1542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32"/>
              <p:cNvSpPr/>
              <p:nvPr/>
            </p:nvSpPr>
            <p:spPr>
              <a:xfrm rot="10800000" flipH="1">
                <a:off x="9313640" y="4073542"/>
                <a:ext cx="36344" cy="30812"/>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32"/>
              <p:cNvSpPr/>
              <p:nvPr/>
            </p:nvSpPr>
            <p:spPr>
              <a:xfrm rot="10800000" flipH="1">
                <a:off x="7033835" y="4101240"/>
                <a:ext cx="10295" cy="9086"/>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32"/>
              <p:cNvSpPr/>
              <p:nvPr/>
            </p:nvSpPr>
            <p:spPr>
              <a:xfrm rot="10800000" flipH="1">
                <a:off x="9390432" y="4084130"/>
                <a:ext cx="38799" cy="33450"/>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32"/>
              <p:cNvSpPr/>
              <p:nvPr/>
            </p:nvSpPr>
            <p:spPr>
              <a:xfrm rot="10800000" flipH="1">
                <a:off x="9464440" y="4087098"/>
                <a:ext cx="41584" cy="35025"/>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32"/>
              <p:cNvSpPr/>
              <p:nvPr/>
            </p:nvSpPr>
            <p:spPr>
              <a:xfrm rot="10800000" flipH="1">
                <a:off x="7897893" y="4109483"/>
                <a:ext cx="20957" cy="15901"/>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32"/>
              <p:cNvSpPr/>
              <p:nvPr/>
            </p:nvSpPr>
            <p:spPr>
              <a:xfrm rot="10800000" flipH="1">
                <a:off x="7513969" y="4113514"/>
                <a:ext cx="13446" cy="13153"/>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32"/>
              <p:cNvSpPr/>
              <p:nvPr/>
            </p:nvSpPr>
            <p:spPr>
              <a:xfrm rot="10800000" flipH="1">
                <a:off x="7128506" y="4119192"/>
                <a:ext cx="10478" cy="9709"/>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32"/>
              <p:cNvSpPr/>
              <p:nvPr/>
            </p:nvSpPr>
            <p:spPr>
              <a:xfrm rot="10800000" flipH="1">
                <a:off x="9221203" y="4098895"/>
                <a:ext cx="35612" cy="30006"/>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32"/>
              <p:cNvSpPr/>
              <p:nvPr/>
            </p:nvSpPr>
            <p:spPr>
              <a:xfrm rot="10800000" flipH="1">
                <a:off x="6453094" y="4128865"/>
                <a:ext cx="3737" cy="3774"/>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32"/>
              <p:cNvSpPr/>
              <p:nvPr/>
            </p:nvSpPr>
            <p:spPr>
              <a:xfrm rot="10800000" flipH="1">
                <a:off x="6549267" y="4129561"/>
                <a:ext cx="5056" cy="4653"/>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32"/>
              <p:cNvSpPr/>
              <p:nvPr/>
            </p:nvSpPr>
            <p:spPr>
              <a:xfrm rot="10800000" flipH="1">
                <a:off x="6357653" y="413260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32"/>
              <p:cNvSpPr/>
              <p:nvPr/>
            </p:nvSpPr>
            <p:spPr>
              <a:xfrm rot="10800000" flipH="1">
                <a:off x="6644671" y="4134104"/>
                <a:ext cx="6009" cy="545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32"/>
              <p:cNvSpPr/>
              <p:nvPr/>
            </p:nvSpPr>
            <p:spPr>
              <a:xfrm rot="10800000" flipH="1">
                <a:off x="6262212" y="4141798"/>
                <a:ext cx="2088" cy="1282"/>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32"/>
              <p:cNvSpPr/>
              <p:nvPr/>
            </p:nvSpPr>
            <p:spPr>
              <a:xfrm rot="10800000" flipH="1">
                <a:off x="7990330" y="4128865"/>
                <a:ext cx="19967" cy="16560"/>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32"/>
              <p:cNvSpPr/>
              <p:nvPr/>
            </p:nvSpPr>
            <p:spPr>
              <a:xfrm rot="10800000" flipH="1">
                <a:off x="9299681" y="4114686"/>
                <a:ext cx="37847" cy="32168"/>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32"/>
              <p:cNvSpPr/>
              <p:nvPr/>
            </p:nvSpPr>
            <p:spPr>
              <a:xfrm rot="10800000" flipH="1">
                <a:off x="6740112" y="4142311"/>
                <a:ext cx="6741" cy="6741"/>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32"/>
              <p:cNvSpPr/>
              <p:nvPr/>
            </p:nvSpPr>
            <p:spPr>
              <a:xfrm rot="10800000" flipH="1">
                <a:off x="7604903" y="4135093"/>
                <a:ext cx="16450" cy="13959"/>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32"/>
              <p:cNvSpPr/>
              <p:nvPr/>
            </p:nvSpPr>
            <p:spPr>
              <a:xfrm rot="10800000" flipH="1">
                <a:off x="7221455" y="4141798"/>
                <a:ext cx="11651" cy="7987"/>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32"/>
              <p:cNvSpPr/>
              <p:nvPr/>
            </p:nvSpPr>
            <p:spPr>
              <a:xfrm rot="10800000" flipH="1">
                <a:off x="9127998" y="4121244"/>
                <a:ext cx="34329" cy="29310"/>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32"/>
              <p:cNvSpPr/>
              <p:nvPr/>
            </p:nvSpPr>
            <p:spPr>
              <a:xfrm rot="10800000" flipH="1">
                <a:off x="6167541" y="4154218"/>
                <a:ext cx="37" cy="37"/>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32"/>
              <p:cNvSpPr/>
              <p:nvPr/>
            </p:nvSpPr>
            <p:spPr>
              <a:xfrm rot="10800000" flipH="1">
                <a:off x="9375520" y="4121940"/>
                <a:ext cx="39568" cy="33853"/>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32"/>
              <p:cNvSpPr/>
              <p:nvPr/>
            </p:nvSpPr>
            <p:spPr>
              <a:xfrm rot="10800000" flipH="1">
                <a:off x="9447843" y="4120695"/>
                <a:ext cx="42536" cy="36454"/>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32"/>
              <p:cNvSpPr/>
              <p:nvPr/>
            </p:nvSpPr>
            <p:spPr>
              <a:xfrm rot="10800000" flipH="1">
                <a:off x="6833940" y="4156746"/>
                <a:ext cx="8500" cy="5715"/>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32"/>
              <p:cNvSpPr/>
              <p:nvPr/>
            </p:nvSpPr>
            <p:spPr>
              <a:xfrm rot="10800000" flipH="1">
                <a:off x="8087273" y="4145791"/>
                <a:ext cx="19894" cy="1795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32"/>
              <p:cNvSpPr/>
              <p:nvPr/>
            </p:nvSpPr>
            <p:spPr>
              <a:xfrm rot="10800000" flipH="1">
                <a:off x="9034828" y="4140918"/>
                <a:ext cx="32607" cy="27588"/>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32"/>
              <p:cNvSpPr/>
              <p:nvPr/>
            </p:nvSpPr>
            <p:spPr>
              <a:xfrm rot="10800000" flipH="1">
                <a:off x="7315650" y="4162644"/>
                <a:ext cx="12970" cy="9526"/>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32"/>
              <p:cNvSpPr/>
              <p:nvPr/>
            </p:nvSpPr>
            <p:spPr>
              <a:xfrm rot="10800000" flipH="1">
                <a:off x="7700344" y="4157002"/>
                <a:ext cx="15314" cy="15168"/>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32"/>
              <p:cNvSpPr/>
              <p:nvPr/>
            </p:nvSpPr>
            <p:spPr>
              <a:xfrm rot="10800000" flipH="1">
                <a:off x="9208014" y="4142274"/>
                <a:ext cx="36344" cy="30922"/>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32"/>
              <p:cNvSpPr/>
              <p:nvPr/>
            </p:nvSpPr>
            <p:spPr>
              <a:xfrm rot="10800000" flipH="1">
                <a:off x="6928722" y="4169899"/>
                <a:ext cx="8976" cy="897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32"/>
              <p:cNvSpPr/>
              <p:nvPr/>
            </p:nvSpPr>
            <p:spPr>
              <a:xfrm rot="10800000" flipH="1">
                <a:off x="8178976" y="4160446"/>
                <a:ext cx="21653" cy="18502"/>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32"/>
              <p:cNvSpPr/>
              <p:nvPr/>
            </p:nvSpPr>
            <p:spPr>
              <a:xfrm rot="10800000" flipH="1">
                <a:off x="8940157" y="4157039"/>
                <a:ext cx="31875" cy="27038"/>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32"/>
              <p:cNvSpPr/>
              <p:nvPr/>
            </p:nvSpPr>
            <p:spPr>
              <a:xfrm rot="10800000" flipH="1">
                <a:off x="9285539" y="4154218"/>
                <a:ext cx="38579" cy="32900"/>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32"/>
              <p:cNvSpPr/>
              <p:nvPr/>
            </p:nvSpPr>
            <p:spPr>
              <a:xfrm rot="10800000" flipH="1">
                <a:off x="9581277" y="4147989"/>
                <a:ext cx="48288" cy="41327"/>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32"/>
              <p:cNvSpPr/>
              <p:nvPr/>
            </p:nvSpPr>
            <p:spPr>
              <a:xfrm rot="10800000" flipH="1">
                <a:off x="8273648" y="4171804"/>
                <a:ext cx="23668" cy="19821"/>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32"/>
              <p:cNvSpPr/>
              <p:nvPr/>
            </p:nvSpPr>
            <p:spPr>
              <a:xfrm rot="10800000" flipH="1">
                <a:off x="9359327" y="4156453"/>
                <a:ext cx="40851" cy="35209"/>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32"/>
              <p:cNvSpPr/>
              <p:nvPr/>
            </p:nvSpPr>
            <p:spPr>
              <a:xfrm rot="10800000" flipH="1">
                <a:off x="7791278" y="4178069"/>
                <a:ext cx="18685" cy="15937"/>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32"/>
              <p:cNvSpPr/>
              <p:nvPr/>
            </p:nvSpPr>
            <p:spPr>
              <a:xfrm rot="10800000" flipH="1">
                <a:off x="7406585" y="4181806"/>
                <a:ext cx="14948" cy="12823"/>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32"/>
              <p:cNvSpPr/>
              <p:nvPr/>
            </p:nvSpPr>
            <p:spPr>
              <a:xfrm rot="10800000" flipH="1">
                <a:off x="8845449" y="4169569"/>
                <a:ext cx="30629" cy="2575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32"/>
              <p:cNvSpPr/>
              <p:nvPr/>
            </p:nvSpPr>
            <p:spPr>
              <a:xfrm rot="10800000" flipH="1">
                <a:off x="7022660" y="4189243"/>
                <a:ext cx="9709" cy="8243"/>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32"/>
              <p:cNvSpPr/>
              <p:nvPr/>
            </p:nvSpPr>
            <p:spPr>
              <a:xfrm rot="10800000" flipH="1">
                <a:off x="9115541" y="4167627"/>
                <a:ext cx="35612" cy="30189"/>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32"/>
              <p:cNvSpPr/>
              <p:nvPr/>
            </p:nvSpPr>
            <p:spPr>
              <a:xfrm rot="10800000" flipH="1">
                <a:off x="8368319" y="4180267"/>
                <a:ext cx="25170" cy="20957"/>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32"/>
              <p:cNvSpPr/>
              <p:nvPr/>
            </p:nvSpPr>
            <p:spPr>
              <a:xfrm rot="10800000" flipH="1">
                <a:off x="6347211" y="4198952"/>
                <a:ext cx="3774" cy="3774"/>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32"/>
              <p:cNvSpPr/>
              <p:nvPr/>
            </p:nvSpPr>
            <p:spPr>
              <a:xfrm rot="10800000" flipH="1">
                <a:off x="6443385" y="4200344"/>
                <a:ext cx="4836" cy="3187"/>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32"/>
              <p:cNvSpPr/>
              <p:nvPr/>
            </p:nvSpPr>
            <p:spPr>
              <a:xfrm rot="10800000" flipH="1">
                <a:off x="8750045" y="4179241"/>
                <a:ext cx="29603" cy="24987"/>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32"/>
              <p:cNvSpPr/>
              <p:nvPr/>
            </p:nvSpPr>
            <p:spPr>
              <a:xfrm rot="10800000" flipH="1">
                <a:off x="6251807" y="4202689"/>
                <a:ext cx="3004" cy="3004"/>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32"/>
              <p:cNvSpPr/>
              <p:nvPr/>
            </p:nvSpPr>
            <p:spPr>
              <a:xfrm rot="10800000" flipH="1">
                <a:off x="8463760" y="4185506"/>
                <a:ext cx="26123" cy="21689"/>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32"/>
              <p:cNvSpPr/>
              <p:nvPr/>
            </p:nvSpPr>
            <p:spPr>
              <a:xfrm rot="10800000" flipH="1">
                <a:off x="8659074" y="4184810"/>
                <a:ext cx="27441" cy="23924"/>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32"/>
              <p:cNvSpPr/>
              <p:nvPr/>
            </p:nvSpPr>
            <p:spPr>
              <a:xfrm rot="10800000" flipH="1">
                <a:off x="6538825" y="4203972"/>
                <a:ext cx="5825" cy="5532"/>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32"/>
              <p:cNvSpPr/>
              <p:nvPr/>
            </p:nvSpPr>
            <p:spPr>
              <a:xfrm rot="10800000" flipH="1">
                <a:off x="8559164" y="4187008"/>
                <a:ext cx="27405" cy="22495"/>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32"/>
              <p:cNvSpPr/>
              <p:nvPr/>
            </p:nvSpPr>
            <p:spPr>
              <a:xfrm rot="10800000" flipH="1">
                <a:off x="6156367" y="4211629"/>
                <a:ext cx="2272" cy="1539"/>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32"/>
              <p:cNvSpPr/>
              <p:nvPr/>
            </p:nvSpPr>
            <p:spPr>
              <a:xfrm rot="10800000" flipH="1">
                <a:off x="7884484" y="4196717"/>
                <a:ext cx="20151" cy="16817"/>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32"/>
              <p:cNvSpPr/>
              <p:nvPr/>
            </p:nvSpPr>
            <p:spPr>
              <a:xfrm rot="10800000" flipH="1">
                <a:off x="9194568" y="4184041"/>
                <a:ext cx="37114" cy="32168"/>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32"/>
              <p:cNvSpPr/>
              <p:nvPr/>
            </p:nvSpPr>
            <p:spPr>
              <a:xfrm rot="10800000" flipH="1">
                <a:off x="7501293" y="4204045"/>
                <a:ext cx="15681" cy="13593"/>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32"/>
              <p:cNvSpPr/>
              <p:nvPr/>
            </p:nvSpPr>
            <p:spPr>
              <a:xfrm rot="10800000" flipH="1">
                <a:off x="7115097" y="4207855"/>
                <a:ext cx="14215" cy="10515"/>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32"/>
              <p:cNvSpPr/>
              <p:nvPr/>
            </p:nvSpPr>
            <p:spPr>
              <a:xfrm rot="10800000" flipH="1">
                <a:off x="6634229" y="4211995"/>
                <a:ext cx="6741" cy="6595"/>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32"/>
              <p:cNvSpPr/>
              <p:nvPr/>
            </p:nvSpPr>
            <p:spPr>
              <a:xfrm rot="10800000" flipH="1">
                <a:off x="9023104" y="4189976"/>
                <a:ext cx="33377" cy="28724"/>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32"/>
              <p:cNvSpPr/>
              <p:nvPr/>
            </p:nvSpPr>
            <p:spPr>
              <a:xfrm rot="10800000" flipH="1">
                <a:off x="9484590" y="4082555"/>
                <a:ext cx="95257" cy="13874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32"/>
              <p:cNvSpPr/>
              <p:nvPr/>
            </p:nvSpPr>
            <p:spPr>
              <a:xfrm rot="10800000" flipH="1">
                <a:off x="6061695" y="422503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32"/>
              <p:cNvSpPr/>
              <p:nvPr/>
            </p:nvSpPr>
            <p:spPr>
              <a:xfrm rot="10800000" flipH="1">
                <a:off x="9269858" y="4191478"/>
                <a:ext cx="40081" cy="3396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32"/>
              <p:cNvSpPr/>
              <p:nvPr/>
            </p:nvSpPr>
            <p:spPr>
              <a:xfrm rot="10800000" flipH="1">
                <a:off x="9342950" y="4190745"/>
                <a:ext cx="42316" cy="36454"/>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32"/>
              <p:cNvSpPr/>
              <p:nvPr/>
            </p:nvSpPr>
            <p:spPr>
              <a:xfrm rot="10800000" flipH="1">
                <a:off x="6727435" y="4224305"/>
                <a:ext cx="8976" cy="7511"/>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32"/>
              <p:cNvSpPr/>
              <p:nvPr/>
            </p:nvSpPr>
            <p:spPr>
              <a:xfrm rot="10800000" flipH="1">
                <a:off x="7977873" y="4213827"/>
                <a:ext cx="21470" cy="18648"/>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32"/>
              <p:cNvSpPr/>
              <p:nvPr/>
            </p:nvSpPr>
            <p:spPr>
              <a:xfrm rot="10800000" flipH="1">
                <a:off x="9567867" y="4190855"/>
                <a:ext cx="49790" cy="41693"/>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32"/>
              <p:cNvSpPr/>
              <p:nvPr/>
            </p:nvSpPr>
            <p:spPr>
              <a:xfrm rot="10800000" flipH="1">
                <a:off x="8928946" y="4208661"/>
                <a:ext cx="32864" cy="28357"/>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32"/>
              <p:cNvSpPr/>
              <p:nvPr/>
            </p:nvSpPr>
            <p:spPr>
              <a:xfrm rot="10800000" flipH="1">
                <a:off x="7591238" y="4224965"/>
                <a:ext cx="18942" cy="15058"/>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32"/>
              <p:cNvSpPr/>
              <p:nvPr/>
            </p:nvSpPr>
            <p:spPr>
              <a:xfrm rot="10800000" flipH="1">
                <a:off x="7209768" y="4229325"/>
                <a:ext cx="11980" cy="10808"/>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32"/>
              <p:cNvSpPr/>
              <p:nvPr/>
            </p:nvSpPr>
            <p:spPr>
              <a:xfrm rot="10800000" flipH="1">
                <a:off x="9102864" y="4211592"/>
                <a:ext cx="36381" cy="31288"/>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32"/>
              <p:cNvSpPr/>
              <p:nvPr/>
            </p:nvSpPr>
            <p:spPr>
              <a:xfrm rot="10800000" flipH="1">
                <a:off x="8073094" y="4228775"/>
                <a:ext cx="22422" cy="18429"/>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32"/>
              <p:cNvSpPr/>
              <p:nvPr/>
            </p:nvSpPr>
            <p:spPr>
              <a:xfrm rot="10800000" flipH="1">
                <a:off x="6822436" y="4241452"/>
                <a:ext cx="10149" cy="6155"/>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32"/>
              <p:cNvSpPr/>
              <p:nvPr/>
            </p:nvSpPr>
            <p:spPr>
              <a:xfrm rot="10800000" flipH="1">
                <a:off x="8835007" y="4225038"/>
                <a:ext cx="31362" cy="27148"/>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32"/>
              <p:cNvSpPr/>
              <p:nvPr/>
            </p:nvSpPr>
            <p:spPr>
              <a:xfrm rot="10800000" flipH="1">
                <a:off x="9179656" y="4223536"/>
                <a:ext cx="39349" cy="33230"/>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32"/>
              <p:cNvSpPr/>
              <p:nvPr/>
            </p:nvSpPr>
            <p:spPr>
              <a:xfrm rot="10800000" flipH="1">
                <a:off x="8171502" y="4240426"/>
                <a:ext cx="19418" cy="18502"/>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32"/>
              <p:cNvSpPr/>
              <p:nvPr/>
            </p:nvSpPr>
            <p:spPr>
              <a:xfrm rot="10800000" flipH="1">
                <a:off x="9476384" y="4219103"/>
                <a:ext cx="48288" cy="41400"/>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32"/>
              <p:cNvSpPr/>
              <p:nvPr/>
            </p:nvSpPr>
            <p:spPr>
              <a:xfrm rot="10800000" flipH="1">
                <a:off x="7687667" y="4245921"/>
                <a:ext cx="16450" cy="15681"/>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32"/>
              <p:cNvSpPr/>
              <p:nvPr/>
            </p:nvSpPr>
            <p:spPr>
              <a:xfrm rot="10800000" flipH="1">
                <a:off x="9254214" y="4226504"/>
                <a:ext cx="41584" cy="35245"/>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32"/>
              <p:cNvSpPr/>
              <p:nvPr/>
            </p:nvSpPr>
            <p:spPr>
              <a:xfrm rot="10800000" flipH="1">
                <a:off x="7300959" y="4250355"/>
                <a:ext cx="16963" cy="12750"/>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32"/>
              <p:cNvSpPr/>
              <p:nvPr/>
            </p:nvSpPr>
            <p:spPr>
              <a:xfrm rot="10800000" flipH="1">
                <a:off x="8739603" y="4237715"/>
                <a:ext cx="30592" cy="261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32"/>
              <p:cNvSpPr/>
              <p:nvPr/>
            </p:nvSpPr>
            <p:spPr>
              <a:xfrm rot="10800000" flipH="1">
                <a:off x="6917547" y="4256363"/>
                <a:ext cx="9709" cy="9855"/>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32"/>
              <p:cNvSpPr/>
              <p:nvPr/>
            </p:nvSpPr>
            <p:spPr>
              <a:xfrm rot="10800000" flipH="1">
                <a:off x="9010428" y="4236945"/>
                <a:ext cx="35612" cy="30006"/>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32"/>
              <p:cNvSpPr/>
              <p:nvPr/>
            </p:nvSpPr>
            <p:spPr>
              <a:xfrm rot="10800000" flipH="1">
                <a:off x="8265771" y="4248816"/>
                <a:ext cx="21689" cy="21030"/>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32"/>
              <p:cNvSpPr/>
              <p:nvPr/>
            </p:nvSpPr>
            <p:spPr>
              <a:xfrm rot="10800000" flipH="1">
                <a:off x="6241366" y="4268857"/>
                <a:ext cx="3737" cy="3187"/>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32"/>
              <p:cNvSpPr/>
              <p:nvPr/>
            </p:nvSpPr>
            <p:spPr>
              <a:xfrm rot="10800000" flipH="1">
                <a:off x="8645115" y="4247387"/>
                <a:ext cx="28907" cy="24950"/>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32"/>
              <p:cNvSpPr/>
              <p:nvPr/>
            </p:nvSpPr>
            <p:spPr>
              <a:xfrm rot="10800000" flipH="1">
                <a:off x="6337539" y="4269040"/>
                <a:ext cx="4506" cy="4506"/>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32"/>
              <p:cNvSpPr/>
              <p:nvPr/>
            </p:nvSpPr>
            <p:spPr>
              <a:xfrm rot="10800000" flipH="1">
                <a:off x="8358830" y="4253359"/>
                <a:ext cx="25170" cy="21689"/>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32"/>
              <p:cNvSpPr/>
              <p:nvPr/>
            </p:nvSpPr>
            <p:spPr>
              <a:xfrm rot="10800000" flipH="1">
                <a:off x="6145925" y="4272777"/>
                <a:ext cx="3004" cy="3004"/>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32"/>
              <p:cNvSpPr/>
              <p:nvPr/>
            </p:nvSpPr>
            <p:spPr>
              <a:xfrm rot="10800000" flipH="1">
                <a:off x="8549491" y="4252626"/>
                <a:ext cx="28357" cy="24217"/>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32"/>
              <p:cNvSpPr/>
              <p:nvPr/>
            </p:nvSpPr>
            <p:spPr>
              <a:xfrm rot="10800000" flipH="1">
                <a:off x="8454234" y="4254824"/>
                <a:ext cx="26709" cy="23155"/>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32"/>
              <p:cNvSpPr/>
              <p:nvPr/>
            </p:nvSpPr>
            <p:spPr>
              <a:xfrm rot="10800000" flipH="1">
                <a:off x="6432943" y="4273510"/>
                <a:ext cx="6009" cy="5239"/>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32"/>
              <p:cNvSpPr/>
              <p:nvPr/>
            </p:nvSpPr>
            <p:spPr>
              <a:xfrm rot="10800000" flipH="1">
                <a:off x="9555960" y="4238044"/>
                <a:ext cx="50523" cy="42976"/>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32"/>
              <p:cNvSpPr/>
              <p:nvPr/>
            </p:nvSpPr>
            <p:spPr>
              <a:xfrm rot="10800000" flipH="1">
                <a:off x="7779371" y="4264570"/>
                <a:ext cx="19418" cy="16817"/>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32"/>
              <p:cNvSpPr/>
              <p:nvPr/>
            </p:nvSpPr>
            <p:spPr>
              <a:xfrm rot="10800000" flipH="1">
                <a:off x="6050484" y="4281716"/>
                <a:ext cx="1539" cy="1539"/>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32"/>
              <p:cNvSpPr/>
              <p:nvPr/>
            </p:nvSpPr>
            <p:spPr>
              <a:xfrm rot="10800000" flipH="1">
                <a:off x="9088722" y="4253359"/>
                <a:ext cx="37847" cy="32131"/>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32"/>
              <p:cNvSpPr/>
              <p:nvPr/>
            </p:nvSpPr>
            <p:spPr>
              <a:xfrm rot="10800000" flipH="1">
                <a:off x="7393945" y="4271897"/>
                <a:ext cx="16194" cy="13702"/>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32"/>
              <p:cNvSpPr/>
              <p:nvPr/>
            </p:nvSpPr>
            <p:spPr>
              <a:xfrm rot="10800000" flipH="1">
                <a:off x="7009251" y="4276477"/>
                <a:ext cx="11944" cy="10478"/>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32"/>
              <p:cNvSpPr/>
              <p:nvPr/>
            </p:nvSpPr>
            <p:spPr>
              <a:xfrm rot="10800000" flipH="1">
                <a:off x="6527358" y="4283255"/>
                <a:ext cx="7767" cy="4653"/>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32"/>
              <p:cNvSpPr/>
              <p:nvPr/>
            </p:nvSpPr>
            <p:spPr>
              <a:xfrm rot="10800000" flipH="1">
                <a:off x="8917039" y="4258598"/>
                <a:ext cx="34329" cy="2945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32"/>
              <p:cNvSpPr/>
              <p:nvPr/>
            </p:nvSpPr>
            <p:spPr>
              <a:xfrm rot="10800000" flipH="1">
                <a:off x="9379734" y="4152129"/>
                <a:ext cx="95587" cy="140248"/>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32"/>
              <p:cNvSpPr/>
              <p:nvPr/>
            </p:nvSpPr>
            <p:spPr>
              <a:xfrm rot="10800000" flipH="1">
                <a:off x="5955813" y="4295126"/>
                <a:ext cx="37" cy="37"/>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32"/>
              <p:cNvSpPr/>
              <p:nvPr/>
            </p:nvSpPr>
            <p:spPr>
              <a:xfrm rot="10800000" flipH="1">
                <a:off x="9164745" y="4261566"/>
                <a:ext cx="39349" cy="33926"/>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32"/>
              <p:cNvSpPr/>
              <p:nvPr/>
            </p:nvSpPr>
            <p:spPr>
              <a:xfrm rot="10800000" flipH="1">
                <a:off x="9243809" y="4260833"/>
                <a:ext cx="42280" cy="36015"/>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32"/>
              <p:cNvSpPr/>
              <p:nvPr/>
            </p:nvSpPr>
            <p:spPr>
              <a:xfrm rot="10800000" flipH="1">
                <a:off x="7871808" y="4280617"/>
                <a:ext cx="22935" cy="19015"/>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32"/>
              <p:cNvSpPr/>
              <p:nvPr/>
            </p:nvSpPr>
            <p:spPr>
              <a:xfrm rot="10800000" flipH="1">
                <a:off x="6622286" y="4295345"/>
                <a:ext cx="8463" cy="5789"/>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32"/>
              <p:cNvSpPr/>
              <p:nvPr/>
            </p:nvSpPr>
            <p:spPr>
              <a:xfrm rot="10800000" flipH="1">
                <a:off x="9463194" y="4262298"/>
                <a:ext cx="49534" cy="42170"/>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32"/>
              <p:cNvSpPr/>
              <p:nvPr/>
            </p:nvSpPr>
            <p:spPr>
              <a:xfrm rot="10800000" flipH="1">
                <a:off x="8823320" y="4277943"/>
                <a:ext cx="33377" cy="27991"/>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32"/>
              <p:cNvSpPr/>
              <p:nvPr/>
            </p:nvSpPr>
            <p:spPr>
              <a:xfrm rot="10800000" flipH="1">
                <a:off x="7487297" y="4293587"/>
                <a:ext cx="17000" cy="14692"/>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32"/>
              <p:cNvSpPr/>
              <p:nvPr/>
            </p:nvSpPr>
            <p:spPr>
              <a:xfrm rot="10800000" flipH="1">
                <a:off x="7103080" y="4300365"/>
                <a:ext cx="12970" cy="8207"/>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32"/>
              <p:cNvSpPr/>
              <p:nvPr/>
            </p:nvSpPr>
            <p:spPr>
              <a:xfrm rot="10800000" flipH="1">
                <a:off x="8997018" y="4280947"/>
                <a:ext cx="36344" cy="30922"/>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32"/>
              <p:cNvSpPr/>
              <p:nvPr/>
            </p:nvSpPr>
            <p:spPr>
              <a:xfrm rot="10800000" flipH="1">
                <a:off x="7970949" y="4296628"/>
                <a:ext cx="18685" cy="18685"/>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32"/>
              <p:cNvSpPr/>
              <p:nvPr/>
            </p:nvSpPr>
            <p:spPr>
              <a:xfrm rot="10800000" flipH="1">
                <a:off x="6717726" y="4307802"/>
                <a:ext cx="8243" cy="897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32"/>
              <p:cNvSpPr/>
              <p:nvPr/>
            </p:nvSpPr>
            <p:spPr>
              <a:xfrm rot="10800000" flipH="1">
                <a:off x="8729162" y="4293330"/>
                <a:ext cx="31875" cy="27185"/>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32"/>
              <p:cNvSpPr/>
              <p:nvPr/>
            </p:nvSpPr>
            <p:spPr>
              <a:xfrm rot="10800000" flipH="1">
                <a:off x="9074324" y="4292891"/>
                <a:ext cx="38799" cy="33413"/>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32"/>
              <p:cNvSpPr/>
              <p:nvPr/>
            </p:nvSpPr>
            <p:spPr>
              <a:xfrm rot="10800000" flipH="1">
                <a:off x="8061920" y="4307069"/>
                <a:ext cx="23888" cy="20151"/>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32"/>
              <p:cNvSpPr/>
              <p:nvPr/>
            </p:nvSpPr>
            <p:spPr>
              <a:xfrm rot="10800000" flipH="1">
                <a:off x="7579550" y="4313774"/>
                <a:ext cx="18685" cy="16084"/>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32"/>
              <p:cNvSpPr/>
              <p:nvPr/>
            </p:nvSpPr>
            <p:spPr>
              <a:xfrm rot="10800000" flipH="1">
                <a:off x="7197128" y="4317951"/>
                <a:ext cx="13446" cy="13116"/>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32"/>
              <p:cNvSpPr/>
              <p:nvPr/>
            </p:nvSpPr>
            <p:spPr>
              <a:xfrm rot="10800000" flipH="1">
                <a:off x="9148624" y="4297324"/>
                <a:ext cx="47519" cy="34403"/>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32"/>
              <p:cNvSpPr/>
              <p:nvPr/>
            </p:nvSpPr>
            <p:spPr>
              <a:xfrm rot="10800000" flipH="1">
                <a:off x="9372040" y="4290656"/>
                <a:ext cx="48252" cy="41400"/>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32"/>
              <p:cNvSpPr/>
              <p:nvPr/>
            </p:nvSpPr>
            <p:spPr>
              <a:xfrm rot="10800000" flipH="1">
                <a:off x="8635223" y="4306300"/>
                <a:ext cx="29860" cy="261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32"/>
              <p:cNvSpPr/>
              <p:nvPr/>
            </p:nvSpPr>
            <p:spPr>
              <a:xfrm rot="10800000" flipH="1">
                <a:off x="9545518" y="4290656"/>
                <a:ext cx="51989" cy="44038"/>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32"/>
              <p:cNvSpPr/>
              <p:nvPr/>
            </p:nvSpPr>
            <p:spPr>
              <a:xfrm rot="10800000" flipH="1">
                <a:off x="6811665" y="4325645"/>
                <a:ext cx="10332" cy="9819"/>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32"/>
              <p:cNvSpPr/>
              <p:nvPr/>
            </p:nvSpPr>
            <p:spPr>
              <a:xfrm rot="10800000" flipH="1">
                <a:off x="8904545" y="4305531"/>
                <a:ext cx="35648" cy="30189"/>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32"/>
              <p:cNvSpPr/>
              <p:nvPr/>
            </p:nvSpPr>
            <p:spPr>
              <a:xfrm rot="10800000" flipH="1">
                <a:off x="8157360" y="4316009"/>
                <a:ext cx="24620" cy="20627"/>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32"/>
              <p:cNvSpPr/>
              <p:nvPr/>
            </p:nvSpPr>
            <p:spPr>
              <a:xfrm rot="10800000" flipH="1">
                <a:off x="8539050" y="4315276"/>
                <a:ext cx="29860" cy="25097"/>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32"/>
              <p:cNvSpPr/>
              <p:nvPr/>
            </p:nvSpPr>
            <p:spPr>
              <a:xfrm rot="10800000" flipH="1">
                <a:off x="6135483" y="4338907"/>
                <a:ext cx="3774" cy="3224"/>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32"/>
              <p:cNvSpPr/>
              <p:nvPr/>
            </p:nvSpPr>
            <p:spPr>
              <a:xfrm rot="10800000" flipH="1">
                <a:off x="6231657" y="4338358"/>
                <a:ext cx="4506" cy="4726"/>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32"/>
              <p:cNvSpPr/>
              <p:nvPr/>
            </p:nvSpPr>
            <p:spPr>
              <a:xfrm rot="10800000" flipH="1">
                <a:off x="8252984" y="4321175"/>
                <a:ext cx="25903" cy="21909"/>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32"/>
              <p:cNvSpPr/>
              <p:nvPr/>
            </p:nvSpPr>
            <p:spPr>
              <a:xfrm rot="10800000" flipH="1">
                <a:off x="8351942" y="4323630"/>
                <a:ext cx="23118" cy="21323"/>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32"/>
              <p:cNvSpPr/>
              <p:nvPr/>
            </p:nvSpPr>
            <p:spPr>
              <a:xfrm rot="10800000" flipH="1">
                <a:off x="8443829" y="4321175"/>
                <a:ext cx="28174" cy="23888"/>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32"/>
              <p:cNvSpPr/>
              <p:nvPr/>
            </p:nvSpPr>
            <p:spPr>
              <a:xfrm rot="10800000" flipH="1">
                <a:off x="6040042" y="4343597"/>
                <a:ext cx="3041" cy="2272"/>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32"/>
              <p:cNvSpPr/>
              <p:nvPr/>
            </p:nvSpPr>
            <p:spPr>
              <a:xfrm rot="10800000" flipH="1">
                <a:off x="6326328" y="4342828"/>
                <a:ext cx="6009" cy="5276"/>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32"/>
              <p:cNvSpPr/>
              <p:nvPr/>
            </p:nvSpPr>
            <p:spPr>
              <a:xfrm rot="10800000" flipH="1">
                <a:off x="7676493" y="4332423"/>
                <a:ext cx="17183" cy="16450"/>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32"/>
              <p:cNvSpPr/>
              <p:nvPr/>
            </p:nvSpPr>
            <p:spPr>
              <a:xfrm rot="10800000" flipH="1">
                <a:off x="9451067" y="4310000"/>
                <a:ext cx="50486" cy="42903"/>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32"/>
              <p:cNvSpPr/>
              <p:nvPr/>
            </p:nvSpPr>
            <p:spPr>
              <a:xfrm rot="10800000" flipH="1">
                <a:off x="5944638" y="4351804"/>
                <a:ext cx="1539" cy="1502"/>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32"/>
              <p:cNvSpPr/>
              <p:nvPr/>
            </p:nvSpPr>
            <p:spPr>
              <a:xfrm rot="10800000" flipH="1">
                <a:off x="7288062" y="4340446"/>
                <a:ext cx="16450" cy="13629"/>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32"/>
              <p:cNvSpPr/>
              <p:nvPr/>
            </p:nvSpPr>
            <p:spPr>
              <a:xfrm rot="10800000" flipH="1">
                <a:off x="8983389" y="4322714"/>
                <a:ext cx="38066" cy="32168"/>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32"/>
              <p:cNvSpPr/>
              <p:nvPr/>
            </p:nvSpPr>
            <p:spPr>
              <a:xfrm rot="10800000" flipH="1">
                <a:off x="6904871" y="4344953"/>
                <a:ext cx="11211" cy="10588"/>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32"/>
              <p:cNvSpPr/>
              <p:nvPr/>
            </p:nvSpPr>
            <p:spPr>
              <a:xfrm rot="10800000" flipH="1">
                <a:off x="8812109" y="4327916"/>
                <a:ext cx="33377" cy="28724"/>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32"/>
              <p:cNvSpPr/>
              <p:nvPr/>
            </p:nvSpPr>
            <p:spPr>
              <a:xfrm rot="10800000" flipH="1">
                <a:off x="6422501" y="4352390"/>
                <a:ext cx="6631" cy="4690"/>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32"/>
              <p:cNvSpPr/>
              <p:nvPr/>
            </p:nvSpPr>
            <p:spPr>
              <a:xfrm rot="10800000" flipH="1">
                <a:off x="9275097" y="4223133"/>
                <a:ext cx="100057" cy="139809"/>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32"/>
              <p:cNvSpPr/>
              <p:nvPr/>
            </p:nvSpPr>
            <p:spPr>
              <a:xfrm rot="10800000" flipH="1">
                <a:off x="9065384" y="4331836"/>
                <a:ext cx="33597" cy="3220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32"/>
              <p:cNvSpPr/>
              <p:nvPr/>
            </p:nvSpPr>
            <p:spPr>
              <a:xfrm rot="10800000" flipH="1">
                <a:off x="5849967" y="4365946"/>
                <a:ext cx="37" cy="37"/>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32"/>
              <p:cNvSpPr/>
              <p:nvPr/>
            </p:nvSpPr>
            <p:spPr>
              <a:xfrm rot="10800000" flipH="1">
                <a:off x="7770432" y="4349569"/>
                <a:ext cx="17916" cy="17916"/>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32"/>
              <p:cNvSpPr/>
              <p:nvPr/>
            </p:nvSpPr>
            <p:spPr>
              <a:xfrm rot="10800000" flipH="1">
                <a:off x="9132211" y="4331617"/>
                <a:ext cx="48545" cy="35868"/>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32"/>
              <p:cNvSpPr/>
              <p:nvPr/>
            </p:nvSpPr>
            <p:spPr>
              <a:xfrm rot="10800000" flipH="1">
                <a:off x="6517209" y="4362612"/>
                <a:ext cx="7474" cy="7108"/>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32"/>
              <p:cNvSpPr/>
              <p:nvPr/>
            </p:nvSpPr>
            <p:spPr>
              <a:xfrm rot="10800000" flipH="1">
                <a:off x="8718170" y="4346528"/>
                <a:ext cx="32644" cy="27991"/>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32"/>
              <p:cNvSpPr/>
              <p:nvPr/>
            </p:nvSpPr>
            <p:spPr>
              <a:xfrm rot="10800000" flipH="1">
                <a:off x="9352622" y="4333888"/>
                <a:ext cx="49021" cy="42206"/>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32"/>
              <p:cNvSpPr/>
              <p:nvPr/>
            </p:nvSpPr>
            <p:spPr>
              <a:xfrm rot="10800000" flipH="1">
                <a:off x="7381268" y="4361476"/>
                <a:ext cx="17183" cy="1483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32"/>
              <p:cNvSpPr/>
              <p:nvPr/>
            </p:nvSpPr>
            <p:spPr>
              <a:xfrm rot="10800000" flipH="1">
                <a:off x="6997197" y="4368217"/>
                <a:ext cx="13006" cy="8940"/>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32"/>
              <p:cNvSpPr/>
              <p:nvPr/>
            </p:nvSpPr>
            <p:spPr>
              <a:xfrm rot="10800000" flipH="1">
                <a:off x="8891905" y="4350265"/>
                <a:ext cx="36344" cy="30702"/>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32"/>
              <p:cNvSpPr/>
              <p:nvPr/>
            </p:nvSpPr>
            <p:spPr>
              <a:xfrm rot="10800000" flipH="1">
                <a:off x="7864700" y="4364077"/>
                <a:ext cx="19455" cy="18502"/>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32"/>
              <p:cNvSpPr/>
              <p:nvPr/>
            </p:nvSpPr>
            <p:spPr>
              <a:xfrm rot="10800000" flipH="1">
                <a:off x="6611881" y="4377120"/>
                <a:ext cx="8243" cy="8243"/>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32"/>
              <p:cNvSpPr/>
              <p:nvPr/>
            </p:nvSpPr>
            <p:spPr>
              <a:xfrm rot="10800000" flipH="1">
                <a:off x="8623499" y="4362209"/>
                <a:ext cx="31875" cy="2692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32"/>
              <p:cNvSpPr/>
              <p:nvPr/>
            </p:nvSpPr>
            <p:spPr>
              <a:xfrm rot="10800000" flipH="1">
                <a:off x="9535810" y="4349532"/>
                <a:ext cx="52758" cy="44808"/>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32"/>
              <p:cNvSpPr/>
              <p:nvPr/>
            </p:nvSpPr>
            <p:spPr>
              <a:xfrm rot="10800000" flipH="1">
                <a:off x="7956990" y="4375618"/>
                <a:ext cx="22972" cy="1971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32"/>
              <p:cNvSpPr/>
              <p:nvPr/>
            </p:nvSpPr>
            <p:spPr>
              <a:xfrm rot="10800000" flipH="1">
                <a:off x="8969430" y="4362942"/>
                <a:ext cx="38579" cy="32717"/>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32"/>
              <p:cNvSpPr/>
              <p:nvPr/>
            </p:nvSpPr>
            <p:spPr>
              <a:xfrm rot="10800000" flipH="1">
                <a:off x="7474437" y="4381627"/>
                <a:ext cx="18685" cy="16084"/>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32"/>
              <p:cNvSpPr/>
              <p:nvPr/>
            </p:nvSpPr>
            <p:spPr>
              <a:xfrm rot="10800000" flipH="1">
                <a:off x="9184932" y="4293404"/>
                <a:ext cx="85292" cy="104673"/>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32"/>
              <p:cNvSpPr/>
              <p:nvPr/>
            </p:nvSpPr>
            <p:spPr>
              <a:xfrm rot="10800000" flipH="1">
                <a:off x="7091978" y="4386793"/>
                <a:ext cx="15461" cy="12860"/>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32"/>
              <p:cNvSpPr/>
              <p:nvPr/>
            </p:nvSpPr>
            <p:spPr>
              <a:xfrm rot="10800000" flipH="1">
                <a:off x="8528828" y="4374885"/>
                <a:ext cx="30372" cy="25683"/>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32"/>
              <p:cNvSpPr/>
              <p:nvPr/>
            </p:nvSpPr>
            <p:spPr>
              <a:xfrm rot="10800000" flipH="1">
                <a:off x="9049227" y="4367411"/>
                <a:ext cx="40814" cy="3454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32"/>
              <p:cNvSpPr/>
              <p:nvPr/>
            </p:nvSpPr>
            <p:spPr>
              <a:xfrm rot="10800000" flipH="1">
                <a:off x="9260918" y="4362209"/>
                <a:ext cx="48288" cy="40997"/>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32"/>
              <p:cNvSpPr/>
              <p:nvPr/>
            </p:nvSpPr>
            <p:spPr>
              <a:xfrm rot="10800000" flipH="1">
                <a:off x="6705819" y="4396392"/>
                <a:ext cx="10259" cy="7621"/>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32"/>
              <p:cNvSpPr/>
              <p:nvPr/>
            </p:nvSpPr>
            <p:spPr>
              <a:xfrm rot="10800000" flipH="1">
                <a:off x="8799432" y="4374885"/>
                <a:ext cx="34879" cy="2945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32"/>
              <p:cNvSpPr/>
              <p:nvPr/>
            </p:nvSpPr>
            <p:spPr>
              <a:xfrm rot="10800000" flipH="1">
                <a:off x="8052211" y="4383862"/>
                <a:ext cx="24657" cy="21140"/>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32"/>
              <p:cNvSpPr/>
              <p:nvPr/>
            </p:nvSpPr>
            <p:spPr>
              <a:xfrm rot="10800000" flipH="1">
                <a:off x="9433884" y="4362942"/>
                <a:ext cx="52025" cy="44075"/>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32"/>
              <p:cNvSpPr/>
              <p:nvPr/>
            </p:nvSpPr>
            <p:spPr>
              <a:xfrm rot="10800000" flipH="1">
                <a:off x="8433424" y="4383825"/>
                <a:ext cx="29603" cy="24657"/>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32"/>
              <p:cNvSpPr/>
              <p:nvPr/>
            </p:nvSpPr>
            <p:spPr>
              <a:xfrm rot="10800000" flipH="1">
                <a:off x="8146919" y="4389028"/>
                <a:ext cx="26123" cy="21763"/>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32"/>
              <p:cNvSpPr/>
              <p:nvPr/>
            </p:nvSpPr>
            <p:spPr>
              <a:xfrm rot="10800000" flipH="1">
                <a:off x="8341867" y="4388112"/>
                <a:ext cx="25426" cy="23851"/>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32"/>
              <p:cNvSpPr/>
              <p:nvPr/>
            </p:nvSpPr>
            <p:spPr>
              <a:xfrm rot="10800000" flipH="1">
                <a:off x="6029637" y="4408445"/>
                <a:ext cx="3737" cy="3774"/>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32"/>
              <p:cNvSpPr/>
              <p:nvPr/>
            </p:nvSpPr>
            <p:spPr>
              <a:xfrm rot="10800000" flipH="1">
                <a:off x="6125811" y="4408445"/>
                <a:ext cx="4506" cy="4506"/>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32"/>
              <p:cNvSpPr/>
              <p:nvPr/>
            </p:nvSpPr>
            <p:spPr>
              <a:xfrm rot="10800000" flipH="1">
                <a:off x="8242323" y="4390566"/>
                <a:ext cx="27625" cy="23118"/>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32"/>
              <p:cNvSpPr/>
              <p:nvPr/>
            </p:nvSpPr>
            <p:spPr>
              <a:xfrm rot="10800000" flipH="1">
                <a:off x="5934197" y="4413685"/>
                <a:ext cx="3004" cy="2272"/>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32"/>
              <p:cNvSpPr/>
              <p:nvPr/>
            </p:nvSpPr>
            <p:spPr>
              <a:xfrm rot="10800000" flipH="1">
                <a:off x="7567643" y="4400239"/>
                <a:ext cx="20151" cy="17183"/>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32"/>
              <p:cNvSpPr/>
              <p:nvPr/>
            </p:nvSpPr>
            <p:spPr>
              <a:xfrm rot="10800000" flipH="1">
                <a:off x="6221215" y="4412182"/>
                <a:ext cx="5276" cy="545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32"/>
              <p:cNvSpPr/>
              <p:nvPr/>
            </p:nvSpPr>
            <p:spPr>
              <a:xfrm rot="10800000" flipH="1">
                <a:off x="7182217" y="4408702"/>
                <a:ext cx="16414" cy="13336"/>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32"/>
              <p:cNvSpPr/>
              <p:nvPr/>
            </p:nvSpPr>
            <p:spPr>
              <a:xfrm rot="10800000" flipH="1">
                <a:off x="5838756" y="4422624"/>
                <a:ext cx="1539" cy="1502"/>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32"/>
              <p:cNvSpPr/>
              <p:nvPr/>
            </p:nvSpPr>
            <p:spPr>
              <a:xfrm rot="10800000" flipH="1">
                <a:off x="6798439" y="4413648"/>
                <a:ext cx="12530" cy="10515"/>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32"/>
              <p:cNvSpPr/>
              <p:nvPr/>
            </p:nvSpPr>
            <p:spPr>
              <a:xfrm rot="10800000" flipH="1">
                <a:off x="8878460" y="4392032"/>
                <a:ext cx="37114" cy="32168"/>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32"/>
              <p:cNvSpPr/>
              <p:nvPr/>
            </p:nvSpPr>
            <p:spPr>
              <a:xfrm rot="10800000" flipH="1">
                <a:off x="9347163" y="4381700"/>
                <a:ext cx="44075" cy="43122"/>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32"/>
              <p:cNvSpPr/>
              <p:nvPr/>
            </p:nvSpPr>
            <p:spPr>
              <a:xfrm rot="10800000" flipH="1">
                <a:off x="8706263" y="4396502"/>
                <a:ext cx="34110" cy="28724"/>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32"/>
              <p:cNvSpPr/>
              <p:nvPr/>
            </p:nvSpPr>
            <p:spPr>
              <a:xfrm rot="10800000" flipH="1">
                <a:off x="6315666" y="4421635"/>
                <a:ext cx="7731" cy="4726"/>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32"/>
              <p:cNvSpPr/>
              <p:nvPr/>
            </p:nvSpPr>
            <p:spPr>
              <a:xfrm rot="10800000" flipH="1">
                <a:off x="7663523" y="4417825"/>
                <a:ext cx="21323" cy="14911"/>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32"/>
              <p:cNvSpPr/>
              <p:nvPr/>
            </p:nvSpPr>
            <p:spPr>
              <a:xfrm rot="10800000" flipH="1">
                <a:off x="9170900" y="4394230"/>
                <a:ext cx="46603" cy="39752"/>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32"/>
              <p:cNvSpPr/>
              <p:nvPr/>
            </p:nvSpPr>
            <p:spPr>
              <a:xfrm rot="10800000" flipH="1">
                <a:off x="8959758" y="4400239"/>
                <a:ext cx="40045" cy="34403"/>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32"/>
              <p:cNvSpPr/>
              <p:nvPr/>
            </p:nvSpPr>
            <p:spPr>
              <a:xfrm rot="10800000" flipH="1">
                <a:off x="5744085" y="4436033"/>
                <a:ext cx="769" cy="37"/>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32"/>
              <p:cNvSpPr/>
              <p:nvPr/>
            </p:nvSpPr>
            <p:spPr>
              <a:xfrm rot="10800000" flipH="1">
                <a:off x="9033546" y="4401741"/>
                <a:ext cx="42316" cy="35868"/>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32"/>
              <p:cNvSpPr/>
              <p:nvPr/>
            </p:nvSpPr>
            <p:spPr>
              <a:xfrm rot="10800000" flipH="1">
                <a:off x="6411327" y="4431564"/>
                <a:ext cx="7511" cy="7474"/>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32"/>
              <p:cNvSpPr/>
              <p:nvPr/>
            </p:nvSpPr>
            <p:spPr>
              <a:xfrm rot="10800000" flipH="1">
                <a:off x="8612325" y="4415150"/>
                <a:ext cx="32644" cy="27625"/>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32"/>
              <p:cNvSpPr/>
              <p:nvPr/>
            </p:nvSpPr>
            <p:spPr>
              <a:xfrm rot="10800000" flipH="1">
                <a:off x="7275386" y="4429329"/>
                <a:ext cx="17183" cy="15351"/>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32"/>
              <p:cNvSpPr/>
              <p:nvPr/>
            </p:nvSpPr>
            <p:spPr>
              <a:xfrm rot="10800000" flipH="1">
                <a:off x="6892927" y="4433799"/>
                <a:ext cx="11980" cy="11980"/>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32"/>
              <p:cNvSpPr/>
              <p:nvPr/>
            </p:nvSpPr>
            <p:spPr>
              <a:xfrm rot="10800000" flipH="1">
                <a:off x="9253994" y="4405551"/>
                <a:ext cx="49607" cy="41767"/>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32"/>
              <p:cNvSpPr/>
              <p:nvPr/>
            </p:nvSpPr>
            <p:spPr>
              <a:xfrm rot="10800000" flipH="1">
                <a:off x="8786023" y="4419620"/>
                <a:ext cx="36344" cy="30666"/>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32"/>
              <p:cNvSpPr/>
              <p:nvPr/>
            </p:nvSpPr>
            <p:spPr>
              <a:xfrm rot="10800000" flipH="1">
                <a:off x="7756253" y="4432296"/>
                <a:ext cx="22386" cy="18612"/>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32"/>
              <p:cNvSpPr/>
              <p:nvPr/>
            </p:nvSpPr>
            <p:spPr>
              <a:xfrm rot="10800000" flipH="1">
                <a:off x="6505998" y="4445742"/>
                <a:ext cx="8243" cy="897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32"/>
              <p:cNvSpPr/>
              <p:nvPr/>
            </p:nvSpPr>
            <p:spPr>
              <a:xfrm rot="10800000" flipH="1">
                <a:off x="8521500" y="4431637"/>
                <a:ext cx="28028" cy="26892"/>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32"/>
              <p:cNvSpPr/>
              <p:nvPr/>
            </p:nvSpPr>
            <p:spPr>
              <a:xfrm rot="10800000" flipH="1">
                <a:off x="9526870" y="4414454"/>
                <a:ext cx="54260" cy="4623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32"/>
              <p:cNvSpPr/>
              <p:nvPr/>
            </p:nvSpPr>
            <p:spPr>
              <a:xfrm rot="10800000" flipH="1">
                <a:off x="7851144" y="4443434"/>
                <a:ext cx="22935" cy="19931"/>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32"/>
              <p:cNvSpPr/>
              <p:nvPr/>
            </p:nvSpPr>
            <p:spPr>
              <a:xfrm rot="10800000" flipH="1">
                <a:off x="7368775" y="4450139"/>
                <a:ext cx="18465" cy="15388"/>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32"/>
              <p:cNvSpPr/>
              <p:nvPr/>
            </p:nvSpPr>
            <p:spPr>
              <a:xfrm rot="10800000" flipH="1">
                <a:off x="8868787" y="4432296"/>
                <a:ext cx="39349" cy="33303"/>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32"/>
              <p:cNvSpPr/>
              <p:nvPr/>
            </p:nvSpPr>
            <p:spPr>
              <a:xfrm rot="10800000" flipH="1">
                <a:off x="9431429" y="4421855"/>
                <a:ext cx="52758" cy="44808"/>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32"/>
              <p:cNvSpPr/>
              <p:nvPr/>
            </p:nvSpPr>
            <p:spPr>
              <a:xfrm rot="10800000" flipH="1">
                <a:off x="9080772" y="4364041"/>
                <a:ext cx="84889" cy="103904"/>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32"/>
              <p:cNvSpPr/>
              <p:nvPr/>
            </p:nvSpPr>
            <p:spPr>
              <a:xfrm rot="10800000" flipH="1">
                <a:off x="6986133" y="4455305"/>
                <a:ext cx="15241" cy="12933"/>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32"/>
              <p:cNvSpPr/>
              <p:nvPr/>
            </p:nvSpPr>
            <p:spPr>
              <a:xfrm rot="10800000" flipH="1">
                <a:off x="8422762" y="4442738"/>
                <a:ext cx="30592" cy="261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32"/>
              <p:cNvSpPr/>
              <p:nvPr/>
            </p:nvSpPr>
            <p:spPr>
              <a:xfrm rot="10800000" flipH="1">
                <a:off x="8943345" y="4437462"/>
                <a:ext cx="41547" cy="34586"/>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32"/>
              <p:cNvSpPr/>
              <p:nvPr/>
            </p:nvSpPr>
            <p:spPr>
              <a:xfrm rot="10800000" flipH="1">
                <a:off x="6599570" y="4463438"/>
                <a:ext cx="10478" cy="9159"/>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32"/>
              <p:cNvSpPr/>
              <p:nvPr/>
            </p:nvSpPr>
            <p:spPr>
              <a:xfrm rot="10800000" flipH="1">
                <a:off x="7946365" y="4451678"/>
                <a:ext cx="24620" cy="21176"/>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32"/>
              <p:cNvSpPr/>
              <p:nvPr/>
            </p:nvSpPr>
            <p:spPr>
              <a:xfrm rot="10800000" flipH="1">
                <a:off x="8694319" y="4443471"/>
                <a:ext cx="34879" cy="30189"/>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32"/>
              <p:cNvSpPr/>
              <p:nvPr/>
            </p:nvSpPr>
            <p:spPr>
              <a:xfrm rot="10800000" flipH="1">
                <a:off x="9162547" y="4433762"/>
                <a:ext cx="48252" cy="40704"/>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32"/>
              <p:cNvSpPr/>
              <p:nvPr/>
            </p:nvSpPr>
            <p:spPr>
              <a:xfrm rot="10800000" flipH="1">
                <a:off x="8328054" y="4451678"/>
                <a:ext cx="29127" cy="24950"/>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32"/>
              <p:cNvSpPr/>
              <p:nvPr/>
            </p:nvSpPr>
            <p:spPr>
              <a:xfrm rot="10800000" flipH="1">
                <a:off x="8045506" y="4456917"/>
                <a:ext cx="21653" cy="21030"/>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32"/>
              <p:cNvSpPr/>
              <p:nvPr/>
            </p:nvSpPr>
            <p:spPr>
              <a:xfrm rot="10800000" flipH="1">
                <a:off x="9336758" y="4434898"/>
                <a:ext cx="51073" cy="43745"/>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32"/>
              <p:cNvSpPr/>
              <p:nvPr/>
            </p:nvSpPr>
            <p:spPr>
              <a:xfrm rot="10800000" flipH="1">
                <a:off x="8232650" y="4456917"/>
                <a:ext cx="28357" cy="24181"/>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32"/>
              <p:cNvSpPr/>
              <p:nvPr/>
            </p:nvSpPr>
            <p:spPr>
              <a:xfrm rot="10800000" flipH="1">
                <a:off x="8137429" y="4459115"/>
                <a:ext cx="26672" cy="22422"/>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32"/>
              <p:cNvSpPr/>
              <p:nvPr/>
            </p:nvSpPr>
            <p:spPr>
              <a:xfrm rot="10800000" flipH="1">
                <a:off x="5923755" y="4478533"/>
                <a:ext cx="3774" cy="3774"/>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32"/>
              <p:cNvSpPr/>
              <p:nvPr/>
            </p:nvSpPr>
            <p:spPr>
              <a:xfrm rot="10800000" flipH="1">
                <a:off x="6019928" y="4477800"/>
                <a:ext cx="5276" cy="4506"/>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32"/>
              <p:cNvSpPr/>
              <p:nvPr/>
            </p:nvSpPr>
            <p:spPr>
              <a:xfrm rot="10800000" flipH="1">
                <a:off x="7465131" y="4468824"/>
                <a:ext cx="17183" cy="16267"/>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32"/>
              <p:cNvSpPr/>
              <p:nvPr/>
            </p:nvSpPr>
            <p:spPr>
              <a:xfrm rot="10800000" flipH="1">
                <a:off x="5828021" y="4484065"/>
                <a:ext cx="2748" cy="194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32"/>
              <p:cNvSpPr/>
              <p:nvPr/>
            </p:nvSpPr>
            <p:spPr>
              <a:xfrm rot="10800000" flipH="1">
                <a:off x="6114600" y="4481501"/>
                <a:ext cx="6741" cy="6009"/>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32"/>
              <p:cNvSpPr/>
              <p:nvPr/>
            </p:nvSpPr>
            <p:spPr>
              <a:xfrm rot="10800000" flipH="1">
                <a:off x="7079302" y="4476298"/>
                <a:ext cx="15717" cy="14179"/>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32"/>
              <p:cNvSpPr/>
              <p:nvPr/>
            </p:nvSpPr>
            <p:spPr>
              <a:xfrm rot="10800000" flipH="1">
                <a:off x="6693875" y="4482123"/>
                <a:ext cx="10478" cy="10625"/>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32"/>
              <p:cNvSpPr/>
              <p:nvPr/>
            </p:nvSpPr>
            <p:spPr>
              <a:xfrm rot="10800000" flipH="1">
                <a:off x="8772394" y="4461387"/>
                <a:ext cx="38066" cy="32168"/>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32"/>
              <p:cNvSpPr/>
              <p:nvPr/>
            </p:nvSpPr>
            <p:spPr>
              <a:xfrm rot="10800000" flipH="1">
                <a:off x="5732910" y="4493444"/>
                <a:ext cx="1539" cy="769"/>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32"/>
              <p:cNvSpPr/>
              <p:nvPr/>
            </p:nvSpPr>
            <p:spPr>
              <a:xfrm rot="10800000" flipH="1">
                <a:off x="8600381" y="4465087"/>
                <a:ext cx="34146" cy="29127"/>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32"/>
              <p:cNvSpPr/>
              <p:nvPr/>
            </p:nvSpPr>
            <p:spPr>
              <a:xfrm rot="10800000" flipH="1">
                <a:off x="6209821" y="4490953"/>
                <a:ext cx="7694" cy="4763"/>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32"/>
              <p:cNvSpPr/>
              <p:nvPr/>
            </p:nvSpPr>
            <p:spPr>
              <a:xfrm rot="10800000" flipH="1">
                <a:off x="9242783" y="4453619"/>
                <a:ext cx="44075" cy="42866"/>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32"/>
              <p:cNvSpPr/>
              <p:nvPr/>
            </p:nvSpPr>
            <p:spPr>
              <a:xfrm rot="10800000" flipH="1">
                <a:off x="7554966" y="4484175"/>
                <a:ext cx="22935" cy="18978"/>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32"/>
              <p:cNvSpPr/>
              <p:nvPr/>
            </p:nvSpPr>
            <p:spPr>
              <a:xfrm rot="10800000" flipH="1">
                <a:off x="8853876" y="4470326"/>
                <a:ext cx="40081" cy="34366"/>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32"/>
              <p:cNvSpPr/>
              <p:nvPr/>
            </p:nvSpPr>
            <p:spPr>
              <a:xfrm rot="10800000" flipH="1">
                <a:off x="9066337" y="4465087"/>
                <a:ext cx="46786" cy="40265"/>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32"/>
              <p:cNvSpPr/>
              <p:nvPr/>
            </p:nvSpPr>
            <p:spPr>
              <a:xfrm rot="10800000" flipH="1">
                <a:off x="5638239" y="4506121"/>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32"/>
              <p:cNvSpPr/>
              <p:nvPr/>
            </p:nvSpPr>
            <p:spPr>
              <a:xfrm rot="10800000" flipH="1">
                <a:off x="8928433" y="4471828"/>
                <a:ext cx="42316" cy="35978"/>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32"/>
              <p:cNvSpPr/>
              <p:nvPr/>
            </p:nvSpPr>
            <p:spPr>
              <a:xfrm rot="10800000" flipH="1">
                <a:off x="6303979" y="4500882"/>
                <a:ext cx="8976" cy="7511"/>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32"/>
              <p:cNvSpPr/>
              <p:nvPr/>
            </p:nvSpPr>
            <p:spPr>
              <a:xfrm rot="10800000" flipH="1">
                <a:off x="8507175" y="4483736"/>
                <a:ext cx="32644" cy="27954"/>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32"/>
              <p:cNvSpPr/>
              <p:nvPr/>
            </p:nvSpPr>
            <p:spPr>
              <a:xfrm rot="10800000" flipH="1">
                <a:off x="7170419" y="4497878"/>
                <a:ext cx="17036" cy="14655"/>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32"/>
              <p:cNvSpPr/>
              <p:nvPr/>
            </p:nvSpPr>
            <p:spPr>
              <a:xfrm rot="10800000" flipH="1">
                <a:off x="6787081" y="4502347"/>
                <a:ext cx="14435" cy="11358"/>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32"/>
              <p:cNvSpPr/>
              <p:nvPr/>
            </p:nvSpPr>
            <p:spPr>
              <a:xfrm rot="10800000" flipH="1">
                <a:off x="9150383" y="4476188"/>
                <a:ext cx="43306" cy="42023"/>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32"/>
              <p:cNvSpPr/>
              <p:nvPr/>
            </p:nvSpPr>
            <p:spPr>
              <a:xfrm rot="10800000" flipH="1">
                <a:off x="7651140" y="4500149"/>
                <a:ext cx="21653" cy="18575"/>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32"/>
              <p:cNvSpPr/>
              <p:nvPr/>
            </p:nvSpPr>
            <p:spPr>
              <a:xfrm rot="10800000" flipH="1">
                <a:off x="8680690" y="4488205"/>
                <a:ext cx="36564" cy="30922"/>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32"/>
              <p:cNvSpPr/>
              <p:nvPr/>
            </p:nvSpPr>
            <p:spPr>
              <a:xfrm rot="10800000" flipH="1">
                <a:off x="6400152" y="4516746"/>
                <a:ext cx="8573" cy="6595"/>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32"/>
              <p:cNvSpPr/>
              <p:nvPr/>
            </p:nvSpPr>
            <p:spPr>
              <a:xfrm rot="10800000" flipH="1">
                <a:off x="8412504" y="4499380"/>
                <a:ext cx="31911" cy="26892"/>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32"/>
              <p:cNvSpPr/>
              <p:nvPr/>
            </p:nvSpPr>
            <p:spPr>
              <a:xfrm rot="10800000" flipH="1">
                <a:off x="7745811" y="4511360"/>
                <a:ext cx="23668" cy="19491"/>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32"/>
              <p:cNvSpPr/>
              <p:nvPr/>
            </p:nvSpPr>
            <p:spPr>
              <a:xfrm rot="10800000" flipH="1">
                <a:off x="9422490" y="4487179"/>
                <a:ext cx="53527" cy="45834"/>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32"/>
              <p:cNvSpPr/>
              <p:nvPr/>
            </p:nvSpPr>
            <p:spPr>
              <a:xfrm rot="10800000" flipH="1">
                <a:off x="7263625" y="4517992"/>
                <a:ext cx="17769" cy="1542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32"/>
              <p:cNvSpPr/>
              <p:nvPr/>
            </p:nvSpPr>
            <p:spPr>
              <a:xfrm rot="10800000" flipH="1">
                <a:off x="9517930" y="4486776"/>
                <a:ext cx="55726" cy="46969"/>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32"/>
              <p:cNvSpPr/>
              <p:nvPr/>
            </p:nvSpPr>
            <p:spPr>
              <a:xfrm rot="10800000" flipH="1">
                <a:off x="8763674" y="4501651"/>
                <a:ext cx="38579" cy="33303"/>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32"/>
              <p:cNvSpPr/>
              <p:nvPr/>
            </p:nvSpPr>
            <p:spPr>
              <a:xfrm rot="10800000" flipH="1">
                <a:off x="6878015" y="4523817"/>
                <a:ext cx="14948" cy="12164"/>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32"/>
              <p:cNvSpPr/>
              <p:nvPr/>
            </p:nvSpPr>
            <p:spPr>
              <a:xfrm rot="10800000" flipH="1">
                <a:off x="8322119" y="4512239"/>
                <a:ext cx="25353" cy="24144"/>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32"/>
              <p:cNvSpPr/>
              <p:nvPr/>
            </p:nvSpPr>
            <p:spPr>
              <a:xfrm rot="10800000" flipH="1">
                <a:off x="8974670" y="4434641"/>
                <a:ext cx="86061" cy="104344"/>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32"/>
              <p:cNvSpPr/>
              <p:nvPr/>
            </p:nvSpPr>
            <p:spPr>
              <a:xfrm rot="10800000" flipH="1">
                <a:off x="9327049" y="4494214"/>
                <a:ext cx="52795" cy="44771"/>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32"/>
              <p:cNvSpPr/>
              <p:nvPr/>
            </p:nvSpPr>
            <p:spPr>
              <a:xfrm rot="10800000" flipH="1">
                <a:off x="7843853" y="4520263"/>
                <a:ext cx="21653" cy="20737"/>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32"/>
              <p:cNvSpPr/>
              <p:nvPr/>
            </p:nvSpPr>
            <p:spPr>
              <a:xfrm rot="10800000" flipH="1">
                <a:off x="6494091" y="4531474"/>
                <a:ext cx="9709" cy="9709"/>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32"/>
              <p:cNvSpPr/>
              <p:nvPr/>
            </p:nvSpPr>
            <p:spPr>
              <a:xfrm rot="10800000" flipH="1">
                <a:off x="8838232" y="4507550"/>
                <a:ext cx="41547" cy="34586"/>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32"/>
              <p:cNvSpPr/>
              <p:nvPr/>
            </p:nvSpPr>
            <p:spPr>
              <a:xfrm rot="10800000" flipH="1">
                <a:off x="8588474" y="4512789"/>
                <a:ext cx="34842" cy="29493"/>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32"/>
              <p:cNvSpPr/>
              <p:nvPr/>
            </p:nvSpPr>
            <p:spPr>
              <a:xfrm rot="10800000" flipH="1">
                <a:off x="8222392" y="4520263"/>
                <a:ext cx="28907" cy="24914"/>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32"/>
              <p:cNvSpPr/>
              <p:nvPr/>
            </p:nvSpPr>
            <p:spPr>
              <a:xfrm rot="10800000" flipH="1">
                <a:off x="9057947" y="4504692"/>
                <a:ext cx="48252" cy="40997"/>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32"/>
              <p:cNvSpPr/>
              <p:nvPr/>
            </p:nvSpPr>
            <p:spPr>
              <a:xfrm rot="10800000" flipH="1">
                <a:off x="7935923" y="4524770"/>
                <a:ext cx="26123" cy="22386"/>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32"/>
              <p:cNvSpPr/>
              <p:nvPr/>
            </p:nvSpPr>
            <p:spPr>
              <a:xfrm rot="10800000" flipH="1">
                <a:off x="8126988" y="4525466"/>
                <a:ext cx="28138" cy="23485"/>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32"/>
              <p:cNvSpPr/>
              <p:nvPr/>
            </p:nvSpPr>
            <p:spPr>
              <a:xfrm rot="10800000" flipH="1">
                <a:off x="8031547" y="4526968"/>
                <a:ext cx="26672" cy="22972"/>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32"/>
              <p:cNvSpPr/>
              <p:nvPr/>
            </p:nvSpPr>
            <p:spPr>
              <a:xfrm rot="10800000" flipH="1">
                <a:off x="9232378" y="4507184"/>
                <a:ext cx="51256" cy="4370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32"/>
              <p:cNvSpPr/>
              <p:nvPr/>
            </p:nvSpPr>
            <p:spPr>
              <a:xfrm rot="10800000" flipH="1">
                <a:off x="5817836" y="4549390"/>
                <a:ext cx="3810" cy="252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32"/>
              <p:cNvSpPr/>
              <p:nvPr/>
            </p:nvSpPr>
            <p:spPr>
              <a:xfrm rot="10800000" flipH="1">
                <a:off x="5914083" y="4547851"/>
                <a:ext cx="4506" cy="4506"/>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32"/>
              <p:cNvSpPr/>
              <p:nvPr/>
            </p:nvSpPr>
            <p:spPr>
              <a:xfrm rot="10800000" flipH="1">
                <a:off x="7359652" y="4536677"/>
                <a:ext cx="16817" cy="16450"/>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32"/>
              <p:cNvSpPr/>
              <p:nvPr/>
            </p:nvSpPr>
            <p:spPr>
              <a:xfrm rot="10800000" flipH="1">
                <a:off x="5722469" y="4553823"/>
                <a:ext cx="2272" cy="2272"/>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32"/>
              <p:cNvSpPr/>
              <p:nvPr/>
            </p:nvSpPr>
            <p:spPr>
              <a:xfrm rot="10800000" flipH="1">
                <a:off x="6008754" y="4551588"/>
                <a:ext cx="6741" cy="5239"/>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32"/>
              <p:cNvSpPr/>
              <p:nvPr/>
            </p:nvSpPr>
            <p:spPr>
              <a:xfrm rot="10800000" flipH="1">
                <a:off x="6973456" y="4544957"/>
                <a:ext cx="15498" cy="13446"/>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32"/>
              <p:cNvSpPr/>
              <p:nvPr/>
            </p:nvSpPr>
            <p:spPr>
              <a:xfrm rot="10800000" flipH="1">
                <a:off x="6588030" y="4550855"/>
                <a:ext cx="10478" cy="10478"/>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32"/>
              <p:cNvSpPr/>
              <p:nvPr/>
            </p:nvSpPr>
            <p:spPr>
              <a:xfrm rot="10800000" flipH="1">
                <a:off x="8499921" y="4532940"/>
                <a:ext cx="29896" cy="29163"/>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32"/>
              <p:cNvSpPr/>
              <p:nvPr/>
            </p:nvSpPr>
            <p:spPr>
              <a:xfrm rot="10800000" flipH="1">
                <a:off x="8671971" y="4530705"/>
                <a:ext cx="37847" cy="32278"/>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32"/>
              <p:cNvSpPr/>
              <p:nvPr/>
            </p:nvSpPr>
            <p:spPr>
              <a:xfrm rot="10800000" flipH="1">
                <a:off x="5627028" y="4562763"/>
                <a:ext cx="1539" cy="1539"/>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32"/>
              <p:cNvSpPr/>
              <p:nvPr/>
            </p:nvSpPr>
            <p:spPr>
              <a:xfrm rot="10800000" flipH="1">
                <a:off x="6104341" y="4558989"/>
                <a:ext cx="7328" cy="6118"/>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32"/>
              <p:cNvSpPr/>
              <p:nvPr/>
            </p:nvSpPr>
            <p:spPr>
              <a:xfrm rot="10800000" flipH="1">
                <a:off x="9138439" y="4525795"/>
                <a:ext cx="50523" cy="43012"/>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32"/>
              <p:cNvSpPr/>
              <p:nvPr/>
            </p:nvSpPr>
            <p:spPr>
              <a:xfrm rot="10800000" flipH="1">
                <a:off x="7450586" y="4553090"/>
                <a:ext cx="20920" cy="17879"/>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32"/>
              <p:cNvSpPr/>
              <p:nvPr/>
            </p:nvSpPr>
            <p:spPr>
              <a:xfrm rot="10800000" flipH="1">
                <a:off x="8748763" y="4540414"/>
                <a:ext cx="40081" cy="34036"/>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32"/>
              <p:cNvSpPr/>
              <p:nvPr/>
            </p:nvSpPr>
            <p:spPr>
              <a:xfrm rot="10800000" flipH="1">
                <a:off x="8967196" y="4536677"/>
                <a:ext cx="47519" cy="40191"/>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32"/>
              <p:cNvSpPr/>
              <p:nvPr/>
            </p:nvSpPr>
            <p:spPr>
              <a:xfrm rot="10800000" flipH="1">
                <a:off x="5532357" y="4576941"/>
                <a:ext cx="37" cy="37"/>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32"/>
              <p:cNvSpPr/>
              <p:nvPr/>
            </p:nvSpPr>
            <p:spPr>
              <a:xfrm rot="10800000" flipH="1">
                <a:off x="6199599" y="4569467"/>
                <a:ext cx="7511" cy="7657"/>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32"/>
              <p:cNvSpPr/>
              <p:nvPr/>
            </p:nvSpPr>
            <p:spPr>
              <a:xfrm rot="10800000" flipH="1">
                <a:off x="8823064" y="4542612"/>
                <a:ext cx="36967" cy="35868"/>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32"/>
              <p:cNvSpPr/>
              <p:nvPr/>
            </p:nvSpPr>
            <p:spPr>
              <a:xfrm rot="10800000" flipH="1">
                <a:off x="8401329" y="4552321"/>
                <a:ext cx="32644" cy="27954"/>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32"/>
              <p:cNvSpPr/>
              <p:nvPr/>
            </p:nvSpPr>
            <p:spPr>
              <a:xfrm rot="10800000" flipH="1">
                <a:off x="7063401" y="4565657"/>
                <a:ext cx="18172" cy="15058"/>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32"/>
              <p:cNvSpPr/>
              <p:nvPr/>
            </p:nvSpPr>
            <p:spPr>
              <a:xfrm rot="10800000" flipH="1">
                <a:off x="6679807" y="4573974"/>
                <a:ext cx="13373" cy="8207"/>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32"/>
              <p:cNvSpPr/>
              <p:nvPr/>
            </p:nvSpPr>
            <p:spPr>
              <a:xfrm rot="10800000" flipH="1">
                <a:off x="7545258" y="4568222"/>
                <a:ext cx="21653" cy="1853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32"/>
              <p:cNvSpPr/>
              <p:nvPr/>
            </p:nvSpPr>
            <p:spPr>
              <a:xfrm rot="10800000" flipH="1">
                <a:off x="8575101" y="4557523"/>
                <a:ext cx="41767" cy="30702"/>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32"/>
              <p:cNvSpPr/>
              <p:nvPr/>
            </p:nvSpPr>
            <p:spPr>
              <a:xfrm rot="10800000" flipH="1">
                <a:off x="9045270" y="4548144"/>
                <a:ext cx="49021" cy="42280"/>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32"/>
              <p:cNvSpPr/>
              <p:nvPr/>
            </p:nvSpPr>
            <p:spPr>
              <a:xfrm rot="10800000" flipH="1">
                <a:off x="6294270" y="4583646"/>
                <a:ext cx="8903" cy="839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32"/>
              <p:cNvSpPr/>
              <p:nvPr/>
            </p:nvSpPr>
            <p:spPr>
              <a:xfrm rot="10800000" flipH="1">
                <a:off x="8306658" y="4567965"/>
                <a:ext cx="31875" cy="2674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32"/>
              <p:cNvSpPr/>
              <p:nvPr/>
            </p:nvSpPr>
            <p:spPr>
              <a:xfrm rot="10800000" flipH="1">
                <a:off x="7643299" y="4579176"/>
                <a:ext cx="20187" cy="19601"/>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32"/>
              <p:cNvSpPr/>
              <p:nvPr/>
            </p:nvSpPr>
            <p:spPr>
              <a:xfrm rot="10800000" flipH="1">
                <a:off x="7159428" y="4586430"/>
                <a:ext cx="16450" cy="15717"/>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32"/>
              <p:cNvSpPr/>
              <p:nvPr/>
            </p:nvSpPr>
            <p:spPr>
              <a:xfrm rot="10800000" flipH="1">
                <a:off x="8658561" y="4571666"/>
                <a:ext cx="38579" cy="32644"/>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32"/>
              <p:cNvSpPr/>
              <p:nvPr/>
            </p:nvSpPr>
            <p:spPr>
              <a:xfrm rot="10800000" flipH="1">
                <a:off x="6772902" y="4591706"/>
                <a:ext cx="14948" cy="12860"/>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32"/>
              <p:cNvSpPr/>
              <p:nvPr/>
            </p:nvSpPr>
            <p:spPr>
              <a:xfrm rot="10800000" flipH="1">
                <a:off x="9318110" y="4559795"/>
                <a:ext cx="54040" cy="45577"/>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32"/>
              <p:cNvSpPr/>
              <p:nvPr/>
            </p:nvSpPr>
            <p:spPr>
              <a:xfrm rot="10800000" flipH="1">
                <a:off x="8215834" y="4579872"/>
                <a:ext cx="26526" cy="25646"/>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32"/>
              <p:cNvSpPr/>
              <p:nvPr/>
            </p:nvSpPr>
            <p:spPr>
              <a:xfrm rot="10800000" flipH="1">
                <a:off x="9413550" y="4559502"/>
                <a:ext cx="55726" cy="47299"/>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32"/>
              <p:cNvSpPr/>
              <p:nvPr/>
            </p:nvSpPr>
            <p:spPr>
              <a:xfrm rot="10800000" flipH="1">
                <a:off x="7735370" y="4587383"/>
                <a:ext cx="24657" cy="21140"/>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32"/>
              <p:cNvSpPr/>
              <p:nvPr/>
            </p:nvSpPr>
            <p:spPr>
              <a:xfrm rot="10800000" flipH="1">
                <a:off x="6388209" y="4600682"/>
                <a:ext cx="10149" cy="9233"/>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32"/>
              <p:cNvSpPr/>
              <p:nvPr/>
            </p:nvSpPr>
            <p:spPr>
              <a:xfrm rot="10800000" flipH="1">
                <a:off x="8878276" y="4504985"/>
                <a:ext cx="77342" cy="105553"/>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32"/>
              <p:cNvSpPr/>
              <p:nvPr/>
            </p:nvSpPr>
            <p:spPr>
              <a:xfrm rot="10800000" flipH="1">
                <a:off x="9221936" y="4566536"/>
                <a:ext cx="52758" cy="44734"/>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32"/>
              <p:cNvSpPr/>
              <p:nvPr/>
            </p:nvSpPr>
            <p:spPr>
              <a:xfrm rot="10800000" flipH="1">
                <a:off x="8482591" y="4581374"/>
                <a:ext cx="35612" cy="30189"/>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32"/>
              <p:cNvSpPr/>
              <p:nvPr/>
            </p:nvSpPr>
            <p:spPr>
              <a:xfrm rot="10800000" flipH="1">
                <a:off x="8733851" y="4577637"/>
                <a:ext cx="40814" cy="3513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32"/>
              <p:cNvSpPr/>
              <p:nvPr/>
            </p:nvSpPr>
            <p:spPr>
              <a:xfrm rot="10800000" flipH="1">
                <a:off x="8116546" y="4588079"/>
                <a:ext cx="29640" cy="24950"/>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32"/>
              <p:cNvSpPr/>
              <p:nvPr/>
            </p:nvSpPr>
            <p:spPr>
              <a:xfrm rot="10800000" flipH="1">
                <a:off x="9508991" y="4566243"/>
                <a:ext cx="56275" cy="48068"/>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32"/>
              <p:cNvSpPr/>
              <p:nvPr/>
            </p:nvSpPr>
            <p:spPr>
              <a:xfrm rot="10800000" flipH="1">
                <a:off x="7830041" y="4593282"/>
                <a:ext cx="25903" cy="21726"/>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32"/>
              <p:cNvSpPr/>
              <p:nvPr/>
            </p:nvSpPr>
            <p:spPr>
              <a:xfrm rot="10800000" flipH="1">
                <a:off x="8021142" y="4593318"/>
                <a:ext cx="28138" cy="23851"/>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32"/>
              <p:cNvSpPr/>
              <p:nvPr/>
            </p:nvSpPr>
            <p:spPr>
              <a:xfrm rot="10800000" flipH="1">
                <a:off x="8953566" y="4576978"/>
                <a:ext cx="48068" cy="40338"/>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32"/>
              <p:cNvSpPr/>
              <p:nvPr/>
            </p:nvSpPr>
            <p:spPr>
              <a:xfrm rot="10800000" flipH="1">
                <a:off x="7925701" y="4594784"/>
                <a:ext cx="26672" cy="23155"/>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32"/>
              <p:cNvSpPr/>
              <p:nvPr/>
            </p:nvSpPr>
            <p:spPr>
              <a:xfrm rot="10800000" flipH="1">
                <a:off x="7250802" y="4604529"/>
                <a:ext cx="20151" cy="16817"/>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32"/>
              <p:cNvSpPr/>
              <p:nvPr/>
            </p:nvSpPr>
            <p:spPr>
              <a:xfrm rot="10800000" flipH="1">
                <a:off x="5711990" y="4619477"/>
                <a:ext cx="3810" cy="2235"/>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32"/>
              <p:cNvSpPr/>
              <p:nvPr/>
            </p:nvSpPr>
            <p:spPr>
              <a:xfrm rot="10800000" flipH="1">
                <a:off x="5808200" y="4617939"/>
                <a:ext cx="4506" cy="3774"/>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32"/>
              <p:cNvSpPr/>
              <p:nvPr/>
            </p:nvSpPr>
            <p:spPr>
              <a:xfrm rot="10800000" flipH="1">
                <a:off x="9127265" y="4578956"/>
                <a:ext cx="52025" cy="44258"/>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32"/>
              <p:cNvSpPr/>
              <p:nvPr/>
            </p:nvSpPr>
            <p:spPr>
              <a:xfrm rot="10800000" flipH="1">
                <a:off x="5616623" y="4623801"/>
                <a:ext cx="2272" cy="2381"/>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32"/>
              <p:cNvSpPr/>
              <p:nvPr/>
            </p:nvSpPr>
            <p:spPr>
              <a:xfrm rot="10800000" flipH="1">
                <a:off x="5902872" y="4620906"/>
                <a:ext cx="6009" cy="5276"/>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32"/>
              <p:cNvSpPr/>
              <p:nvPr/>
            </p:nvSpPr>
            <p:spPr>
              <a:xfrm rot="10800000" flipH="1">
                <a:off x="6867574" y="4612736"/>
                <a:ext cx="16743" cy="14289"/>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32"/>
              <p:cNvSpPr/>
              <p:nvPr/>
            </p:nvSpPr>
            <p:spPr>
              <a:xfrm rot="10800000" flipH="1">
                <a:off x="6482147" y="4619294"/>
                <a:ext cx="10478" cy="10625"/>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32"/>
              <p:cNvSpPr/>
              <p:nvPr/>
            </p:nvSpPr>
            <p:spPr>
              <a:xfrm rot="10800000" flipH="1">
                <a:off x="8389422" y="4602991"/>
                <a:ext cx="34110" cy="28760"/>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32"/>
              <p:cNvSpPr/>
              <p:nvPr/>
            </p:nvSpPr>
            <p:spPr>
              <a:xfrm rot="10800000" flipH="1">
                <a:off x="8566858" y="4600060"/>
                <a:ext cx="37847" cy="32241"/>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32"/>
              <p:cNvSpPr/>
              <p:nvPr/>
            </p:nvSpPr>
            <p:spPr>
              <a:xfrm rot="10800000" flipH="1">
                <a:off x="5521182" y="4632850"/>
                <a:ext cx="2272" cy="13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32"/>
              <p:cNvSpPr/>
              <p:nvPr/>
            </p:nvSpPr>
            <p:spPr>
              <a:xfrm rot="10800000" flipH="1">
                <a:off x="5999045" y="4629736"/>
                <a:ext cx="6631" cy="4690"/>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32"/>
              <p:cNvSpPr/>
              <p:nvPr/>
            </p:nvSpPr>
            <p:spPr>
              <a:xfrm rot="10800000" flipH="1">
                <a:off x="7347305" y="4621859"/>
                <a:ext cx="18685" cy="1795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32"/>
              <p:cNvSpPr/>
              <p:nvPr/>
            </p:nvSpPr>
            <p:spPr>
              <a:xfrm rot="10800000" flipH="1">
                <a:off x="9034059" y="4597385"/>
                <a:ext cx="49790" cy="42976"/>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32"/>
              <p:cNvSpPr/>
              <p:nvPr/>
            </p:nvSpPr>
            <p:spPr>
              <a:xfrm rot="10800000" flipH="1">
                <a:off x="8644163" y="4610428"/>
                <a:ext cx="40045" cy="33670"/>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32"/>
              <p:cNvSpPr/>
              <p:nvPr/>
            </p:nvSpPr>
            <p:spPr>
              <a:xfrm rot="10800000" flipH="1">
                <a:off x="6093753" y="4638785"/>
                <a:ext cx="8060" cy="7584"/>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32"/>
              <p:cNvSpPr/>
              <p:nvPr/>
            </p:nvSpPr>
            <p:spPr>
              <a:xfrm rot="10800000" flipH="1">
                <a:off x="5426511" y="4647029"/>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32"/>
              <p:cNvSpPr/>
              <p:nvPr/>
            </p:nvSpPr>
            <p:spPr>
              <a:xfrm rot="10800000" flipH="1">
                <a:off x="8862595" y="4607570"/>
                <a:ext cx="47555" cy="40265"/>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32"/>
              <p:cNvSpPr/>
              <p:nvPr/>
            </p:nvSpPr>
            <p:spPr>
              <a:xfrm rot="10800000" flipH="1">
                <a:off x="8712968" y="4612700"/>
                <a:ext cx="41584" cy="35758"/>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32"/>
              <p:cNvSpPr/>
              <p:nvPr/>
            </p:nvSpPr>
            <p:spPr>
              <a:xfrm rot="10800000" flipH="1">
                <a:off x="6958801" y="4634316"/>
                <a:ext cx="16927" cy="14215"/>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32"/>
              <p:cNvSpPr/>
              <p:nvPr/>
            </p:nvSpPr>
            <p:spPr>
              <a:xfrm rot="10800000" flipH="1">
                <a:off x="8295484" y="4620906"/>
                <a:ext cx="32607" cy="27991"/>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32"/>
              <p:cNvSpPr/>
              <p:nvPr/>
            </p:nvSpPr>
            <p:spPr>
              <a:xfrm rot="10800000" flipH="1">
                <a:off x="6573118" y="4638822"/>
                <a:ext cx="16414" cy="11944"/>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32"/>
              <p:cNvSpPr/>
              <p:nvPr/>
            </p:nvSpPr>
            <p:spPr>
              <a:xfrm rot="10800000" flipH="1">
                <a:off x="7439668" y="4635818"/>
                <a:ext cx="22129" cy="18685"/>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32"/>
              <p:cNvSpPr/>
              <p:nvPr/>
            </p:nvSpPr>
            <p:spPr>
              <a:xfrm rot="10800000" flipH="1">
                <a:off x="8474934" y="4626842"/>
                <a:ext cx="35831" cy="30812"/>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32"/>
              <p:cNvSpPr/>
              <p:nvPr/>
            </p:nvSpPr>
            <p:spPr>
              <a:xfrm rot="10800000" flipH="1">
                <a:off x="6188424" y="4652964"/>
                <a:ext cx="9709" cy="8317"/>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32"/>
              <p:cNvSpPr/>
              <p:nvPr/>
            </p:nvSpPr>
            <p:spPr>
              <a:xfrm rot="10800000" flipH="1">
                <a:off x="8940890" y="4620467"/>
                <a:ext cx="48838" cy="41584"/>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32"/>
              <p:cNvSpPr/>
              <p:nvPr/>
            </p:nvSpPr>
            <p:spPr>
              <a:xfrm rot="10800000" flipH="1">
                <a:off x="8201325" y="4635818"/>
                <a:ext cx="31362" cy="2692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32"/>
              <p:cNvSpPr/>
              <p:nvPr/>
            </p:nvSpPr>
            <p:spPr>
              <a:xfrm rot="10800000" flipH="1">
                <a:off x="7536684" y="4648128"/>
                <a:ext cx="20920" cy="19638"/>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32"/>
              <p:cNvSpPr/>
              <p:nvPr/>
            </p:nvSpPr>
            <p:spPr>
              <a:xfrm rot="10800000" flipH="1">
                <a:off x="7052483" y="4653734"/>
                <a:ext cx="17916" cy="15681"/>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32"/>
              <p:cNvSpPr/>
              <p:nvPr/>
            </p:nvSpPr>
            <p:spPr>
              <a:xfrm rot="10800000" flipH="1">
                <a:off x="6666544" y="4660402"/>
                <a:ext cx="17439" cy="12017"/>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32"/>
              <p:cNvSpPr/>
              <p:nvPr/>
            </p:nvSpPr>
            <p:spPr>
              <a:xfrm rot="10800000" flipH="1">
                <a:off x="8106654" y="4647762"/>
                <a:ext cx="29860" cy="261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32"/>
              <p:cNvSpPr/>
              <p:nvPr/>
            </p:nvSpPr>
            <p:spPr>
              <a:xfrm rot="10800000" flipH="1">
                <a:off x="8546487" y="4640947"/>
                <a:ext cx="44038" cy="3297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32"/>
              <p:cNvSpPr/>
              <p:nvPr/>
            </p:nvSpPr>
            <p:spPr>
              <a:xfrm rot="10800000" flipH="1">
                <a:off x="7629707" y="4655932"/>
                <a:ext cx="24437" cy="20444"/>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32"/>
              <p:cNvSpPr/>
              <p:nvPr/>
            </p:nvSpPr>
            <p:spPr>
              <a:xfrm rot="10800000" flipH="1">
                <a:off x="9213766" y="4632154"/>
                <a:ext cx="54224" cy="4623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32"/>
              <p:cNvSpPr/>
              <p:nvPr/>
            </p:nvSpPr>
            <p:spPr>
              <a:xfrm rot="10800000" flipH="1">
                <a:off x="6282363" y="4669378"/>
                <a:ext cx="9709" cy="9123"/>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32"/>
              <p:cNvSpPr/>
              <p:nvPr/>
            </p:nvSpPr>
            <p:spPr>
              <a:xfrm rot="10800000" flipH="1">
                <a:off x="9309170" y="4632154"/>
                <a:ext cx="55762" cy="46969"/>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32"/>
              <p:cNvSpPr/>
              <p:nvPr/>
            </p:nvSpPr>
            <p:spPr>
              <a:xfrm rot="10800000" flipH="1">
                <a:off x="8381985" y="4650693"/>
                <a:ext cx="34842" cy="29823"/>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32"/>
              <p:cNvSpPr/>
              <p:nvPr/>
            </p:nvSpPr>
            <p:spPr>
              <a:xfrm rot="10800000" flipH="1">
                <a:off x="8011213" y="4656371"/>
                <a:ext cx="29640" cy="24987"/>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32"/>
              <p:cNvSpPr/>
              <p:nvPr/>
            </p:nvSpPr>
            <p:spPr>
              <a:xfrm rot="10800000" flipH="1">
                <a:off x="8773127" y="4575183"/>
                <a:ext cx="78844" cy="106175"/>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32"/>
              <p:cNvSpPr/>
              <p:nvPr/>
            </p:nvSpPr>
            <p:spPr>
              <a:xfrm rot="10800000" flipH="1">
                <a:off x="8628006" y="4647029"/>
                <a:ext cx="41547" cy="35099"/>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32"/>
              <p:cNvSpPr/>
              <p:nvPr/>
            </p:nvSpPr>
            <p:spPr>
              <a:xfrm rot="10800000" flipH="1">
                <a:off x="7725148" y="4661134"/>
                <a:ext cx="25170" cy="21726"/>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32"/>
              <p:cNvSpPr/>
              <p:nvPr/>
            </p:nvSpPr>
            <p:spPr>
              <a:xfrm rot="10800000" flipH="1">
                <a:off x="9118325" y="4638822"/>
                <a:ext cx="52758" cy="44771"/>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32"/>
              <p:cNvSpPr/>
              <p:nvPr/>
            </p:nvSpPr>
            <p:spPr>
              <a:xfrm rot="10800000" flipH="1">
                <a:off x="7823739" y="4661904"/>
                <a:ext cx="23888" cy="23008"/>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32"/>
              <p:cNvSpPr/>
              <p:nvPr/>
            </p:nvSpPr>
            <p:spPr>
              <a:xfrm rot="10800000" flipH="1">
                <a:off x="7915809" y="4661171"/>
                <a:ext cx="28357" cy="23888"/>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32"/>
              <p:cNvSpPr/>
              <p:nvPr/>
            </p:nvSpPr>
            <p:spPr>
              <a:xfrm rot="10800000" flipH="1">
                <a:off x="9404611" y="4639298"/>
                <a:ext cx="56495" cy="48032"/>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32"/>
              <p:cNvSpPr/>
              <p:nvPr/>
            </p:nvSpPr>
            <p:spPr>
              <a:xfrm rot="10800000" flipH="1">
                <a:off x="8848453" y="4647798"/>
                <a:ext cx="48288" cy="41034"/>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32"/>
              <p:cNvSpPr/>
              <p:nvPr/>
            </p:nvSpPr>
            <p:spPr>
              <a:xfrm rot="10800000" flipH="1">
                <a:off x="7145652" y="4672382"/>
                <a:ext cx="19455" cy="16817"/>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32"/>
              <p:cNvSpPr/>
              <p:nvPr/>
            </p:nvSpPr>
            <p:spPr>
              <a:xfrm rot="10800000" flipH="1">
                <a:off x="5606181" y="4688576"/>
                <a:ext cx="3737" cy="3224"/>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32"/>
              <p:cNvSpPr/>
              <p:nvPr/>
            </p:nvSpPr>
            <p:spPr>
              <a:xfrm rot="10800000" flipH="1">
                <a:off x="5701549" y="4688283"/>
                <a:ext cx="4726" cy="351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32"/>
              <p:cNvSpPr/>
              <p:nvPr/>
            </p:nvSpPr>
            <p:spPr>
              <a:xfrm rot="10800000" flipH="1">
                <a:off x="6761728" y="4681322"/>
                <a:ext cx="14215" cy="13446"/>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32"/>
              <p:cNvSpPr/>
              <p:nvPr/>
            </p:nvSpPr>
            <p:spPr>
              <a:xfrm rot="10800000" flipH="1">
                <a:off x="5796293" y="4690261"/>
                <a:ext cx="6741" cy="5239"/>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32"/>
              <p:cNvSpPr/>
              <p:nvPr/>
            </p:nvSpPr>
            <p:spPr>
              <a:xfrm rot="10800000" flipH="1">
                <a:off x="9022885" y="4651499"/>
                <a:ext cx="52025" cy="44038"/>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32"/>
              <p:cNvSpPr/>
              <p:nvPr/>
            </p:nvSpPr>
            <p:spPr>
              <a:xfrm rot="10800000" flipH="1">
                <a:off x="5510741" y="4693998"/>
                <a:ext cx="2272" cy="2272"/>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32"/>
              <p:cNvSpPr/>
              <p:nvPr/>
            </p:nvSpPr>
            <p:spPr>
              <a:xfrm rot="10800000" flipH="1">
                <a:off x="6376301" y="4687477"/>
                <a:ext cx="10478" cy="11028"/>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32"/>
              <p:cNvSpPr/>
              <p:nvPr/>
            </p:nvSpPr>
            <p:spPr>
              <a:xfrm rot="10800000" flipH="1">
                <a:off x="8288779" y="4671576"/>
                <a:ext cx="33377" cy="28614"/>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32"/>
              <p:cNvSpPr/>
              <p:nvPr/>
            </p:nvSpPr>
            <p:spPr>
              <a:xfrm rot="10800000" flipH="1">
                <a:off x="8461745" y="4670074"/>
                <a:ext cx="37077" cy="31545"/>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32"/>
              <p:cNvSpPr/>
              <p:nvPr/>
            </p:nvSpPr>
            <p:spPr>
              <a:xfrm rot="10800000" flipH="1">
                <a:off x="9499282" y="4653477"/>
                <a:ext cx="57228" cy="48765"/>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32"/>
              <p:cNvSpPr/>
              <p:nvPr/>
            </p:nvSpPr>
            <p:spPr>
              <a:xfrm rot="10800000" flipH="1">
                <a:off x="5892430" y="4697699"/>
                <a:ext cx="6778" cy="6009"/>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32"/>
              <p:cNvSpPr/>
              <p:nvPr/>
            </p:nvSpPr>
            <p:spPr>
              <a:xfrm rot="10800000" flipH="1">
                <a:off x="5415300" y="4703670"/>
                <a:ext cx="1539" cy="1539"/>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32"/>
              <p:cNvSpPr/>
              <p:nvPr/>
            </p:nvSpPr>
            <p:spPr>
              <a:xfrm rot="10800000" flipH="1">
                <a:off x="7239591" y="4688759"/>
                <a:ext cx="20920" cy="17916"/>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32"/>
              <p:cNvSpPr/>
              <p:nvPr/>
            </p:nvSpPr>
            <p:spPr>
              <a:xfrm rot="10800000" flipH="1">
                <a:off x="8928946" y="4668975"/>
                <a:ext cx="50523" cy="42976"/>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32"/>
              <p:cNvSpPr/>
              <p:nvPr/>
            </p:nvSpPr>
            <p:spPr>
              <a:xfrm rot="10800000" flipH="1">
                <a:off x="8538537" y="4679819"/>
                <a:ext cx="40045" cy="34036"/>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32"/>
              <p:cNvSpPr/>
              <p:nvPr/>
            </p:nvSpPr>
            <p:spPr>
              <a:xfrm rot="10800000" flipH="1">
                <a:off x="5987028" y="4709935"/>
                <a:ext cx="8500" cy="5715"/>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32"/>
              <p:cNvSpPr/>
              <p:nvPr/>
            </p:nvSpPr>
            <p:spPr>
              <a:xfrm rot="10800000" flipH="1">
                <a:off x="6854934" y="4702168"/>
                <a:ext cx="14911" cy="14325"/>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32"/>
              <p:cNvSpPr/>
              <p:nvPr/>
            </p:nvSpPr>
            <p:spPr>
              <a:xfrm rot="10800000" flipH="1">
                <a:off x="5320629" y="471708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32"/>
              <p:cNvSpPr/>
              <p:nvPr/>
            </p:nvSpPr>
            <p:spPr>
              <a:xfrm rot="10800000" flipH="1">
                <a:off x="8194108" y="4689455"/>
                <a:ext cx="33340" cy="27881"/>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32"/>
              <p:cNvSpPr/>
              <p:nvPr/>
            </p:nvSpPr>
            <p:spPr>
              <a:xfrm rot="10800000" flipH="1">
                <a:off x="8758252" y="4678720"/>
                <a:ext cx="46603" cy="39972"/>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32"/>
              <p:cNvSpPr/>
              <p:nvPr/>
            </p:nvSpPr>
            <p:spPr>
              <a:xfrm rot="10800000" flipH="1">
                <a:off x="8607818" y="4682787"/>
                <a:ext cx="41620" cy="36125"/>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32"/>
              <p:cNvSpPr/>
              <p:nvPr/>
            </p:nvSpPr>
            <p:spPr>
              <a:xfrm rot="10800000" flipH="1">
                <a:off x="6469471" y="4708323"/>
                <a:ext cx="11980" cy="11028"/>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32"/>
              <p:cNvSpPr/>
              <p:nvPr/>
            </p:nvSpPr>
            <p:spPr>
              <a:xfrm rot="10800000" flipH="1">
                <a:off x="7333529" y="4703670"/>
                <a:ext cx="22422" cy="18612"/>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32"/>
              <p:cNvSpPr/>
              <p:nvPr/>
            </p:nvSpPr>
            <p:spPr>
              <a:xfrm rot="10800000" flipH="1">
                <a:off x="8364325" y="4696160"/>
                <a:ext cx="41803" cy="30666"/>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32"/>
              <p:cNvSpPr/>
              <p:nvPr/>
            </p:nvSpPr>
            <p:spPr>
              <a:xfrm rot="10800000" flipH="1">
                <a:off x="6082542" y="4721586"/>
                <a:ext cx="9013" cy="8207"/>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32"/>
              <p:cNvSpPr/>
              <p:nvPr/>
            </p:nvSpPr>
            <p:spPr>
              <a:xfrm rot="10800000" flipH="1">
                <a:off x="8095699" y="4704403"/>
                <a:ext cx="36088" cy="26892"/>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32"/>
              <p:cNvSpPr/>
              <p:nvPr/>
            </p:nvSpPr>
            <p:spPr>
              <a:xfrm rot="10800000" flipH="1">
                <a:off x="8836510" y="4692056"/>
                <a:ext cx="48838" cy="41547"/>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32"/>
              <p:cNvSpPr/>
              <p:nvPr/>
            </p:nvSpPr>
            <p:spPr>
              <a:xfrm rot="10800000" flipH="1">
                <a:off x="7428970" y="4714552"/>
                <a:ext cx="23155" cy="19821"/>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32"/>
              <p:cNvSpPr/>
              <p:nvPr/>
            </p:nvSpPr>
            <p:spPr>
              <a:xfrm rot="10800000" flipH="1">
                <a:off x="6945868" y="4721586"/>
                <a:ext cx="18685" cy="16047"/>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32"/>
              <p:cNvSpPr/>
              <p:nvPr/>
            </p:nvSpPr>
            <p:spPr>
              <a:xfrm rot="10800000" flipH="1">
                <a:off x="6563409" y="4728437"/>
                <a:ext cx="12713" cy="12567"/>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32"/>
              <p:cNvSpPr/>
              <p:nvPr/>
            </p:nvSpPr>
            <p:spPr>
              <a:xfrm rot="10800000" flipH="1">
                <a:off x="8004728" y="4716347"/>
                <a:ext cx="30372" cy="25683"/>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32"/>
              <p:cNvSpPr/>
              <p:nvPr/>
            </p:nvSpPr>
            <p:spPr>
              <a:xfrm rot="10800000" flipH="1">
                <a:off x="8448079" y="4711071"/>
                <a:ext cx="38066" cy="32168"/>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32"/>
              <p:cNvSpPr/>
              <p:nvPr/>
            </p:nvSpPr>
            <p:spPr>
              <a:xfrm rot="10800000" flipH="1">
                <a:off x="7527378" y="4723565"/>
                <a:ext cx="23704" cy="20444"/>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32"/>
              <p:cNvSpPr/>
              <p:nvPr/>
            </p:nvSpPr>
            <p:spPr>
              <a:xfrm rot="10800000" flipH="1">
                <a:off x="6175931" y="4737926"/>
                <a:ext cx="10295" cy="9819"/>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32"/>
              <p:cNvSpPr/>
              <p:nvPr/>
            </p:nvSpPr>
            <p:spPr>
              <a:xfrm rot="10800000" flipH="1">
                <a:off x="8276615" y="4719351"/>
                <a:ext cx="35099" cy="30006"/>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32"/>
              <p:cNvSpPr/>
              <p:nvPr/>
            </p:nvSpPr>
            <p:spPr>
              <a:xfrm rot="10800000" flipH="1">
                <a:off x="7905551" y="4724517"/>
                <a:ext cx="28907" cy="24950"/>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32"/>
              <p:cNvSpPr/>
              <p:nvPr/>
            </p:nvSpPr>
            <p:spPr>
              <a:xfrm rot="10800000" flipH="1">
                <a:off x="7622306" y="4729024"/>
                <a:ext cx="25866" cy="21689"/>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32"/>
              <p:cNvSpPr/>
              <p:nvPr/>
            </p:nvSpPr>
            <p:spPr>
              <a:xfrm rot="10800000" flipH="1">
                <a:off x="9109386" y="4704843"/>
                <a:ext cx="54224" cy="4587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32"/>
              <p:cNvSpPr/>
              <p:nvPr/>
            </p:nvSpPr>
            <p:spPr>
              <a:xfrm rot="10800000" flipH="1">
                <a:off x="8668783" y="4646076"/>
                <a:ext cx="76169" cy="105626"/>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32"/>
              <p:cNvSpPr/>
              <p:nvPr/>
            </p:nvSpPr>
            <p:spPr>
              <a:xfrm rot="10800000" flipH="1">
                <a:off x="9204790" y="4704879"/>
                <a:ext cx="55762" cy="47299"/>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32"/>
              <p:cNvSpPr/>
              <p:nvPr/>
            </p:nvSpPr>
            <p:spPr>
              <a:xfrm rot="10800000" flipH="1">
                <a:off x="8523625" y="4717080"/>
                <a:ext cx="41547" cy="35282"/>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32"/>
              <p:cNvSpPr/>
              <p:nvPr/>
            </p:nvSpPr>
            <p:spPr>
              <a:xfrm rot="10800000" flipH="1">
                <a:off x="7813884" y="4729683"/>
                <a:ext cx="28138" cy="2359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32"/>
              <p:cNvSpPr/>
              <p:nvPr/>
            </p:nvSpPr>
            <p:spPr>
              <a:xfrm rot="10800000" flipH="1">
                <a:off x="7718223" y="4731185"/>
                <a:ext cx="26892" cy="22495"/>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32"/>
              <p:cNvSpPr/>
              <p:nvPr/>
            </p:nvSpPr>
            <p:spPr>
              <a:xfrm rot="10800000" flipH="1">
                <a:off x="9013945" y="4711144"/>
                <a:ext cx="52758" cy="44771"/>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32"/>
              <p:cNvSpPr/>
              <p:nvPr/>
            </p:nvSpPr>
            <p:spPr>
              <a:xfrm rot="10800000" flipH="1">
                <a:off x="7042774" y="4740198"/>
                <a:ext cx="16450" cy="16560"/>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32"/>
              <p:cNvSpPr/>
              <p:nvPr/>
            </p:nvSpPr>
            <p:spPr>
              <a:xfrm rot="10800000" flipH="1">
                <a:off x="8744073" y="4719388"/>
                <a:ext cx="48068" cy="40301"/>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32"/>
              <p:cNvSpPr/>
              <p:nvPr/>
            </p:nvSpPr>
            <p:spPr>
              <a:xfrm rot="10800000" flipH="1">
                <a:off x="9300230" y="4712170"/>
                <a:ext cx="56275" cy="47519"/>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32"/>
              <p:cNvSpPr/>
              <p:nvPr/>
            </p:nvSpPr>
            <p:spPr>
              <a:xfrm rot="10800000" flipH="1">
                <a:off x="5596472" y="4758004"/>
                <a:ext cx="4103" cy="3187"/>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32"/>
              <p:cNvSpPr/>
              <p:nvPr/>
            </p:nvSpPr>
            <p:spPr>
              <a:xfrm rot="10800000" flipH="1">
                <a:off x="5500299" y="4758114"/>
                <a:ext cx="3774" cy="3737"/>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32"/>
              <p:cNvSpPr/>
              <p:nvPr/>
            </p:nvSpPr>
            <p:spPr>
              <a:xfrm rot="10800000" flipH="1">
                <a:off x="6654380" y="4749138"/>
                <a:ext cx="15681" cy="14142"/>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32"/>
              <p:cNvSpPr/>
              <p:nvPr/>
            </p:nvSpPr>
            <p:spPr>
              <a:xfrm rot="10800000" flipH="1">
                <a:off x="5691913" y="4759579"/>
                <a:ext cx="5239" cy="6009"/>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32"/>
              <p:cNvSpPr/>
              <p:nvPr/>
            </p:nvSpPr>
            <p:spPr>
              <a:xfrm rot="10800000" flipH="1">
                <a:off x="5404858" y="4764049"/>
                <a:ext cx="2308" cy="2272"/>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32"/>
              <p:cNvSpPr/>
              <p:nvPr/>
            </p:nvSpPr>
            <p:spPr>
              <a:xfrm rot="10800000" flipH="1">
                <a:off x="6269467" y="4759066"/>
                <a:ext cx="11614" cy="7401"/>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32"/>
              <p:cNvSpPr/>
              <p:nvPr/>
            </p:nvSpPr>
            <p:spPr>
              <a:xfrm rot="10800000" flipH="1">
                <a:off x="8918504" y="4723418"/>
                <a:ext cx="52025" cy="43672"/>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32"/>
              <p:cNvSpPr/>
              <p:nvPr/>
            </p:nvSpPr>
            <p:spPr>
              <a:xfrm rot="10800000" flipH="1">
                <a:off x="8182933" y="4740198"/>
                <a:ext cx="34073" cy="28980"/>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32"/>
              <p:cNvSpPr/>
              <p:nvPr/>
            </p:nvSpPr>
            <p:spPr>
              <a:xfrm rot="10800000" flipH="1">
                <a:off x="8356412" y="4739392"/>
                <a:ext cx="37297" cy="31582"/>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32"/>
              <p:cNvSpPr/>
              <p:nvPr/>
            </p:nvSpPr>
            <p:spPr>
              <a:xfrm rot="10800000" flipH="1">
                <a:off x="5786291" y="4768592"/>
                <a:ext cx="7218" cy="4653"/>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32"/>
              <p:cNvSpPr/>
              <p:nvPr/>
            </p:nvSpPr>
            <p:spPr>
              <a:xfrm rot="10800000" flipH="1">
                <a:off x="5309454" y="4773758"/>
                <a:ext cx="1539" cy="1539"/>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32"/>
              <p:cNvSpPr/>
              <p:nvPr/>
            </p:nvSpPr>
            <p:spPr>
              <a:xfrm rot="10800000" flipH="1">
                <a:off x="9394902" y="4726019"/>
                <a:ext cx="57228" cy="49277"/>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32"/>
              <p:cNvSpPr/>
              <p:nvPr/>
            </p:nvSpPr>
            <p:spPr>
              <a:xfrm rot="10800000" flipH="1">
                <a:off x="7135943" y="4757528"/>
                <a:ext cx="19088" cy="1795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32"/>
              <p:cNvSpPr/>
              <p:nvPr/>
            </p:nvSpPr>
            <p:spPr>
              <a:xfrm rot="10800000" flipH="1">
                <a:off x="8433424" y="4749834"/>
                <a:ext cx="40045" cy="33853"/>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32"/>
              <p:cNvSpPr/>
              <p:nvPr/>
            </p:nvSpPr>
            <p:spPr>
              <a:xfrm rot="10800000" flipH="1">
                <a:off x="8824602" y="4741260"/>
                <a:ext cx="50523" cy="42976"/>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32"/>
              <p:cNvSpPr/>
              <p:nvPr/>
            </p:nvSpPr>
            <p:spPr>
              <a:xfrm rot="10800000" flipH="1">
                <a:off x="5882025" y="4777275"/>
                <a:ext cx="7474" cy="7108"/>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32"/>
              <p:cNvSpPr/>
              <p:nvPr/>
            </p:nvSpPr>
            <p:spPr>
              <a:xfrm rot="10800000" flipH="1">
                <a:off x="6746523" y="4769948"/>
                <a:ext cx="18209" cy="15021"/>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32"/>
              <p:cNvSpPr/>
              <p:nvPr/>
            </p:nvSpPr>
            <p:spPr>
              <a:xfrm rot="10800000" flipH="1">
                <a:off x="8083792" y="4758077"/>
                <a:ext cx="38323" cy="28394"/>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32"/>
              <p:cNvSpPr/>
              <p:nvPr/>
            </p:nvSpPr>
            <p:spPr>
              <a:xfrm rot="10800000" flipH="1">
                <a:off x="6364358" y="4775993"/>
                <a:ext cx="11211" cy="1132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32"/>
              <p:cNvSpPr/>
              <p:nvPr/>
            </p:nvSpPr>
            <p:spPr>
              <a:xfrm rot="10800000" flipH="1">
                <a:off x="5214783" y="4787937"/>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32"/>
              <p:cNvSpPr/>
              <p:nvPr/>
            </p:nvSpPr>
            <p:spPr>
              <a:xfrm rot="10800000" flipH="1">
                <a:off x="8502705" y="4753607"/>
                <a:ext cx="41584" cy="35758"/>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32"/>
              <p:cNvSpPr/>
              <p:nvPr/>
            </p:nvSpPr>
            <p:spPr>
              <a:xfrm rot="10800000" flipH="1">
                <a:off x="8653872" y="4749944"/>
                <a:ext cx="46603" cy="39568"/>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32"/>
              <p:cNvSpPr/>
              <p:nvPr/>
            </p:nvSpPr>
            <p:spPr>
              <a:xfrm rot="10800000" flipH="1">
                <a:off x="7228416" y="4771523"/>
                <a:ext cx="21653" cy="18832"/>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32"/>
              <p:cNvSpPr/>
              <p:nvPr/>
            </p:nvSpPr>
            <p:spPr>
              <a:xfrm rot="10800000" flipH="1">
                <a:off x="8264195" y="4764818"/>
                <a:ext cx="36308" cy="31252"/>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32"/>
              <p:cNvSpPr/>
              <p:nvPr/>
            </p:nvSpPr>
            <p:spPr>
              <a:xfrm rot="10800000" flipH="1">
                <a:off x="9488108" y="4746903"/>
                <a:ext cx="58730" cy="50010"/>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32"/>
              <p:cNvSpPr/>
              <p:nvPr/>
            </p:nvSpPr>
            <p:spPr>
              <a:xfrm rot="10800000" flipH="1">
                <a:off x="5976696" y="4792480"/>
                <a:ext cx="9086" cy="6668"/>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32"/>
              <p:cNvSpPr/>
              <p:nvPr/>
            </p:nvSpPr>
            <p:spPr>
              <a:xfrm rot="10800000" flipH="1">
                <a:off x="7994067" y="4773025"/>
                <a:ext cx="27625" cy="2692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32"/>
              <p:cNvSpPr/>
              <p:nvPr/>
            </p:nvSpPr>
            <p:spPr>
              <a:xfrm rot="10800000" flipH="1">
                <a:off x="7326092" y="4782771"/>
                <a:ext cx="22935" cy="19381"/>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32"/>
              <p:cNvSpPr/>
              <p:nvPr/>
            </p:nvSpPr>
            <p:spPr>
              <a:xfrm rot="10800000" flipH="1">
                <a:off x="6840938" y="4790098"/>
                <a:ext cx="17733" cy="1542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32"/>
              <p:cNvSpPr/>
              <p:nvPr/>
            </p:nvSpPr>
            <p:spPr>
              <a:xfrm rot="10800000" flipH="1">
                <a:off x="8731397" y="4763609"/>
                <a:ext cx="49058" cy="42243"/>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32"/>
              <p:cNvSpPr/>
              <p:nvPr/>
            </p:nvSpPr>
            <p:spPr>
              <a:xfrm rot="10800000" flipH="1">
                <a:off x="6455329" y="4796730"/>
                <a:ext cx="14948" cy="12200"/>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32"/>
              <p:cNvSpPr/>
              <p:nvPr/>
            </p:nvSpPr>
            <p:spPr>
              <a:xfrm rot="10800000" flipH="1">
                <a:off x="7899396" y="4784200"/>
                <a:ext cx="29860" cy="26049"/>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32"/>
              <p:cNvSpPr/>
              <p:nvPr/>
            </p:nvSpPr>
            <p:spPr>
              <a:xfrm rot="10800000" flipH="1">
                <a:off x="7421496" y="4791564"/>
                <a:ext cx="24657" cy="20554"/>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32"/>
              <p:cNvSpPr/>
              <p:nvPr/>
            </p:nvSpPr>
            <p:spPr>
              <a:xfrm rot="10800000" flipH="1">
                <a:off x="8337250" y="4780426"/>
                <a:ext cx="38579" cy="32754"/>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32"/>
              <p:cNvSpPr/>
              <p:nvPr/>
            </p:nvSpPr>
            <p:spPr>
              <a:xfrm rot="10800000" flipH="1">
                <a:off x="6069133" y="4806549"/>
                <a:ext cx="12713" cy="974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32"/>
              <p:cNvSpPr/>
              <p:nvPr/>
            </p:nvSpPr>
            <p:spPr>
              <a:xfrm rot="10800000" flipH="1">
                <a:off x="7800438" y="4793103"/>
                <a:ext cx="28907" cy="24401"/>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32"/>
              <p:cNvSpPr/>
              <p:nvPr/>
            </p:nvSpPr>
            <p:spPr>
              <a:xfrm rot="10800000" flipH="1">
                <a:off x="7516937" y="4796876"/>
                <a:ext cx="25207" cy="21689"/>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32"/>
              <p:cNvSpPr/>
              <p:nvPr/>
            </p:nvSpPr>
            <p:spPr>
              <a:xfrm rot="10800000" flipH="1">
                <a:off x="8170989" y="4788596"/>
                <a:ext cx="35612" cy="30116"/>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32"/>
              <p:cNvSpPr/>
              <p:nvPr/>
            </p:nvSpPr>
            <p:spPr>
              <a:xfrm rot="10800000" flipH="1">
                <a:off x="7609593" y="4799074"/>
                <a:ext cx="25903" cy="22422"/>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32"/>
              <p:cNvSpPr/>
              <p:nvPr/>
            </p:nvSpPr>
            <p:spPr>
              <a:xfrm rot="10800000" flipH="1">
                <a:off x="7704997" y="4797572"/>
                <a:ext cx="27441" cy="23924"/>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32"/>
              <p:cNvSpPr/>
              <p:nvPr/>
            </p:nvSpPr>
            <p:spPr>
              <a:xfrm rot="10800000" flipH="1">
                <a:off x="8563633" y="4716457"/>
                <a:ext cx="77195" cy="106102"/>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32"/>
              <p:cNvSpPr/>
              <p:nvPr/>
            </p:nvSpPr>
            <p:spPr>
              <a:xfrm rot="10800000" flipH="1">
                <a:off x="8413053" y="4787167"/>
                <a:ext cx="41034" cy="35428"/>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32"/>
              <p:cNvSpPr/>
              <p:nvPr/>
            </p:nvSpPr>
            <p:spPr>
              <a:xfrm rot="10800000" flipH="1">
                <a:off x="9004712" y="4777458"/>
                <a:ext cx="54004" cy="45907"/>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32"/>
              <p:cNvSpPr/>
              <p:nvPr/>
            </p:nvSpPr>
            <p:spPr>
              <a:xfrm rot="10800000" flipH="1">
                <a:off x="8492080" y="4787277"/>
                <a:ext cx="43818" cy="37224"/>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32"/>
              <p:cNvSpPr/>
              <p:nvPr/>
            </p:nvSpPr>
            <p:spPr>
              <a:xfrm rot="10800000" flipH="1">
                <a:off x="9100666" y="4777495"/>
                <a:ext cx="54956" cy="47189"/>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32"/>
              <p:cNvSpPr/>
              <p:nvPr/>
            </p:nvSpPr>
            <p:spPr>
              <a:xfrm rot="10800000" flipH="1">
                <a:off x="6935426" y="4808783"/>
                <a:ext cx="18685" cy="16450"/>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32"/>
              <p:cNvSpPr/>
              <p:nvPr/>
            </p:nvSpPr>
            <p:spPr>
              <a:xfrm rot="10800000" flipH="1">
                <a:off x="8909821" y="4783394"/>
                <a:ext cx="52721" cy="45211"/>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32"/>
              <p:cNvSpPr/>
              <p:nvPr/>
            </p:nvSpPr>
            <p:spPr>
              <a:xfrm rot="10800000" flipH="1">
                <a:off x="5489857" y="4826699"/>
                <a:ext cx="4506" cy="4506"/>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32"/>
              <p:cNvSpPr/>
              <p:nvPr/>
            </p:nvSpPr>
            <p:spPr>
              <a:xfrm rot="10800000" flipH="1">
                <a:off x="6548498" y="4817576"/>
                <a:ext cx="16230" cy="13629"/>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32"/>
              <p:cNvSpPr/>
              <p:nvPr/>
            </p:nvSpPr>
            <p:spPr>
              <a:xfrm rot="10800000" flipH="1">
                <a:off x="5394453" y="4828165"/>
                <a:ext cx="3737" cy="3774"/>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32"/>
              <p:cNvSpPr/>
              <p:nvPr/>
            </p:nvSpPr>
            <p:spPr>
              <a:xfrm rot="10800000" flipH="1">
                <a:off x="8638924" y="4791454"/>
                <a:ext cx="41803" cy="40887"/>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32"/>
              <p:cNvSpPr/>
              <p:nvPr/>
            </p:nvSpPr>
            <p:spPr>
              <a:xfrm rot="10800000" flipH="1">
                <a:off x="9196070" y="4784896"/>
                <a:ext cx="56495" cy="47995"/>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32"/>
              <p:cNvSpPr/>
              <p:nvPr/>
            </p:nvSpPr>
            <p:spPr>
              <a:xfrm rot="10800000" flipH="1">
                <a:off x="5585444" y="4829630"/>
                <a:ext cx="5862" cy="5349"/>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32"/>
              <p:cNvSpPr/>
              <p:nvPr/>
            </p:nvSpPr>
            <p:spPr>
              <a:xfrm rot="10800000" flipH="1">
                <a:off x="6163584" y="4827652"/>
                <a:ext cx="12200" cy="7401"/>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32"/>
              <p:cNvSpPr/>
              <p:nvPr/>
            </p:nvSpPr>
            <p:spPr>
              <a:xfrm rot="10800000" flipH="1">
                <a:off x="5299012" y="4834137"/>
                <a:ext cx="2272" cy="2272"/>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32"/>
              <p:cNvSpPr/>
              <p:nvPr/>
            </p:nvSpPr>
            <p:spPr>
              <a:xfrm rot="10800000" flipH="1">
                <a:off x="8077564" y="4808783"/>
                <a:ext cx="33597" cy="29310"/>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32"/>
              <p:cNvSpPr/>
              <p:nvPr/>
            </p:nvSpPr>
            <p:spPr>
              <a:xfrm rot="10800000" flipH="1">
                <a:off x="8814381" y="4795374"/>
                <a:ext cx="51989" cy="44075"/>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32"/>
              <p:cNvSpPr/>
              <p:nvPr/>
            </p:nvSpPr>
            <p:spPr>
              <a:xfrm rot="10800000" flipH="1">
                <a:off x="8246279" y="4808783"/>
                <a:ext cx="37077" cy="31435"/>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32"/>
              <p:cNvSpPr/>
              <p:nvPr/>
            </p:nvSpPr>
            <p:spPr>
              <a:xfrm rot="10800000" flipH="1">
                <a:off x="5680482" y="4837617"/>
                <a:ext cx="6998" cy="4763"/>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32"/>
              <p:cNvSpPr/>
              <p:nvPr/>
            </p:nvSpPr>
            <p:spPr>
              <a:xfrm rot="10800000" flipH="1">
                <a:off x="7030867" y="4824831"/>
                <a:ext cx="18319" cy="17659"/>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32"/>
              <p:cNvSpPr/>
              <p:nvPr/>
            </p:nvSpPr>
            <p:spPr>
              <a:xfrm rot="10800000" flipH="1">
                <a:off x="5203572" y="4843845"/>
                <a:ext cx="1539" cy="1502"/>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32"/>
              <p:cNvSpPr/>
              <p:nvPr/>
            </p:nvSpPr>
            <p:spPr>
              <a:xfrm rot="10800000" flipH="1">
                <a:off x="9290228" y="4799074"/>
                <a:ext cx="57741" cy="48691"/>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32"/>
              <p:cNvSpPr/>
              <p:nvPr/>
            </p:nvSpPr>
            <p:spPr>
              <a:xfrm rot="10800000" flipH="1">
                <a:off x="6641704" y="4837874"/>
                <a:ext cx="17183" cy="14875"/>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32"/>
              <p:cNvSpPr/>
              <p:nvPr/>
            </p:nvSpPr>
            <p:spPr>
              <a:xfrm rot="10800000" flipH="1">
                <a:off x="5775410" y="4846080"/>
                <a:ext cx="8243" cy="7474"/>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32"/>
              <p:cNvSpPr/>
              <p:nvPr/>
            </p:nvSpPr>
            <p:spPr>
              <a:xfrm rot="10800000" flipH="1">
                <a:off x="8323072" y="4819958"/>
                <a:ext cx="39312" cy="33597"/>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32"/>
              <p:cNvSpPr/>
              <p:nvPr/>
            </p:nvSpPr>
            <p:spPr>
              <a:xfrm rot="10800000" flipH="1">
                <a:off x="7978643" y="4826663"/>
                <a:ext cx="32607" cy="28028"/>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32"/>
              <p:cNvSpPr/>
              <p:nvPr/>
            </p:nvSpPr>
            <p:spPr>
              <a:xfrm rot="10800000" flipH="1">
                <a:off x="6258512" y="4844761"/>
                <a:ext cx="11944" cy="11028"/>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32"/>
              <p:cNvSpPr/>
              <p:nvPr/>
            </p:nvSpPr>
            <p:spPr>
              <a:xfrm rot="10800000" flipH="1">
                <a:off x="8720442" y="4813217"/>
                <a:ext cx="50486" cy="42903"/>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32"/>
              <p:cNvSpPr/>
              <p:nvPr/>
            </p:nvSpPr>
            <p:spPr>
              <a:xfrm rot="10800000" flipH="1">
                <a:off x="7122571" y="4839376"/>
                <a:ext cx="22386" cy="18832"/>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32"/>
              <p:cNvSpPr/>
              <p:nvPr/>
            </p:nvSpPr>
            <p:spPr>
              <a:xfrm rot="10800000" flipH="1">
                <a:off x="5108900" y="4858757"/>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32"/>
              <p:cNvSpPr/>
              <p:nvPr/>
            </p:nvSpPr>
            <p:spPr>
              <a:xfrm rot="10800000" flipH="1">
                <a:off x="8402612" y="4823622"/>
                <a:ext cx="42353" cy="35941"/>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32"/>
              <p:cNvSpPr/>
              <p:nvPr/>
            </p:nvSpPr>
            <p:spPr>
              <a:xfrm rot="10800000" flipH="1">
                <a:off x="8548759" y="4821313"/>
                <a:ext cx="46786" cy="39715"/>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32"/>
              <p:cNvSpPr/>
              <p:nvPr/>
            </p:nvSpPr>
            <p:spPr>
              <a:xfrm rot="10800000" flipH="1">
                <a:off x="8153806" y="4834137"/>
                <a:ext cx="36381" cy="30922"/>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32"/>
              <p:cNvSpPr/>
              <p:nvPr/>
            </p:nvSpPr>
            <p:spPr>
              <a:xfrm rot="10800000" flipH="1">
                <a:off x="5870081" y="4859453"/>
                <a:ext cx="9562" cy="8317"/>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32"/>
              <p:cNvSpPr/>
              <p:nvPr/>
            </p:nvSpPr>
            <p:spPr>
              <a:xfrm rot="10800000" flipH="1">
                <a:off x="7888954" y="4841537"/>
                <a:ext cx="26892" cy="2692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32"/>
              <p:cNvSpPr/>
              <p:nvPr/>
            </p:nvSpPr>
            <p:spPr>
              <a:xfrm rot="10800000" flipH="1">
                <a:off x="9383434" y="4819958"/>
                <a:ext cx="59243" cy="49900"/>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32"/>
              <p:cNvSpPr/>
              <p:nvPr/>
            </p:nvSpPr>
            <p:spPr>
              <a:xfrm rot="10800000" flipH="1">
                <a:off x="7220283" y="4850843"/>
                <a:ext cx="23631" cy="19198"/>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32"/>
              <p:cNvSpPr/>
              <p:nvPr/>
            </p:nvSpPr>
            <p:spPr>
              <a:xfrm rot="10800000" flipH="1">
                <a:off x="6735129" y="4857988"/>
                <a:ext cx="20664" cy="15717"/>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32"/>
              <p:cNvSpPr/>
              <p:nvPr/>
            </p:nvSpPr>
            <p:spPr>
              <a:xfrm rot="10800000" flipH="1">
                <a:off x="8627236" y="4835602"/>
                <a:ext cx="49021" cy="41437"/>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32"/>
              <p:cNvSpPr/>
              <p:nvPr/>
            </p:nvSpPr>
            <p:spPr>
              <a:xfrm rot="10800000" flipH="1">
                <a:off x="6351681" y="4864692"/>
                <a:ext cx="14215" cy="12713"/>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32"/>
              <p:cNvSpPr/>
              <p:nvPr/>
            </p:nvSpPr>
            <p:spPr>
              <a:xfrm rot="10800000" flipH="1">
                <a:off x="7793916" y="4852126"/>
                <a:ext cx="26892" cy="25500"/>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32"/>
              <p:cNvSpPr/>
              <p:nvPr/>
            </p:nvSpPr>
            <p:spPr>
              <a:xfrm rot="10800000" flipH="1">
                <a:off x="7315650" y="4859233"/>
                <a:ext cx="24437" cy="20444"/>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32"/>
              <p:cNvSpPr/>
              <p:nvPr/>
            </p:nvSpPr>
            <p:spPr>
              <a:xfrm rot="10800000" flipH="1">
                <a:off x="8237120" y="4849927"/>
                <a:ext cx="38579" cy="32717"/>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32"/>
              <p:cNvSpPr/>
              <p:nvPr/>
            </p:nvSpPr>
            <p:spPr>
              <a:xfrm rot="10800000" flipH="1">
                <a:off x="5964423" y="4875757"/>
                <a:ext cx="10075" cy="9269"/>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32"/>
              <p:cNvSpPr/>
              <p:nvPr/>
            </p:nvSpPr>
            <p:spPr>
              <a:xfrm rot="10800000" flipH="1">
                <a:off x="7698109" y="4860699"/>
                <a:ext cx="29640" cy="24950"/>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32"/>
              <p:cNvSpPr/>
              <p:nvPr/>
            </p:nvSpPr>
            <p:spPr>
              <a:xfrm rot="10800000" flipH="1">
                <a:off x="7411311" y="4864692"/>
                <a:ext cx="25903" cy="21726"/>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32"/>
              <p:cNvSpPr/>
              <p:nvPr/>
            </p:nvSpPr>
            <p:spPr>
              <a:xfrm rot="10800000" flipH="1">
                <a:off x="8060637" y="4857218"/>
                <a:ext cx="35612" cy="30189"/>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32"/>
              <p:cNvSpPr/>
              <p:nvPr/>
            </p:nvSpPr>
            <p:spPr>
              <a:xfrm rot="10800000" flipH="1">
                <a:off x="7602668" y="4865462"/>
                <a:ext cx="27625" cy="23888"/>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32"/>
              <p:cNvSpPr/>
              <p:nvPr/>
            </p:nvSpPr>
            <p:spPr>
              <a:xfrm rot="10800000" flipH="1">
                <a:off x="7506861" y="4866927"/>
                <a:ext cx="23192" cy="22715"/>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32"/>
              <p:cNvSpPr/>
              <p:nvPr/>
            </p:nvSpPr>
            <p:spPr>
              <a:xfrm rot="10800000" flipH="1">
                <a:off x="8459290" y="4821240"/>
                <a:ext cx="61404" cy="71663"/>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32"/>
              <p:cNvSpPr/>
              <p:nvPr/>
            </p:nvSpPr>
            <p:spPr>
              <a:xfrm rot="10800000" flipH="1">
                <a:off x="6831046" y="4876636"/>
                <a:ext cx="17183" cy="16450"/>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32"/>
              <p:cNvSpPr/>
              <p:nvPr/>
            </p:nvSpPr>
            <p:spPr>
              <a:xfrm rot="10800000" flipH="1">
                <a:off x="8313143" y="4858207"/>
                <a:ext cx="41071" cy="34879"/>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32"/>
              <p:cNvSpPr/>
              <p:nvPr/>
            </p:nvSpPr>
            <p:spPr>
              <a:xfrm rot="10800000" flipH="1">
                <a:off x="8386967" y="4857768"/>
                <a:ext cx="43818" cy="37553"/>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32"/>
              <p:cNvSpPr/>
              <p:nvPr/>
            </p:nvSpPr>
            <p:spPr>
              <a:xfrm rot="10800000" flipH="1">
                <a:off x="9474918" y="4846776"/>
                <a:ext cx="60195" cy="50999"/>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32"/>
              <p:cNvSpPr/>
              <p:nvPr/>
            </p:nvSpPr>
            <p:spPr>
              <a:xfrm rot="10800000" flipH="1">
                <a:off x="6442652" y="4885832"/>
                <a:ext cx="16194" cy="13336"/>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32"/>
              <p:cNvSpPr/>
              <p:nvPr/>
            </p:nvSpPr>
            <p:spPr>
              <a:xfrm rot="10800000" flipH="1">
                <a:off x="5384011" y="4896750"/>
                <a:ext cx="4506" cy="3993"/>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32"/>
              <p:cNvSpPr/>
              <p:nvPr/>
            </p:nvSpPr>
            <p:spPr>
              <a:xfrm rot="10800000" flipH="1">
                <a:off x="5288571" y="489825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32"/>
              <p:cNvSpPr/>
              <p:nvPr/>
            </p:nvSpPr>
            <p:spPr>
              <a:xfrm rot="10800000" flipH="1">
                <a:off x="8534800" y="4861725"/>
                <a:ext cx="48288" cy="41071"/>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32"/>
              <p:cNvSpPr/>
              <p:nvPr/>
            </p:nvSpPr>
            <p:spPr>
              <a:xfrm rot="10800000" flipH="1">
                <a:off x="6059460" y="4893636"/>
                <a:ext cx="10442" cy="10039"/>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32"/>
              <p:cNvSpPr/>
              <p:nvPr/>
            </p:nvSpPr>
            <p:spPr>
              <a:xfrm rot="10800000" flipH="1">
                <a:off x="5480185" y="4898252"/>
                <a:ext cx="5239" cy="545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32"/>
              <p:cNvSpPr/>
              <p:nvPr/>
            </p:nvSpPr>
            <p:spPr>
              <a:xfrm rot="10800000" flipH="1">
                <a:off x="5193130" y="4904224"/>
                <a:ext cx="2308" cy="2272"/>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32"/>
              <p:cNvSpPr/>
              <p:nvPr/>
            </p:nvSpPr>
            <p:spPr>
              <a:xfrm rot="10800000" flipH="1">
                <a:off x="7971718" y="4877808"/>
                <a:ext cx="34110" cy="28724"/>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32"/>
              <p:cNvSpPr/>
              <p:nvPr/>
            </p:nvSpPr>
            <p:spPr>
              <a:xfrm rot="10800000" flipH="1">
                <a:off x="8145416" y="4878065"/>
                <a:ext cx="37114" cy="31435"/>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32"/>
              <p:cNvSpPr/>
              <p:nvPr/>
            </p:nvSpPr>
            <p:spPr>
              <a:xfrm rot="10800000" flipH="1">
                <a:off x="6922750" y="4892280"/>
                <a:ext cx="20920" cy="17916"/>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32"/>
              <p:cNvSpPr/>
              <p:nvPr/>
            </p:nvSpPr>
            <p:spPr>
              <a:xfrm rot="10800000" flipH="1">
                <a:off x="5575039" y="4905653"/>
                <a:ext cx="6558" cy="6118"/>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32"/>
              <p:cNvSpPr/>
              <p:nvPr/>
            </p:nvSpPr>
            <p:spPr>
              <a:xfrm rot="10800000" flipH="1">
                <a:off x="5097726" y="4914666"/>
                <a:ext cx="1539" cy="769"/>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32"/>
              <p:cNvSpPr/>
              <p:nvPr/>
            </p:nvSpPr>
            <p:spPr>
              <a:xfrm rot="10800000" flipH="1">
                <a:off x="6536041" y="4906422"/>
                <a:ext cx="16963" cy="14655"/>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32"/>
              <p:cNvSpPr/>
              <p:nvPr/>
            </p:nvSpPr>
            <p:spPr>
              <a:xfrm rot="10800000" flipH="1">
                <a:off x="5669527" y="4917084"/>
                <a:ext cx="8243" cy="5203"/>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32"/>
              <p:cNvSpPr/>
              <p:nvPr/>
            </p:nvSpPr>
            <p:spPr>
              <a:xfrm rot="10800000" flipH="1">
                <a:off x="7877779" y="4895285"/>
                <a:ext cx="32644" cy="27625"/>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32"/>
              <p:cNvSpPr/>
              <p:nvPr/>
            </p:nvSpPr>
            <p:spPr>
              <a:xfrm rot="10800000" flipH="1">
                <a:off x="8222941" y="4889679"/>
                <a:ext cx="39568" cy="3396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32"/>
              <p:cNvSpPr/>
              <p:nvPr/>
            </p:nvSpPr>
            <p:spPr>
              <a:xfrm rot="10800000" flipH="1">
                <a:off x="6152630" y="4913054"/>
                <a:ext cx="11980" cy="1132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32"/>
              <p:cNvSpPr/>
              <p:nvPr/>
            </p:nvSpPr>
            <p:spPr>
              <a:xfrm rot="10800000" flipH="1">
                <a:off x="7020022" y="4907009"/>
                <a:ext cx="19455" cy="18795"/>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32"/>
              <p:cNvSpPr/>
              <p:nvPr/>
            </p:nvSpPr>
            <p:spPr>
              <a:xfrm rot="10800000" flipH="1">
                <a:off x="5003055" y="492880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32"/>
              <p:cNvSpPr/>
              <p:nvPr/>
            </p:nvSpPr>
            <p:spPr>
              <a:xfrm rot="10800000" flipH="1">
                <a:off x="8297499" y="4893856"/>
                <a:ext cx="42316" cy="35758"/>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32"/>
              <p:cNvSpPr/>
              <p:nvPr/>
            </p:nvSpPr>
            <p:spPr>
              <a:xfrm rot="10800000" flipH="1">
                <a:off x="8437161" y="4892280"/>
                <a:ext cx="54443" cy="39605"/>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32"/>
              <p:cNvSpPr/>
              <p:nvPr/>
            </p:nvSpPr>
            <p:spPr>
              <a:xfrm rot="10800000" flipH="1">
                <a:off x="8052980" y="4903418"/>
                <a:ext cx="36344" cy="30702"/>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32"/>
              <p:cNvSpPr/>
              <p:nvPr/>
            </p:nvSpPr>
            <p:spPr>
              <a:xfrm rot="10800000" flipH="1">
                <a:off x="7783108" y="4909427"/>
                <a:ext cx="31838" cy="26892"/>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32"/>
              <p:cNvSpPr/>
              <p:nvPr/>
            </p:nvSpPr>
            <p:spPr>
              <a:xfrm rot="10800000" flipH="1">
                <a:off x="5764345" y="4930310"/>
                <a:ext cx="9599" cy="6741"/>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32"/>
              <p:cNvSpPr/>
              <p:nvPr/>
            </p:nvSpPr>
            <p:spPr>
              <a:xfrm rot="10800000" flipH="1">
                <a:off x="7115097" y="4919722"/>
                <a:ext cx="21653" cy="18832"/>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32"/>
              <p:cNvSpPr/>
              <p:nvPr/>
            </p:nvSpPr>
            <p:spPr>
              <a:xfrm rot="10800000" flipH="1">
                <a:off x="6631995" y="4925840"/>
                <a:ext cx="17952" cy="15754"/>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32"/>
              <p:cNvSpPr/>
              <p:nvPr/>
            </p:nvSpPr>
            <p:spPr>
              <a:xfrm rot="10800000" flipH="1">
                <a:off x="6245835" y="4934047"/>
                <a:ext cx="12713" cy="11944"/>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32"/>
              <p:cNvSpPr/>
              <p:nvPr/>
            </p:nvSpPr>
            <p:spPr>
              <a:xfrm rot="10800000" flipH="1">
                <a:off x="7688400" y="4921077"/>
                <a:ext cx="29676" cy="25720"/>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32"/>
              <p:cNvSpPr/>
              <p:nvPr/>
            </p:nvSpPr>
            <p:spPr>
              <a:xfrm rot="10800000" flipH="1">
                <a:off x="7210537" y="4927306"/>
                <a:ext cx="23521" cy="20334"/>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32"/>
              <p:cNvSpPr/>
              <p:nvPr/>
            </p:nvSpPr>
            <p:spPr>
              <a:xfrm rot="10800000" flipH="1">
                <a:off x="8132007" y="4919465"/>
                <a:ext cx="38579" cy="32534"/>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32"/>
              <p:cNvSpPr/>
              <p:nvPr/>
            </p:nvSpPr>
            <p:spPr>
              <a:xfrm rot="10800000" flipH="1">
                <a:off x="5858430" y="4946504"/>
                <a:ext cx="10368" cy="6961"/>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32"/>
              <p:cNvSpPr/>
              <p:nvPr/>
            </p:nvSpPr>
            <p:spPr>
              <a:xfrm rot="10800000" flipH="1">
                <a:off x="7592996" y="4929248"/>
                <a:ext cx="29090" cy="24950"/>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32"/>
              <p:cNvSpPr/>
              <p:nvPr/>
            </p:nvSpPr>
            <p:spPr>
              <a:xfrm rot="10800000" flipH="1">
                <a:off x="7305941" y="4932545"/>
                <a:ext cx="25170" cy="21689"/>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32"/>
              <p:cNvSpPr/>
              <p:nvPr/>
            </p:nvSpPr>
            <p:spPr>
              <a:xfrm rot="10800000" flipH="1">
                <a:off x="7959774" y="4926280"/>
                <a:ext cx="35612" cy="2945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32"/>
              <p:cNvSpPr/>
              <p:nvPr/>
            </p:nvSpPr>
            <p:spPr>
              <a:xfrm rot="10800000" flipH="1">
                <a:off x="7496823" y="4933754"/>
                <a:ext cx="28138" cy="23485"/>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32"/>
              <p:cNvSpPr/>
              <p:nvPr/>
            </p:nvSpPr>
            <p:spPr>
              <a:xfrm rot="10800000" flipH="1">
                <a:off x="7401382" y="4934780"/>
                <a:ext cx="26123" cy="23155"/>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32"/>
              <p:cNvSpPr/>
              <p:nvPr/>
            </p:nvSpPr>
            <p:spPr>
              <a:xfrm rot="10800000" flipH="1">
                <a:off x="6723149" y="4944452"/>
                <a:ext cx="19235" cy="16450"/>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32"/>
              <p:cNvSpPr/>
              <p:nvPr/>
            </p:nvSpPr>
            <p:spPr>
              <a:xfrm rot="10800000" flipH="1">
                <a:off x="8208030" y="4927745"/>
                <a:ext cx="40851" cy="34696"/>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32"/>
              <p:cNvSpPr/>
              <p:nvPr/>
            </p:nvSpPr>
            <p:spPr>
              <a:xfrm rot="10800000" flipH="1">
                <a:off x="8346959" y="4892244"/>
                <a:ext cx="68622" cy="7239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32"/>
              <p:cNvSpPr/>
              <p:nvPr/>
            </p:nvSpPr>
            <p:spPr>
              <a:xfrm rot="10800000" flipH="1">
                <a:off x="8281854" y="4928185"/>
                <a:ext cx="43635" cy="37297"/>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32"/>
              <p:cNvSpPr/>
              <p:nvPr/>
            </p:nvSpPr>
            <p:spPr>
              <a:xfrm rot="10800000" flipH="1">
                <a:off x="6339004" y="4953245"/>
                <a:ext cx="14985" cy="15131"/>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32"/>
              <p:cNvSpPr/>
              <p:nvPr/>
            </p:nvSpPr>
            <p:spPr>
              <a:xfrm rot="10800000" flipH="1">
                <a:off x="5278898" y="4966105"/>
                <a:ext cx="5239" cy="4506"/>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32"/>
              <p:cNvSpPr/>
              <p:nvPr/>
            </p:nvSpPr>
            <p:spPr>
              <a:xfrm rot="10800000" flipH="1">
                <a:off x="5182725" y="4968340"/>
                <a:ext cx="3737" cy="3004"/>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32"/>
              <p:cNvSpPr/>
              <p:nvPr/>
            </p:nvSpPr>
            <p:spPr>
              <a:xfrm rot="10800000" flipH="1">
                <a:off x="5951343" y="4962368"/>
                <a:ext cx="14215" cy="974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32"/>
              <p:cNvSpPr/>
              <p:nvPr/>
            </p:nvSpPr>
            <p:spPr>
              <a:xfrm rot="10800000" flipH="1">
                <a:off x="5374302" y="4968340"/>
                <a:ext cx="5276" cy="5239"/>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32"/>
              <p:cNvSpPr/>
              <p:nvPr/>
            </p:nvSpPr>
            <p:spPr>
              <a:xfrm rot="10800000" flipH="1">
                <a:off x="7865433" y="4947456"/>
                <a:ext cx="30263" cy="28834"/>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32"/>
              <p:cNvSpPr/>
              <p:nvPr/>
            </p:nvSpPr>
            <p:spPr>
              <a:xfrm rot="10800000" flipH="1">
                <a:off x="5087284" y="4974312"/>
                <a:ext cx="2272" cy="2272"/>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32"/>
              <p:cNvSpPr/>
              <p:nvPr/>
            </p:nvSpPr>
            <p:spPr>
              <a:xfrm rot="10800000" flipH="1">
                <a:off x="6817087" y="4960829"/>
                <a:ext cx="20700" cy="17403"/>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32"/>
              <p:cNvSpPr/>
              <p:nvPr/>
            </p:nvSpPr>
            <p:spPr>
              <a:xfrm rot="10800000" flipH="1">
                <a:off x="8040303" y="4947383"/>
                <a:ext cx="37077" cy="31435"/>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32"/>
              <p:cNvSpPr/>
              <p:nvPr/>
            </p:nvSpPr>
            <p:spPr>
              <a:xfrm rot="10800000" flipH="1">
                <a:off x="5469743" y="4974861"/>
                <a:ext cx="6009" cy="6192"/>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32"/>
              <p:cNvSpPr/>
              <p:nvPr/>
            </p:nvSpPr>
            <p:spPr>
              <a:xfrm rot="10800000" flipH="1">
                <a:off x="4991844" y="4984973"/>
                <a:ext cx="1356" cy="1282"/>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32"/>
              <p:cNvSpPr/>
              <p:nvPr/>
            </p:nvSpPr>
            <p:spPr>
              <a:xfrm rot="10800000" flipH="1">
                <a:off x="6432577" y="4974678"/>
                <a:ext cx="14948" cy="14032"/>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32"/>
              <p:cNvSpPr/>
              <p:nvPr/>
            </p:nvSpPr>
            <p:spPr>
              <a:xfrm rot="10800000" flipH="1">
                <a:off x="7772666" y="4963870"/>
                <a:ext cx="31875" cy="27661"/>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32"/>
              <p:cNvSpPr/>
              <p:nvPr/>
            </p:nvSpPr>
            <p:spPr>
              <a:xfrm rot="10800000" flipH="1">
                <a:off x="5564414" y="4984607"/>
                <a:ext cx="7511" cy="703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32"/>
              <p:cNvSpPr/>
              <p:nvPr/>
            </p:nvSpPr>
            <p:spPr>
              <a:xfrm rot="10800000" flipH="1">
                <a:off x="6045904" y="4984021"/>
                <a:ext cx="12823" cy="8940"/>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32"/>
              <p:cNvSpPr/>
              <p:nvPr/>
            </p:nvSpPr>
            <p:spPr>
              <a:xfrm rot="10800000" flipH="1">
                <a:off x="6914543" y="4974385"/>
                <a:ext cx="22202" cy="18612"/>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32"/>
              <p:cNvSpPr/>
              <p:nvPr/>
            </p:nvSpPr>
            <p:spPr>
              <a:xfrm rot="10800000" flipH="1">
                <a:off x="8117828" y="4959400"/>
                <a:ext cx="39349" cy="33597"/>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32"/>
              <p:cNvSpPr/>
              <p:nvPr/>
            </p:nvSpPr>
            <p:spPr>
              <a:xfrm rot="10800000" flipH="1">
                <a:off x="4897172" y="4999665"/>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32"/>
              <p:cNvSpPr/>
              <p:nvPr/>
            </p:nvSpPr>
            <p:spPr>
              <a:xfrm rot="10800000" flipH="1">
                <a:off x="8193118" y="4964273"/>
                <a:ext cx="41584" cy="35428"/>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32"/>
              <p:cNvSpPr/>
              <p:nvPr/>
            </p:nvSpPr>
            <p:spPr>
              <a:xfrm rot="10800000" flipH="1">
                <a:off x="8265661" y="4962368"/>
                <a:ext cx="43818" cy="37810"/>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32"/>
              <p:cNvSpPr/>
              <p:nvPr/>
            </p:nvSpPr>
            <p:spPr>
              <a:xfrm rot="10800000" flipH="1">
                <a:off x="7947867" y="4972700"/>
                <a:ext cx="35612" cy="30739"/>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32"/>
              <p:cNvSpPr/>
              <p:nvPr/>
            </p:nvSpPr>
            <p:spPr>
              <a:xfrm rot="10800000" flipH="1">
                <a:off x="7677226" y="4978159"/>
                <a:ext cx="31875" cy="26782"/>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32"/>
              <p:cNvSpPr/>
              <p:nvPr/>
            </p:nvSpPr>
            <p:spPr>
              <a:xfrm rot="10800000" flipH="1">
                <a:off x="5658353" y="4997430"/>
                <a:ext cx="8976" cy="8207"/>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32"/>
              <p:cNvSpPr/>
              <p:nvPr/>
            </p:nvSpPr>
            <p:spPr>
              <a:xfrm rot="10800000" flipH="1">
                <a:off x="7009251" y="4986512"/>
                <a:ext cx="23118" cy="19894"/>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32"/>
              <p:cNvSpPr/>
              <p:nvPr/>
            </p:nvSpPr>
            <p:spPr>
              <a:xfrm rot="10800000" flipH="1">
                <a:off x="6526369" y="4993693"/>
                <a:ext cx="18429" cy="16121"/>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32"/>
              <p:cNvSpPr/>
              <p:nvPr/>
            </p:nvSpPr>
            <p:spPr>
              <a:xfrm rot="10800000" flipH="1">
                <a:off x="6138487" y="5001863"/>
                <a:ext cx="16414" cy="12017"/>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32"/>
              <p:cNvSpPr/>
              <p:nvPr/>
            </p:nvSpPr>
            <p:spPr>
              <a:xfrm rot="10800000" flipH="1">
                <a:off x="7582555" y="4989699"/>
                <a:ext cx="29860" cy="25646"/>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32"/>
              <p:cNvSpPr/>
              <p:nvPr/>
            </p:nvSpPr>
            <p:spPr>
              <a:xfrm rot="10800000" flipH="1">
                <a:off x="7104655" y="4995488"/>
                <a:ext cx="24437" cy="20627"/>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32"/>
              <p:cNvSpPr/>
              <p:nvPr/>
            </p:nvSpPr>
            <p:spPr>
              <a:xfrm rot="10800000" flipH="1">
                <a:off x="5753794" y="5012781"/>
                <a:ext cx="9709" cy="9269"/>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32"/>
              <p:cNvSpPr/>
              <p:nvPr/>
            </p:nvSpPr>
            <p:spPr>
              <a:xfrm rot="10800000" flipH="1">
                <a:off x="7200096" y="5000727"/>
                <a:ext cx="25207" cy="21360"/>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32"/>
              <p:cNvSpPr/>
              <p:nvPr/>
            </p:nvSpPr>
            <p:spPr>
              <a:xfrm rot="10800000" flipH="1">
                <a:off x="7487114" y="4997137"/>
                <a:ext cx="28907" cy="24950"/>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32"/>
              <p:cNvSpPr/>
              <p:nvPr/>
            </p:nvSpPr>
            <p:spPr>
              <a:xfrm rot="10800000" flipH="1">
                <a:off x="8026894" y="4989186"/>
                <a:ext cx="37847" cy="32900"/>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32"/>
              <p:cNvSpPr/>
              <p:nvPr/>
            </p:nvSpPr>
            <p:spPr>
              <a:xfrm rot="10800000" flipH="1">
                <a:off x="7854661" y="4995598"/>
                <a:ext cx="34879" cy="2945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32"/>
              <p:cNvSpPr/>
              <p:nvPr/>
            </p:nvSpPr>
            <p:spPr>
              <a:xfrm rot="10800000" flipH="1">
                <a:off x="7295536" y="5002816"/>
                <a:ext cx="26855" cy="22972"/>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32"/>
              <p:cNvSpPr/>
              <p:nvPr/>
            </p:nvSpPr>
            <p:spPr>
              <a:xfrm rot="10800000" flipH="1">
                <a:off x="7391710" y="5001900"/>
                <a:ext cx="27588" cy="23888"/>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32"/>
              <p:cNvSpPr/>
              <p:nvPr/>
            </p:nvSpPr>
            <p:spPr>
              <a:xfrm rot="10800000" flipH="1">
                <a:off x="6617852" y="5012341"/>
                <a:ext cx="19418" cy="16377"/>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32"/>
              <p:cNvSpPr/>
              <p:nvPr/>
            </p:nvSpPr>
            <p:spPr>
              <a:xfrm rot="10800000" flipH="1">
                <a:off x="8102917" y="4997796"/>
                <a:ext cx="40851" cy="347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32"/>
              <p:cNvSpPr/>
              <p:nvPr/>
            </p:nvSpPr>
            <p:spPr>
              <a:xfrm rot="10800000" flipH="1">
                <a:off x="6231657" y="5022270"/>
                <a:ext cx="16194" cy="13189"/>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32"/>
              <p:cNvSpPr/>
              <p:nvPr/>
            </p:nvSpPr>
            <p:spPr>
              <a:xfrm rot="10800000" flipH="1">
                <a:off x="8176961" y="4999592"/>
                <a:ext cx="43782" cy="37114"/>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32"/>
              <p:cNvSpPr/>
              <p:nvPr/>
            </p:nvSpPr>
            <p:spPr>
              <a:xfrm rot="10800000" flipH="1">
                <a:off x="5172283" y="5036192"/>
                <a:ext cx="4506" cy="3957"/>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32"/>
              <p:cNvSpPr/>
              <p:nvPr/>
            </p:nvSpPr>
            <p:spPr>
              <a:xfrm rot="10800000" flipH="1">
                <a:off x="5846743" y="5033408"/>
                <a:ext cx="11431" cy="7437"/>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32"/>
              <p:cNvSpPr/>
              <p:nvPr/>
            </p:nvSpPr>
            <p:spPr>
              <a:xfrm rot="10800000" flipH="1">
                <a:off x="5076843" y="5038427"/>
                <a:ext cx="3004" cy="3004"/>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32"/>
              <p:cNvSpPr/>
              <p:nvPr/>
            </p:nvSpPr>
            <p:spPr>
              <a:xfrm rot="10800000" flipH="1">
                <a:off x="5267834" y="5038354"/>
                <a:ext cx="5129" cy="5386"/>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32"/>
              <p:cNvSpPr/>
              <p:nvPr/>
            </p:nvSpPr>
            <p:spPr>
              <a:xfrm rot="10800000" flipH="1">
                <a:off x="7760723" y="5015309"/>
                <a:ext cx="34329" cy="29090"/>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32"/>
              <p:cNvSpPr/>
              <p:nvPr/>
            </p:nvSpPr>
            <p:spPr>
              <a:xfrm rot="10800000" flipH="1">
                <a:off x="6714026" y="5029451"/>
                <a:ext cx="17916" cy="16560"/>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32"/>
              <p:cNvSpPr/>
              <p:nvPr/>
            </p:nvSpPr>
            <p:spPr>
              <a:xfrm rot="10800000" flipH="1">
                <a:off x="4981402" y="5044399"/>
                <a:ext cx="2308" cy="2272"/>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32"/>
              <p:cNvSpPr/>
              <p:nvPr/>
            </p:nvSpPr>
            <p:spPr>
              <a:xfrm rot="10800000" flipH="1">
                <a:off x="7934421" y="5016738"/>
                <a:ext cx="37847" cy="31435"/>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32"/>
              <p:cNvSpPr/>
              <p:nvPr/>
            </p:nvSpPr>
            <p:spPr>
              <a:xfrm rot="10800000" flipH="1">
                <a:off x="5362395" y="5044399"/>
                <a:ext cx="8207" cy="5972"/>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32"/>
              <p:cNvSpPr/>
              <p:nvPr/>
            </p:nvSpPr>
            <p:spPr>
              <a:xfrm rot="10800000" flipH="1">
                <a:off x="4885998" y="5054804"/>
                <a:ext cx="769" cy="1539"/>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32"/>
              <p:cNvSpPr/>
              <p:nvPr/>
            </p:nvSpPr>
            <p:spPr>
              <a:xfrm rot="10800000" flipH="1">
                <a:off x="6324862" y="5042421"/>
                <a:ext cx="17183" cy="14655"/>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32"/>
              <p:cNvSpPr/>
              <p:nvPr/>
            </p:nvSpPr>
            <p:spPr>
              <a:xfrm rot="10800000" flipH="1">
                <a:off x="7666784" y="5032455"/>
                <a:ext cx="32644" cy="27661"/>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32"/>
              <p:cNvSpPr/>
              <p:nvPr/>
            </p:nvSpPr>
            <p:spPr>
              <a:xfrm rot="10800000" flipH="1">
                <a:off x="5457653" y="5055427"/>
                <a:ext cx="8573" cy="5386"/>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32"/>
              <p:cNvSpPr/>
              <p:nvPr/>
            </p:nvSpPr>
            <p:spPr>
              <a:xfrm rot="10800000" flipH="1">
                <a:off x="6808697" y="5042384"/>
                <a:ext cx="22166" cy="18465"/>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32"/>
              <p:cNvSpPr/>
              <p:nvPr/>
            </p:nvSpPr>
            <p:spPr>
              <a:xfrm rot="10800000" flipH="1">
                <a:off x="5940059" y="5052606"/>
                <a:ext cx="12823" cy="8317"/>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32"/>
              <p:cNvSpPr/>
              <p:nvPr/>
            </p:nvSpPr>
            <p:spPr>
              <a:xfrm rot="10800000" flipH="1">
                <a:off x="8011543" y="5030184"/>
                <a:ext cx="35099" cy="33633"/>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32"/>
              <p:cNvSpPr/>
              <p:nvPr/>
            </p:nvSpPr>
            <p:spPr>
              <a:xfrm rot="10800000" flipH="1">
                <a:off x="4791327" y="5069716"/>
                <a:ext cx="769" cy="37"/>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32"/>
              <p:cNvSpPr/>
              <p:nvPr/>
            </p:nvSpPr>
            <p:spPr>
              <a:xfrm rot="10800000" flipH="1">
                <a:off x="8087493" y="5033957"/>
                <a:ext cx="42316" cy="35831"/>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32"/>
              <p:cNvSpPr/>
              <p:nvPr/>
            </p:nvSpPr>
            <p:spPr>
              <a:xfrm rot="10800000" flipH="1">
                <a:off x="7841985" y="5041835"/>
                <a:ext cx="36564" cy="30922"/>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32"/>
              <p:cNvSpPr/>
              <p:nvPr/>
            </p:nvSpPr>
            <p:spPr>
              <a:xfrm rot="10800000" flipH="1">
                <a:off x="7572113" y="5046597"/>
                <a:ext cx="31142" cy="2692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32"/>
              <p:cNvSpPr/>
              <p:nvPr/>
            </p:nvSpPr>
            <p:spPr>
              <a:xfrm rot="10800000" flipH="1">
                <a:off x="6903735" y="5054071"/>
                <a:ext cx="20554" cy="19894"/>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32"/>
              <p:cNvSpPr/>
              <p:nvPr/>
            </p:nvSpPr>
            <p:spPr>
              <a:xfrm rot="10800000" flipH="1">
                <a:off x="5552507" y="5066015"/>
                <a:ext cx="8976" cy="8207"/>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32"/>
              <p:cNvSpPr/>
              <p:nvPr/>
            </p:nvSpPr>
            <p:spPr>
              <a:xfrm rot="10800000" flipH="1">
                <a:off x="6418215" y="5062242"/>
                <a:ext cx="18502" cy="15351"/>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32"/>
              <p:cNvSpPr/>
              <p:nvPr/>
            </p:nvSpPr>
            <p:spPr>
              <a:xfrm rot="10800000" flipH="1">
                <a:off x="6034840" y="5069716"/>
                <a:ext cx="14948" cy="12713"/>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32"/>
              <p:cNvSpPr/>
              <p:nvPr/>
            </p:nvSpPr>
            <p:spPr>
              <a:xfrm rot="10800000" flipH="1">
                <a:off x="7476672" y="5057735"/>
                <a:ext cx="30409" cy="25463"/>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32"/>
              <p:cNvSpPr/>
              <p:nvPr/>
            </p:nvSpPr>
            <p:spPr>
              <a:xfrm rot="10800000" flipH="1">
                <a:off x="6998809" y="5063304"/>
                <a:ext cx="24437" cy="20664"/>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32"/>
              <p:cNvSpPr/>
              <p:nvPr/>
            </p:nvSpPr>
            <p:spPr>
              <a:xfrm rot="10800000" flipH="1">
                <a:off x="7094213" y="5068580"/>
                <a:ext cx="25939" cy="21360"/>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32"/>
              <p:cNvSpPr/>
              <p:nvPr/>
            </p:nvSpPr>
            <p:spPr>
              <a:xfrm rot="10800000" flipH="1">
                <a:off x="7381268" y="5065502"/>
                <a:ext cx="28870" cy="24437"/>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32"/>
              <p:cNvSpPr/>
              <p:nvPr/>
            </p:nvSpPr>
            <p:spPr>
              <a:xfrm rot="10800000" flipH="1">
                <a:off x="5647911" y="5081660"/>
                <a:ext cx="11211" cy="9709"/>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32"/>
              <p:cNvSpPr/>
              <p:nvPr/>
            </p:nvSpPr>
            <p:spPr>
              <a:xfrm rot="10800000" flipH="1">
                <a:off x="7921012" y="5058688"/>
                <a:ext cx="38616" cy="32717"/>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32"/>
              <p:cNvSpPr/>
              <p:nvPr/>
            </p:nvSpPr>
            <p:spPr>
              <a:xfrm rot="10800000" flipH="1">
                <a:off x="7285827" y="5069789"/>
                <a:ext cx="24291" cy="23155"/>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32"/>
              <p:cNvSpPr/>
              <p:nvPr/>
            </p:nvSpPr>
            <p:spPr>
              <a:xfrm rot="10800000" flipH="1">
                <a:off x="7190387" y="5071218"/>
                <a:ext cx="25939" cy="22422"/>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32"/>
              <p:cNvSpPr/>
              <p:nvPr/>
            </p:nvSpPr>
            <p:spPr>
              <a:xfrm rot="10800000" flipH="1">
                <a:off x="7749548" y="5064220"/>
                <a:ext cx="34146" cy="29420"/>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32"/>
              <p:cNvSpPr/>
              <p:nvPr/>
            </p:nvSpPr>
            <p:spPr>
              <a:xfrm rot="10800000" flipH="1">
                <a:off x="6512190" y="5080157"/>
                <a:ext cx="21946" cy="16487"/>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32"/>
              <p:cNvSpPr/>
              <p:nvPr/>
            </p:nvSpPr>
            <p:spPr>
              <a:xfrm rot="10800000" flipH="1">
                <a:off x="7998024" y="5067481"/>
                <a:ext cx="40814" cy="35099"/>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32"/>
              <p:cNvSpPr/>
              <p:nvPr/>
            </p:nvSpPr>
            <p:spPr>
              <a:xfrm rot="10800000" flipH="1">
                <a:off x="6125811" y="5090453"/>
                <a:ext cx="15681" cy="13593"/>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32"/>
              <p:cNvSpPr/>
              <p:nvPr/>
            </p:nvSpPr>
            <p:spPr>
              <a:xfrm rot="10800000" flipH="1">
                <a:off x="5741850" y="5099392"/>
                <a:ext cx="10478" cy="10039"/>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32"/>
              <p:cNvSpPr/>
              <p:nvPr/>
            </p:nvSpPr>
            <p:spPr>
              <a:xfrm rot="10800000" flipH="1">
                <a:off x="7655610" y="5084297"/>
                <a:ext cx="33377" cy="28724"/>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32"/>
              <p:cNvSpPr/>
              <p:nvPr/>
            </p:nvSpPr>
            <p:spPr>
              <a:xfrm rot="10800000" flipH="1">
                <a:off x="6606092" y="5096534"/>
                <a:ext cx="20737" cy="1736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32"/>
              <p:cNvSpPr/>
              <p:nvPr/>
            </p:nvSpPr>
            <p:spPr>
              <a:xfrm rot="10800000" flipH="1">
                <a:off x="7829308" y="5086056"/>
                <a:ext cx="37114" cy="31435"/>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32"/>
              <p:cNvSpPr/>
              <p:nvPr/>
            </p:nvSpPr>
            <p:spPr>
              <a:xfrm rot="10800000" flipH="1">
                <a:off x="6218980" y="5110750"/>
                <a:ext cx="17183" cy="14289"/>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32"/>
              <p:cNvSpPr/>
              <p:nvPr/>
            </p:nvSpPr>
            <p:spPr>
              <a:xfrm rot="10800000" flipH="1">
                <a:off x="7561158" y="5101041"/>
                <a:ext cx="32607" cy="275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32"/>
              <p:cNvSpPr/>
              <p:nvPr/>
            </p:nvSpPr>
            <p:spPr>
              <a:xfrm rot="10800000" flipH="1">
                <a:off x="6703584" y="5110237"/>
                <a:ext cx="21653" cy="18429"/>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32"/>
              <p:cNvSpPr/>
              <p:nvPr/>
            </p:nvSpPr>
            <p:spPr>
              <a:xfrm rot="10800000" flipH="1">
                <a:off x="5835788" y="5118187"/>
                <a:ext cx="11211" cy="11211"/>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32"/>
              <p:cNvSpPr/>
              <p:nvPr/>
            </p:nvSpPr>
            <p:spPr>
              <a:xfrm rot="10800000" flipH="1">
                <a:off x="7907053" y="5098806"/>
                <a:ext cx="40081" cy="34036"/>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32"/>
              <p:cNvSpPr/>
              <p:nvPr/>
            </p:nvSpPr>
            <p:spPr>
              <a:xfrm rot="10800000" flipH="1">
                <a:off x="7466633" y="5113864"/>
                <a:ext cx="27661" cy="26635"/>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32"/>
              <p:cNvSpPr/>
              <p:nvPr/>
            </p:nvSpPr>
            <p:spPr>
              <a:xfrm rot="10800000" flipH="1">
                <a:off x="7736872" y="5110860"/>
                <a:ext cx="35612" cy="30482"/>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32"/>
              <p:cNvSpPr/>
              <p:nvPr/>
            </p:nvSpPr>
            <p:spPr>
              <a:xfrm rot="10800000" flipH="1">
                <a:off x="6797853" y="5121924"/>
                <a:ext cx="20554" cy="19894"/>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32"/>
              <p:cNvSpPr/>
              <p:nvPr/>
            </p:nvSpPr>
            <p:spPr>
              <a:xfrm rot="10800000" flipH="1">
                <a:off x="6312186" y="5130131"/>
                <a:ext cx="18648" cy="15351"/>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32"/>
              <p:cNvSpPr/>
              <p:nvPr/>
            </p:nvSpPr>
            <p:spPr>
              <a:xfrm rot="10800000" flipH="1">
                <a:off x="5927492" y="5138155"/>
                <a:ext cx="14179" cy="12237"/>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32"/>
              <p:cNvSpPr/>
              <p:nvPr/>
            </p:nvSpPr>
            <p:spPr>
              <a:xfrm rot="10800000" flipH="1">
                <a:off x="7371559" y="5126101"/>
                <a:ext cx="29676" cy="25683"/>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32"/>
              <p:cNvSpPr/>
              <p:nvPr/>
            </p:nvSpPr>
            <p:spPr>
              <a:xfrm rot="10800000" flipH="1">
                <a:off x="6893696" y="5131157"/>
                <a:ext cx="23704" cy="20664"/>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32"/>
              <p:cNvSpPr/>
              <p:nvPr/>
            </p:nvSpPr>
            <p:spPr>
              <a:xfrm rot="10800000" flipH="1">
                <a:off x="7276118" y="5133575"/>
                <a:ext cx="28944" cy="24950"/>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32"/>
              <p:cNvSpPr/>
              <p:nvPr/>
            </p:nvSpPr>
            <p:spPr>
              <a:xfrm rot="10800000" flipH="1">
                <a:off x="6987928" y="5135773"/>
                <a:ext cx="23998" cy="23301"/>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32"/>
              <p:cNvSpPr/>
              <p:nvPr/>
            </p:nvSpPr>
            <p:spPr>
              <a:xfrm rot="10800000" flipH="1">
                <a:off x="7816119" y="5128556"/>
                <a:ext cx="38579" cy="32644"/>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32"/>
              <p:cNvSpPr/>
              <p:nvPr/>
            </p:nvSpPr>
            <p:spPr>
              <a:xfrm rot="10800000" flipH="1">
                <a:off x="7084541" y="5139070"/>
                <a:ext cx="26672" cy="22422"/>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32"/>
              <p:cNvSpPr/>
              <p:nvPr/>
            </p:nvSpPr>
            <p:spPr>
              <a:xfrm rot="10800000" flipH="1">
                <a:off x="7179982" y="5138008"/>
                <a:ext cx="28138" cy="23485"/>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32"/>
              <p:cNvSpPr/>
              <p:nvPr/>
            </p:nvSpPr>
            <p:spPr>
              <a:xfrm rot="10800000" flipH="1">
                <a:off x="7643666" y="5133502"/>
                <a:ext cx="34879" cy="29493"/>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32"/>
              <p:cNvSpPr/>
              <p:nvPr/>
            </p:nvSpPr>
            <p:spPr>
              <a:xfrm rot="10800000" flipH="1">
                <a:off x="6409092" y="5148010"/>
                <a:ext cx="19418" cy="16633"/>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32"/>
              <p:cNvSpPr/>
              <p:nvPr/>
            </p:nvSpPr>
            <p:spPr>
              <a:xfrm rot="10800000" flipH="1">
                <a:off x="6019928" y="5158452"/>
                <a:ext cx="16230" cy="13446"/>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32"/>
              <p:cNvSpPr/>
              <p:nvPr/>
            </p:nvSpPr>
            <p:spPr>
              <a:xfrm rot="10800000" flipH="1">
                <a:off x="7549727" y="5152883"/>
                <a:ext cx="33413" cy="28724"/>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32"/>
              <p:cNvSpPr/>
              <p:nvPr/>
            </p:nvSpPr>
            <p:spPr>
              <a:xfrm rot="10800000" flipH="1">
                <a:off x="6503031" y="5164753"/>
                <a:ext cx="20920" cy="17586"/>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32"/>
              <p:cNvSpPr/>
              <p:nvPr/>
            </p:nvSpPr>
            <p:spPr>
              <a:xfrm rot="10800000" flipH="1">
                <a:off x="7719176" y="5155447"/>
                <a:ext cx="37114" cy="3198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32"/>
              <p:cNvSpPr/>
              <p:nvPr/>
            </p:nvSpPr>
            <p:spPr>
              <a:xfrm rot="10800000" flipH="1">
                <a:off x="6113867" y="5178566"/>
                <a:ext cx="16450" cy="14618"/>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32"/>
              <p:cNvSpPr/>
              <p:nvPr/>
            </p:nvSpPr>
            <p:spPr>
              <a:xfrm rot="10800000" flipH="1">
                <a:off x="6597702" y="5178089"/>
                <a:ext cx="21653" cy="18429"/>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32"/>
              <p:cNvSpPr/>
              <p:nvPr/>
            </p:nvSpPr>
            <p:spPr>
              <a:xfrm rot="10800000" flipH="1">
                <a:off x="7455422" y="5170066"/>
                <a:ext cx="29127" cy="27771"/>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32"/>
              <p:cNvSpPr/>
              <p:nvPr/>
            </p:nvSpPr>
            <p:spPr>
              <a:xfrm rot="10800000" flipH="1">
                <a:off x="6692410" y="5191096"/>
                <a:ext cx="22386" cy="18832"/>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32"/>
              <p:cNvSpPr/>
              <p:nvPr/>
            </p:nvSpPr>
            <p:spPr>
              <a:xfrm rot="10800000" flipH="1">
                <a:off x="7361117" y="5183768"/>
                <a:ext cx="31142" cy="26196"/>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32"/>
              <p:cNvSpPr/>
              <p:nvPr/>
            </p:nvSpPr>
            <p:spPr>
              <a:xfrm rot="10800000" flipH="1">
                <a:off x="7631246" y="5179995"/>
                <a:ext cx="36308" cy="30849"/>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32"/>
              <p:cNvSpPr/>
              <p:nvPr/>
            </p:nvSpPr>
            <p:spPr>
              <a:xfrm rot="10800000" flipH="1">
                <a:off x="6207073" y="5197947"/>
                <a:ext cx="17916" cy="15388"/>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32"/>
              <p:cNvSpPr/>
              <p:nvPr/>
            </p:nvSpPr>
            <p:spPr>
              <a:xfrm rot="10800000" flipH="1">
                <a:off x="7265713" y="5194540"/>
                <a:ext cx="29640" cy="25097"/>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32"/>
              <p:cNvSpPr/>
              <p:nvPr/>
            </p:nvSpPr>
            <p:spPr>
              <a:xfrm rot="10800000" flipH="1">
                <a:off x="6787814" y="5198716"/>
                <a:ext cx="25646" cy="20957"/>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32"/>
              <p:cNvSpPr/>
              <p:nvPr/>
            </p:nvSpPr>
            <p:spPr>
              <a:xfrm rot="10800000" flipH="1">
                <a:off x="6883255" y="5204652"/>
                <a:ext cx="25390" cy="21689"/>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32"/>
              <p:cNvSpPr/>
              <p:nvPr/>
            </p:nvSpPr>
            <p:spPr>
              <a:xfrm rot="10800000" flipH="1">
                <a:off x="7170273" y="5201684"/>
                <a:ext cx="29127" cy="24950"/>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32"/>
              <p:cNvSpPr/>
              <p:nvPr/>
            </p:nvSpPr>
            <p:spPr>
              <a:xfrm rot="10800000" flipH="1">
                <a:off x="6979428" y="5206923"/>
                <a:ext cx="22386" cy="216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32"/>
              <p:cNvSpPr/>
              <p:nvPr/>
            </p:nvSpPr>
            <p:spPr>
              <a:xfrm rot="10800000" flipH="1">
                <a:off x="7074832" y="5206190"/>
                <a:ext cx="27405" cy="23155"/>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32"/>
              <p:cNvSpPr/>
              <p:nvPr/>
            </p:nvSpPr>
            <p:spPr>
              <a:xfrm rot="10800000" flipH="1">
                <a:off x="7538040" y="5201684"/>
                <a:ext cx="34842" cy="3004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32"/>
              <p:cNvSpPr/>
              <p:nvPr/>
            </p:nvSpPr>
            <p:spPr>
              <a:xfrm rot="10800000" flipH="1">
                <a:off x="6300242" y="5215863"/>
                <a:ext cx="22898" cy="16450"/>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32"/>
              <p:cNvSpPr/>
              <p:nvPr/>
            </p:nvSpPr>
            <p:spPr>
              <a:xfrm rot="10800000" flipH="1">
                <a:off x="6397405" y="5232240"/>
                <a:ext cx="20664" cy="1795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32"/>
              <p:cNvSpPr/>
              <p:nvPr/>
            </p:nvSpPr>
            <p:spPr>
              <a:xfrm rot="10800000" flipH="1">
                <a:off x="7444101" y="5221798"/>
                <a:ext cx="34110" cy="28577"/>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32"/>
              <p:cNvSpPr/>
              <p:nvPr/>
            </p:nvSpPr>
            <p:spPr>
              <a:xfrm rot="10800000" flipH="1">
                <a:off x="6488119" y="5246418"/>
                <a:ext cx="25866" cy="18685"/>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32"/>
              <p:cNvSpPr/>
              <p:nvPr/>
            </p:nvSpPr>
            <p:spPr>
              <a:xfrm rot="10800000" flipH="1">
                <a:off x="7350163" y="5238212"/>
                <a:ext cx="32607" cy="2810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32"/>
              <p:cNvSpPr/>
              <p:nvPr/>
            </p:nvSpPr>
            <p:spPr>
              <a:xfrm rot="10800000" flipH="1">
                <a:off x="6587260" y="5257593"/>
                <a:ext cx="21653" cy="18868"/>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32"/>
              <p:cNvSpPr/>
              <p:nvPr/>
            </p:nvSpPr>
            <p:spPr>
              <a:xfrm rot="10800000" flipH="1">
                <a:off x="7255272" y="5252317"/>
                <a:ext cx="31325" cy="26379"/>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32"/>
              <p:cNvSpPr/>
              <p:nvPr/>
            </p:nvSpPr>
            <p:spPr>
              <a:xfrm rot="10800000" flipH="1">
                <a:off x="6682188" y="5267302"/>
                <a:ext cx="24401" cy="20444"/>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32"/>
              <p:cNvSpPr/>
              <p:nvPr/>
            </p:nvSpPr>
            <p:spPr>
              <a:xfrm rot="10800000" flipH="1">
                <a:off x="7160051" y="5262759"/>
                <a:ext cx="30372" cy="25610"/>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32"/>
              <p:cNvSpPr/>
              <p:nvPr/>
            </p:nvSpPr>
            <p:spPr>
              <a:xfrm rot="10800000" flipH="1">
                <a:off x="6777629" y="5272504"/>
                <a:ext cx="25133" cy="21689"/>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32"/>
              <p:cNvSpPr/>
              <p:nvPr/>
            </p:nvSpPr>
            <p:spPr>
              <a:xfrm rot="10800000" flipH="1">
                <a:off x="7064647" y="5270196"/>
                <a:ext cx="28870" cy="24291"/>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32"/>
              <p:cNvSpPr/>
              <p:nvPr/>
            </p:nvSpPr>
            <p:spPr>
              <a:xfrm rot="10800000" flipH="1">
                <a:off x="6968986" y="5274006"/>
                <a:ext cx="27625" cy="23741"/>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32"/>
              <p:cNvSpPr/>
              <p:nvPr/>
            </p:nvSpPr>
            <p:spPr>
              <a:xfrm rot="10800000" flipH="1">
                <a:off x="6873033" y="5274739"/>
                <a:ext cx="26635" cy="23045"/>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32"/>
            <p:cNvGrpSpPr/>
            <p:nvPr/>
          </p:nvGrpSpPr>
          <p:grpSpPr>
            <a:xfrm>
              <a:off x="-773975" y="3668825"/>
              <a:ext cx="4263250" cy="2128775"/>
              <a:chOff x="-773975" y="3668825"/>
              <a:chExt cx="4263250" cy="2128775"/>
            </a:xfrm>
          </p:grpSpPr>
          <p:sp>
            <p:nvSpPr>
              <p:cNvPr id="10848" name="Google Shape;10848;p32"/>
              <p:cNvSpPr/>
              <p:nvPr/>
            </p:nvSpPr>
            <p:spPr>
              <a:xfrm>
                <a:off x="359125" y="4506306"/>
                <a:ext cx="3130150" cy="1097025"/>
              </a:xfrm>
              <a:custGeom>
                <a:avLst/>
                <a:gdLst/>
                <a:ahLst/>
                <a:cxnLst/>
                <a:rect l="l" t="t" r="r" b="b"/>
                <a:pathLst>
                  <a:path w="125206" h="43881" extrusionOk="0">
                    <a:moveTo>
                      <a:pt x="0" y="27213"/>
                    </a:moveTo>
                    <a:cubicBezTo>
                      <a:pt x="4718" y="23758"/>
                      <a:pt x="17477" y="8939"/>
                      <a:pt x="28309" y="6480"/>
                    </a:cubicBezTo>
                    <a:cubicBezTo>
                      <a:pt x="39141" y="4021"/>
                      <a:pt x="53494" y="13536"/>
                      <a:pt x="64992" y="12460"/>
                    </a:cubicBezTo>
                    <a:cubicBezTo>
                      <a:pt x="76490" y="11384"/>
                      <a:pt x="87992" y="354"/>
                      <a:pt x="97295" y="22"/>
                    </a:cubicBezTo>
                    <a:cubicBezTo>
                      <a:pt x="106598" y="-310"/>
                      <a:pt x="116160" y="3157"/>
                      <a:pt x="120812" y="10467"/>
                    </a:cubicBezTo>
                    <a:cubicBezTo>
                      <a:pt x="125464" y="17777"/>
                      <a:pt x="124474" y="38312"/>
                      <a:pt x="125206" y="43881"/>
                    </a:cubicBezTo>
                  </a:path>
                </a:pathLst>
              </a:custGeom>
              <a:noFill/>
              <a:ln w="19050" cap="flat" cmpd="sng">
                <a:solidFill>
                  <a:schemeClr val="dk2"/>
                </a:solidFill>
                <a:prstDash val="solid"/>
                <a:round/>
                <a:headEnd type="none" w="med" len="med"/>
                <a:tailEnd type="none" w="med" len="med"/>
              </a:ln>
            </p:spPr>
          </p:sp>
          <p:sp>
            <p:nvSpPr>
              <p:cNvPr id="10849" name="Google Shape;10849;p32"/>
              <p:cNvSpPr/>
              <p:nvPr/>
            </p:nvSpPr>
            <p:spPr>
              <a:xfrm>
                <a:off x="-773975" y="3668825"/>
                <a:ext cx="2041250" cy="2128775"/>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33"/>
        <p:cNvGrpSpPr/>
        <p:nvPr/>
      </p:nvGrpSpPr>
      <p:grpSpPr>
        <a:xfrm>
          <a:off x="0" y="0"/>
          <a:ext cx="0" cy="0"/>
          <a:chOff x="0" y="0"/>
          <a:chExt cx="0" cy="0"/>
        </a:xfrm>
      </p:grpSpPr>
      <p:grpSp>
        <p:nvGrpSpPr>
          <p:cNvPr id="1434" name="Google Shape;1434;p5"/>
          <p:cNvGrpSpPr/>
          <p:nvPr/>
        </p:nvGrpSpPr>
        <p:grpSpPr>
          <a:xfrm>
            <a:off x="-669580" y="-849500"/>
            <a:ext cx="10753028" cy="7232277"/>
            <a:chOff x="-669580" y="-849500"/>
            <a:chExt cx="10753028" cy="7232277"/>
          </a:xfrm>
        </p:grpSpPr>
        <p:grpSp>
          <p:nvGrpSpPr>
            <p:cNvPr id="1435" name="Google Shape;1435;p5"/>
            <p:cNvGrpSpPr/>
            <p:nvPr/>
          </p:nvGrpSpPr>
          <p:grpSpPr>
            <a:xfrm>
              <a:off x="3895877" y="4084237"/>
              <a:ext cx="5910876" cy="1684007"/>
              <a:chOff x="4791327" y="3919371"/>
              <a:chExt cx="4838238" cy="1378413"/>
            </a:xfrm>
          </p:grpSpPr>
          <p:sp>
            <p:nvSpPr>
              <p:cNvPr id="1436" name="Google Shape;1436;p5"/>
              <p:cNvSpPr/>
              <p:nvPr/>
            </p:nvSpPr>
            <p:spPr>
              <a:xfrm rot="10800000" flipH="1">
                <a:off x="6771400" y="3919371"/>
                <a:ext cx="3774" cy="3774"/>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
              <p:cNvSpPr/>
              <p:nvPr/>
            </p:nvSpPr>
            <p:spPr>
              <a:xfrm rot="10800000" flipH="1">
                <a:off x="6675263" y="3922376"/>
                <a:ext cx="3004" cy="3004"/>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
              <p:cNvSpPr/>
              <p:nvPr/>
            </p:nvSpPr>
            <p:spPr>
              <a:xfrm rot="10800000" flipH="1">
                <a:off x="6866255" y="3921899"/>
                <a:ext cx="5276" cy="3481"/>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
              <p:cNvSpPr/>
              <p:nvPr/>
            </p:nvSpPr>
            <p:spPr>
              <a:xfrm rot="10800000" flipH="1">
                <a:off x="6962282" y="3925343"/>
                <a:ext cx="5972" cy="6009"/>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
              <p:cNvSpPr/>
              <p:nvPr/>
            </p:nvSpPr>
            <p:spPr>
              <a:xfrm rot="10800000" flipH="1">
                <a:off x="6580556" y="3930583"/>
                <a:ext cx="1539" cy="1502"/>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
              <p:cNvSpPr/>
              <p:nvPr/>
            </p:nvSpPr>
            <p:spPr>
              <a:xfrm rot="10800000" flipH="1">
                <a:off x="7056696" y="3936298"/>
                <a:ext cx="7731" cy="5496"/>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
              <p:cNvSpPr/>
              <p:nvPr/>
            </p:nvSpPr>
            <p:spPr>
              <a:xfrm rot="10800000" flipH="1">
                <a:off x="6485151" y="3943259"/>
                <a:ext cx="769" cy="37"/>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
              <p:cNvSpPr/>
              <p:nvPr/>
            </p:nvSpPr>
            <p:spPr>
              <a:xfrm rot="10800000" flipH="1">
                <a:off x="7152394" y="3947729"/>
                <a:ext cx="7474" cy="7474"/>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
              <p:cNvSpPr/>
              <p:nvPr/>
            </p:nvSpPr>
            <p:spPr>
              <a:xfrm rot="10800000" flipH="1">
                <a:off x="7245709" y="3965608"/>
                <a:ext cx="9782" cy="6155"/>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
              <p:cNvSpPr/>
              <p:nvPr/>
            </p:nvSpPr>
            <p:spPr>
              <a:xfrm rot="10800000" flipH="1">
                <a:off x="7340234" y="3981875"/>
                <a:ext cx="10845" cy="10002"/>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
              <p:cNvSpPr/>
              <p:nvPr/>
            </p:nvSpPr>
            <p:spPr>
              <a:xfrm rot="10800000" flipH="1">
                <a:off x="6665555" y="3989459"/>
                <a:ext cx="3774" cy="3224"/>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
              <p:cNvSpPr/>
              <p:nvPr/>
            </p:nvSpPr>
            <p:spPr>
              <a:xfrm rot="10800000" flipH="1">
                <a:off x="6760226" y="3990228"/>
                <a:ext cx="5276" cy="4506"/>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
              <p:cNvSpPr/>
              <p:nvPr/>
            </p:nvSpPr>
            <p:spPr>
              <a:xfrm rot="10800000" flipH="1">
                <a:off x="6569381" y="3992463"/>
                <a:ext cx="3004" cy="3004"/>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
              <p:cNvSpPr/>
              <p:nvPr/>
            </p:nvSpPr>
            <p:spPr>
              <a:xfrm rot="10800000" flipH="1">
                <a:off x="6856399" y="3995431"/>
                <a:ext cx="6009" cy="5239"/>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
              <p:cNvSpPr/>
              <p:nvPr/>
            </p:nvSpPr>
            <p:spPr>
              <a:xfrm rot="10800000" flipH="1">
                <a:off x="6474710" y="4000633"/>
                <a:ext cx="1502" cy="1539"/>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
              <p:cNvSpPr/>
              <p:nvPr/>
            </p:nvSpPr>
            <p:spPr>
              <a:xfrm rot="10800000" flipH="1">
                <a:off x="6951840" y="4004370"/>
                <a:ext cx="6741" cy="6741"/>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
              <p:cNvSpPr/>
              <p:nvPr/>
            </p:nvSpPr>
            <p:spPr>
              <a:xfrm rot="10800000" flipH="1">
                <a:off x="7433440" y="4002026"/>
                <a:ext cx="12713" cy="10588"/>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
              <p:cNvSpPr/>
              <p:nvPr/>
            </p:nvSpPr>
            <p:spPr>
              <a:xfrm rot="10800000" flipH="1">
                <a:off x="6379269" y="401331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
              <p:cNvSpPr/>
              <p:nvPr/>
            </p:nvSpPr>
            <p:spPr>
              <a:xfrm rot="10800000" flipH="1">
                <a:off x="9585746" y="3981948"/>
                <a:ext cx="40081" cy="33707"/>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
              <p:cNvSpPr/>
              <p:nvPr/>
            </p:nvSpPr>
            <p:spPr>
              <a:xfrm rot="10800000" flipH="1">
                <a:off x="7046511" y="4017047"/>
                <a:ext cx="7511" cy="7511"/>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
              <p:cNvSpPr/>
              <p:nvPr/>
            </p:nvSpPr>
            <p:spPr>
              <a:xfrm rot="10800000" flipH="1">
                <a:off x="7526646" y="4023019"/>
                <a:ext cx="12713" cy="11944"/>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
              <p:cNvSpPr/>
              <p:nvPr/>
            </p:nvSpPr>
            <p:spPr>
              <a:xfrm rot="10800000" flipH="1">
                <a:off x="7140450" y="4032545"/>
                <a:ext cx="8976" cy="839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
              <p:cNvSpPr/>
              <p:nvPr/>
            </p:nvSpPr>
            <p:spPr>
              <a:xfrm rot="10800000" flipH="1">
                <a:off x="9495545" y="4015069"/>
                <a:ext cx="39349" cy="32644"/>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
              <p:cNvSpPr/>
              <p:nvPr/>
            </p:nvSpPr>
            <p:spPr>
              <a:xfrm rot="10800000" flipH="1">
                <a:off x="9569553" y="4016278"/>
                <a:ext cx="41584" cy="35245"/>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
              <p:cNvSpPr/>
              <p:nvPr/>
            </p:nvSpPr>
            <p:spPr>
              <a:xfrm rot="10800000" flipH="1">
                <a:off x="7617580" y="4045221"/>
                <a:ext cx="15681" cy="12860"/>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
              <p:cNvSpPr/>
              <p:nvPr/>
            </p:nvSpPr>
            <p:spPr>
              <a:xfrm rot="10800000" flipH="1">
                <a:off x="7234388" y="4050607"/>
                <a:ext cx="10478" cy="9709"/>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
              <p:cNvSpPr/>
              <p:nvPr/>
            </p:nvSpPr>
            <p:spPr>
              <a:xfrm rot="10800000" flipH="1">
                <a:off x="6559672" y="4058814"/>
                <a:ext cx="3774" cy="3737"/>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
              <p:cNvSpPr/>
              <p:nvPr/>
            </p:nvSpPr>
            <p:spPr>
              <a:xfrm rot="10800000" flipH="1">
                <a:off x="6655113" y="4059547"/>
                <a:ext cx="4506" cy="4506"/>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
              <p:cNvSpPr/>
              <p:nvPr/>
            </p:nvSpPr>
            <p:spPr>
              <a:xfrm rot="10800000" flipH="1">
                <a:off x="6463389" y="4063174"/>
                <a:ext cx="3151" cy="194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
              <p:cNvSpPr/>
              <p:nvPr/>
            </p:nvSpPr>
            <p:spPr>
              <a:xfrm rot="10800000" flipH="1">
                <a:off x="6750554" y="4064749"/>
                <a:ext cx="5972" cy="5276"/>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
              <p:cNvSpPr/>
              <p:nvPr/>
            </p:nvSpPr>
            <p:spPr>
              <a:xfrm rot="10800000" flipH="1">
                <a:off x="6368095" y="4070721"/>
                <a:ext cx="2272" cy="1832"/>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
              <p:cNvSpPr/>
              <p:nvPr/>
            </p:nvSpPr>
            <p:spPr>
              <a:xfrm rot="10800000" flipH="1">
                <a:off x="9405343" y="4045368"/>
                <a:ext cx="41803" cy="32094"/>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
              <p:cNvSpPr/>
              <p:nvPr/>
            </p:nvSpPr>
            <p:spPr>
              <a:xfrm rot="10800000" flipH="1">
                <a:off x="6845958" y="4073725"/>
                <a:ext cx="6741" cy="6741"/>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
              <p:cNvSpPr/>
              <p:nvPr/>
            </p:nvSpPr>
            <p:spPr>
              <a:xfrm rot="10800000" flipH="1">
                <a:off x="7326825" y="4070721"/>
                <a:ext cx="13446" cy="10478"/>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
              <p:cNvSpPr/>
              <p:nvPr/>
            </p:nvSpPr>
            <p:spPr>
              <a:xfrm rot="10800000" flipH="1">
                <a:off x="7710786" y="4067277"/>
                <a:ext cx="16414" cy="13922"/>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
              <p:cNvSpPr/>
              <p:nvPr/>
            </p:nvSpPr>
            <p:spPr>
              <a:xfrm rot="10800000" flipH="1">
                <a:off x="6273423" y="4083398"/>
                <a:ext cx="37" cy="769"/>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
              <p:cNvSpPr/>
              <p:nvPr/>
            </p:nvSpPr>
            <p:spPr>
              <a:xfrm rot="10800000" flipH="1">
                <a:off x="9480853" y="4052072"/>
                <a:ext cx="39349" cy="33926"/>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
              <p:cNvSpPr/>
              <p:nvPr/>
            </p:nvSpPr>
            <p:spPr>
              <a:xfrm rot="10800000" flipH="1">
                <a:off x="9553176" y="4050570"/>
                <a:ext cx="42316" cy="35758"/>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
              <p:cNvSpPr/>
              <p:nvPr/>
            </p:nvSpPr>
            <p:spPr>
              <a:xfrm rot="10800000" flipH="1">
                <a:off x="6940666" y="4085632"/>
                <a:ext cx="8976" cy="7511"/>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
              <p:cNvSpPr/>
              <p:nvPr/>
            </p:nvSpPr>
            <p:spPr>
              <a:xfrm rot="10800000" flipH="1">
                <a:off x="7419921" y="4094609"/>
                <a:ext cx="13006" cy="897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
              <p:cNvSpPr/>
              <p:nvPr/>
            </p:nvSpPr>
            <p:spPr>
              <a:xfrm rot="10800000" flipH="1">
                <a:off x="7803222" y="4088893"/>
                <a:ext cx="17916" cy="1542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
              <p:cNvSpPr/>
              <p:nvPr/>
            </p:nvSpPr>
            <p:spPr>
              <a:xfrm rot="10800000" flipH="1">
                <a:off x="9313640" y="4073542"/>
                <a:ext cx="36344" cy="30812"/>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
              <p:cNvSpPr/>
              <p:nvPr/>
            </p:nvSpPr>
            <p:spPr>
              <a:xfrm rot="10800000" flipH="1">
                <a:off x="7033835" y="4101240"/>
                <a:ext cx="10295" cy="9086"/>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
              <p:cNvSpPr/>
              <p:nvPr/>
            </p:nvSpPr>
            <p:spPr>
              <a:xfrm rot="10800000" flipH="1">
                <a:off x="9390432" y="4084130"/>
                <a:ext cx="38799" cy="33450"/>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
              <p:cNvSpPr/>
              <p:nvPr/>
            </p:nvSpPr>
            <p:spPr>
              <a:xfrm rot="10800000" flipH="1">
                <a:off x="9464440" y="4087098"/>
                <a:ext cx="41584" cy="35025"/>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
              <p:cNvSpPr/>
              <p:nvPr/>
            </p:nvSpPr>
            <p:spPr>
              <a:xfrm rot="10800000" flipH="1">
                <a:off x="7897893" y="4109483"/>
                <a:ext cx="20957" cy="15901"/>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
              <p:cNvSpPr/>
              <p:nvPr/>
            </p:nvSpPr>
            <p:spPr>
              <a:xfrm rot="10800000" flipH="1">
                <a:off x="7513969" y="4113514"/>
                <a:ext cx="13446" cy="13153"/>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
              <p:cNvSpPr/>
              <p:nvPr/>
            </p:nvSpPr>
            <p:spPr>
              <a:xfrm rot="10800000" flipH="1">
                <a:off x="7128506" y="4119192"/>
                <a:ext cx="10478" cy="9709"/>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
              <p:cNvSpPr/>
              <p:nvPr/>
            </p:nvSpPr>
            <p:spPr>
              <a:xfrm rot="10800000" flipH="1">
                <a:off x="9221203" y="4098895"/>
                <a:ext cx="35612" cy="30006"/>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
              <p:cNvSpPr/>
              <p:nvPr/>
            </p:nvSpPr>
            <p:spPr>
              <a:xfrm rot="10800000" flipH="1">
                <a:off x="6453094" y="4128865"/>
                <a:ext cx="3737" cy="3774"/>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
              <p:cNvSpPr/>
              <p:nvPr/>
            </p:nvSpPr>
            <p:spPr>
              <a:xfrm rot="10800000" flipH="1">
                <a:off x="6549267" y="4129561"/>
                <a:ext cx="5056" cy="4653"/>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
              <p:cNvSpPr/>
              <p:nvPr/>
            </p:nvSpPr>
            <p:spPr>
              <a:xfrm rot="10800000" flipH="1">
                <a:off x="6357653" y="413260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
              <p:cNvSpPr/>
              <p:nvPr/>
            </p:nvSpPr>
            <p:spPr>
              <a:xfrm rot="10800000" flipH="1">
                <a:off x="6644671" y="4134104"/>
                <a:ext cx="6009" cy="545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
              <p:cNvSpPr/>
              <p:nvPr/>
            </p:nvSpPr>
            <p:spPr>
              <a:xfrm rot="10800000" flipH="1">
                <a:off x="6262212" y="4141798"/>
                <a:ext cx="2088" cy="1282"/>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
              <p:cNvSpPr/>
              <p:nvPr/>
            </p:nvSpPr>
            <p:spPr>
              <a:xfrm rot="10800000" flipH="1">
                <a:off x="7990330" y="4128865"/>
                <a:ext cx="19967" cy="16560"/>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
              <p:cNvSpPr/>
              <p:nvPr/>
            </p:nvSpPr>
            <p:spPr>
              <a:xfrm rot="10800000" flipH="1">
                <a:off x="9299681" y="4114686"/>
                <a:ext cx="37847" cy="32168"/>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
              <p:cNvSpPr/>
              <p:nvPr/>
            </p:nvSpPr>
            <p:spPr>
              <a:xfrm rot="10800000" flipH="1">
                <a:off x="6740112" y="4142311"/>
                <a:ext cx="6741" cy="6741"/>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
              <p:cNvSpPr/>
              <p:nvPr/>
            </p:nvSpPr>
            <p:spPr>
              <a:xfrm rot="10800000" flipH="1">
                <a:off x="7604903" y="4135093"/>
                <a:ext cx="16450" cy="13959"/>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
              <p:cNvSpPr/>
              <p:nvPr/>
            </p:nvSpPr>
            <p:spPr>
              <a:xfrm rot="10800000" flipH="1">
                <a:off x="7221455" y="4141798"/>
                <a:ext cx="11651" cy="7987"/>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
              <p:cNvSpPr/>
              <p:nvPr/>
            </p:nvSpPr>
            <p:spPr>
              <a:xfrm rot="10800000" flipH="1">
                <a:off x="9127998" y="4121244"/>
                <a:ext cx="34329" cy="29310"/>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
              <p:cNvSpPr/>
              <p:nvPr/>
            </p:nvSpPr>
            <p:spPr>
              <a:xfrm rot="10800000" flipH="1">
                <a:off x="6167541" y="4154218"/>
                <a:ext cx="37" cy="37"/>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
              <p:cNvSpPr/>
              <p:nvPr/>
            </p:nvSpPr>
            <p:spPr>
              <a:xfrm rot="10800000" flipH="1">
                <a:off x="9375520" y="4121940"/>
                <a:ext cx="39568" cy="33853"/>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
              <p:cNvSpPr/>
              <p:nvPr/>
            </p:nvSpPr>
            <p:spPr>
              <a:xfrm rot="10800000" flipH="1">
                <a:off x="9447843" y="4120695"/>
                <a:ext cx="42536" cy="36454"/>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
              <p:cNvSpPr/>
              <p:nvPr/>
            </p:nvSpPr>
            <p:spPr>
              <a:xfrm rot="10800000" flipH="1">
                <a:off x="6833940" y="4156746"/>
                <a:ext cx="8500" cy="5715"/>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
              <p:cNvSpPr/>
              <p:nvPr/>
            </p:nvSpPr>
            <p:spPr>
              <a:xfrm rot="10800000" flipH="1">
                <a:off x="8087273" y="4145791"/>
                <a:ext cx="19894" cy="1795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
              <p:cNvSpPr/>
              <p:nvPr/>
            </p:nvSpPr>
            <p:spPr>
              <a:xfrm rot="10800000" flipH="1">
                <a:off x="9034828" y="4140918"/>
                <a:ext cx="32607" cy="27588"/>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
              <p:cNvSpPr/>
              <p:nvPr/>
            </p:nvSpPr>
            <p:spPr>
              <a:xfrm rot="10800000" flipH="1">
                <a:off x="7315650" y="4162644"/>
                <a:ext cx="12970" cy="9526"/>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
              <p:cNvSpPr/>
              <p:nvPr/>
            </p:nvSpPr>
            <p:spPr>
              <a:xfrm rot="10800000" flipH="1">
                <a:off x="7700344" y="4157002"/>
                <a:ext cx="15314" cy="15168"/>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
              <p:cNvSpPr/>
              <p:nvPr/>
            </p:nvSpPr>
            <p:spPr>
              <a:xfrm rot="10800000" flipH="1">
                <a:off x="9208014" y="4142274"/>
                <a:ext cx="36344" cy="30922"/>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
              <p:cNvSpPr/>
              <p:nvPr/>
            </p:nvSpPr>
            <p:spPr>
              <a:xfrm rot="10800000" flipH="1">
                <a:off x="6928722" y="4169899"/>
                <a:ext cx="8976" cy="897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
              <p:cNvSpPr/>
              <p:nvPr/>
            </p:nvSpPr>
            <p:spPr>
              <a:xfrm rot="10800000" flipH="1">
                <a:off x="8178976" y="4160446"/>
                <a:ext cx="21653" cy="18502"/>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
              <p:cNvSpPr/>
              <p:nvPr/>
            </p:nvSpPr>
            <p:spPr>
              <a:xfrm rot="10800000" flipH="1">
                <a:off x="8940157" y="4157039"/>
                <a:ext cx="31875" cy="27038"/>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
              <p:cNvSpPr/>
              <p:nvPr/>
            </p:nvSpPr>
            <p:spPr>
              <a:xfrm rot="10800000" flipH="1">
                <a:off x="9285539" y="4154218"/>
                <a:ext cx="38579" cy="32900"/>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
              <p:cNvSpPr/>
              <p:nvPr/>
            </p:nvSpPr>
            <p:spPr>
              <a:xfrm rot="10800000" flipH="1">
                <a:off x="9581277" y="4147989"/>
                <a:ext cx="48288" cy="41327"/>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
              <p:cNvSpPr/>
              <p:nvPr/>
            </p:nvSpPr>
            <p:spPr>
              <a:xfrm rot="10800000" flipH="1">
                <a:off x="8273648" y="4171804"/>
                <a:ext cx="23668" cy="19821"/>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
              <p:cNvSpPr/>
              <p:nvPr/>
            </p:nvSpPr>
            <p:spPr>
              <a:xfrm rot="10800000" flipH="1">
                <a:off x="9359327" y="4156453"/>
                <a:ext cx="40851" cy="35209"/>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
              <p:cNvSpPr/>
              <p:nvPr/>
            </p:nvSpPr>
            <p:spPr>
              <a:xfrm rot="10800000" flipH="1">
                <a:off x="7791278" y="4178069"/>
                <a:ext cx="18685" cy="15937"/>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
              <p:cNvSpPr/>
              <p:nvPr/>
            </p:nvSpPr>
            <p:spPr>
              <a:xfrm rot="10800000" flipH="1">
                <a:off x="7406585" y="4181806"/>
                <a:ext cx="14948" cy="12823"/>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
              <p:cNvSpPr/>
              <p:nvPr/>
            </p:nvSpPr>
            <p:spPr>
              <a:xfrm rot="10800000" flipH="1">
                <a:off x="8845449" y="4169569"/>
                <a:ext cx="30629" cy="2575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
              <p:cNvSpPr/>
              <p:nvPr/>
            </p:nvSpPr>
            <p:spPr>
              <a:xfrm rot="10800000" flipH="1">
                <a:off x="7022660" y="4189243"/>
                <a:ext cx="9709" cy="8243"/>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
              <p:cNvSpPr/>
              <p:nvPr/>
            </p:nvSpPr>
            <p:spPr>
              <a:xfrm rot="10800000" flipH="1">
                <a:off x="9115541" y="4167627"/>
                <a:ext cx="35612" cy="30189"/>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
              <p:cNvSpPr/>
              <p:nvPr/>
            </p:nvSpPr>
            <p:spPr>
              <a:xfrm rot="10800000" flipH="1">
                <a:off x="8368319" y="4180267"/>
                <a:ext cx="25170" cy="20957"/>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
              <p:cNvSpPr/>
              <p:nvPr/>
            </p:nvSpPr>
            <p:spPr>
              <a:xfrm rot="10800000" flipH="1">
                <a:off x="6347211" y="4198952"/>
                <a:ext cx="3774" cy="3774"/>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
              <p:cNvSpPr/>
              <p:nvPr/>
            </p:nvSpPr>
            <p:spPr>
              <a:xfrm rot="10800000" flipH="1">
                <a:off x="6443385" y="4200344"/>
                <a:ext cx="4836" cy="3187"/>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
              <p:cNvSpPr/>
              <p:nvPr/>
            </p:nvSpPr>
            <p:spPr>
              <a:xfrm rot="10800000" flipH="1">
                <a:off x="8750045" y="4179241"/>
                <a:ext cx="29603" cy="24987"/>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
              <p:cNvSpPr/>
              <p:nvPr/>
            </p:nvSpPr>
            <p:spPr>
              <a:xfrm rot="10800000" flipH="1">
                <a:off x="6251807" y="4202689"/>
                <a:ext cx="3004" cy="3004"/>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
              <p:cNvSpPr/>
              <p:nvPr/>
            </p:nvSpPr>
            <p:spPr>
              <a:xfrm rot="10800000" flipH="1">
                <a:off x="8463760" y="4185506"/>
                <a:ext cx="26123" cy="21689"/>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
              <p:cNvSpPr/>
              <p:nvPr/>
            </p:nvSpPr>
            <p:spPr>
              <a:xfrm rot="10800000" flipH="1">
                <a:off x="8659074" y="4184810"/>
                <a:ext cx="27441" cy="23924"/>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
              <p:cNvSpPr/>
              <p:nvPr/>
            </p:nvSpPr>
            <p:spPr>
              <a:xfrm rot="10800000" flipH="1">
                <a:off x="6538825" y="4203972"/>
                <a:ext cx="5825" cy="5532"/>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
              <p:cNvSpPr/>
              <p:nvPr/>
            </p:nvSpPr>
            <p:spPr>
              <a:xfrm rot="10800000" flipH="1">
                <a:off x="8559164" y="4187008"/>
                <a:ext cx="27405" cy="22495"/>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
              <p:cNvSpPr/>
              <p:nvPr/>
            </p:nvSpPr>
            <p:spPr>
              <a:xfrm rot="10800000" flipH="1">
                <a:off x="6156367" y="4211629"/>
                <a:ext cx="2272" cy="1539"/>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
              <p:cNvSpPr/>
              <p:nvPr/>
            </p:nvSpPr>
            <p:spPr>
              <a:xfrm rot="10800000" flipH="1">
                <a:off x="7884484" y="4196717"/>
                <a:ext cx="20151" cy="16817"/>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
              <p:cNvSpPr/>
              <p:nvPr/>
            </p:nvSpPr>
            <p:spPr>
              <a:xfrm rot="10800000" flipH="1">
                <a:off x="9194568" y="4184041"/>
                <a:ext cx="37114" cy="32168"/>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
              <p:cNvSpPr/>
              <p:nvPr/>
            </p:nvSpPr>
            <p:spPr>
              <a:xfrm rot="10800000" flipH="1">
                <a:off x="7501293" y="4204045"/>
                <a:ext cx="15681" cy="13593"/>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
              <p:cNvSpPr/>
              <p:nvPr/>
            </p:nvSpPr>
            <p:spPr>
              <a:xfrm rot="10800000" flipH="1">
                <a:off x="7115097" y="4207855"/>
                <a:ext cx="14215" cy="10515"/>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
              <p:cNvSpPr/>
              <p:nvPr/>
            </p:nvSpPr>
            <p:spPr>
              <a:xfrm rot="10800000" flipH="1">
                <a:off x="6634229" y="4211995"/>
                <a:ext cx="6741" cy="6595"/>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
              <p:cNvSpPr/>
              <p:nvPr/>
            </p:nvSpPr>
            <p:spPr>
              <a:xfrm rot="10800000" flipH="1">
                <a:off x="9023104" y="4189976"/>
                <a:ext cx="33377" cy="28724"/>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
              <p:cNvSpPr/>
              <p:nvPr/>
            </p:nvSpPr>
            <p:spPr>
              <a:xfrm rot="10800000" flipH="1">
                <a:off x="9484590" y="4082555"/>
                <a:ext cx="95257" cy="13874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
              <p:cNvSpPr/>
              <p:nvPr/>
            </p:nvSpPr>
            <p:spPr>
              <a:xfrm rot="10800000" flipH="1">
                <a:off x="6061695" y="422503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
              <p:cNvSpPr/>
              <p:nvPr/>
            </p:nvSpPr>
            <p:spPr>
              <a:xfrm rot="10800000" flipH="1">
                <a:off x="9269858" y="4191478"/>
                <a:ext cx="40081" cy="3396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
              <p:cNvSpPr/>
              <p:nvPr/>
            </p:nvSpPr>
            <p:spPr>
              <a:xfrm rot="10800000" flipH="1">
                <a:off x="9342950" y="4190745"/>
                <a:ext cx="42316" cy="36454"/>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
              <p:cNvSpPr/>
              <p:nvPr/>
            </p:nvSpPr>
            <p:spPr>
              <a:xfrm rot="10800000" flipH="1">
                <a:off x="6727435" y="4224305"/>
                <a:ext cx="8976" cy="7511"/>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
              <p:cNvSpPr/>
              <p:nvPr/>
            </p:nvSpPr>
            <p:spPr>
              <a:xfrm rot="10800000" flipH="1">
                <a:off x="7977873" y="4213827"/>
                <a:ext cx="21470" cy="18648"/>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
              <p:cNvSpPr/>
              <p:nvPr/>
            </p:nvSpPr>
            <p:spPr>
              <a:xfrm rot="10800000" flipH="1">
                <a:off x="9567867" y="4190855"/>
                <a:ext cx="49790" cy="41693"/>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
              <p:cNvSpPr/>
              <p:nvPr/>
            </p:nvSpPr>
            <p:spPr>
              <a:xfrm rot="10800000" flipH="1">
                <a:off x="8928946" y="4208661"/>
                <a:ext cx="32864" cy="28357"/>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
              <p:cNvSpPr/>
              <p:nvPr/>
            </p:nvSpPr>
            <p:spPr>
              <a:xfrm rot="10800000" flipH="1">
                <a:off x="7591238" y="4224965"/>
                <a:ext cx="18942" cy="15058"/>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
              <p:cNvSpPr/>
              <p:nvPr/>
            </p:nvSpPr>
            <p:spPr>
              <a:xfrm rot="10800000" flipH="1">
                <a:off x="7209768" y="4229325"/>
                <a:ext cx="11980" cy="10808"/>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
              <p:cNvSpPr/>
              <p:nvPr/>
            </p:nvSpPr>
            <p:spPr>
              <a:xfrm rot="10800000" flipH="1">
                <a:off x="9102864" y="4211592"/>
                <a:ext cx="36381" cy="31288"/>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
              <p:cNvSpPr/>
              <p:nvPr/>
            </p:nvSpPr>
            <p:spPr>
              <a:xfrm rot="10800000" flipH="1">
                <a:off x="8073094" y="4228775"/>
                <a:ext cx="22422" cy="18429"/>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
              <p:cNvSpPr/>
              <p:nvPr/>
            </p:nvSpPr>
            <p:spPr>
              <a:xfrm rot="10800000" flipH="1">
                <a:off x="6822436" y="4241452"/>
                <a:ext cx="10149" cy="6155"/>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
              <p:cNvSpPr/>
              <p:nvPr/>
            </p:nvSpPr>
            <p:spPr>
              <a:xfrm rot="10800000" flipH="1">
                <a:off x="8835007" y="4225038"/>
                <a:ext cx="31362" cy="27148"/>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
              <p:cNvSpPr/>
              <p:nvPr/>
            </p:nvSpPr>
            <p:spPr>
              <a:xfrm rot="10800000" flipH="1">
                <a:off x="9179656" y="4223536"/>
                <a:ext cx="39349" cy="33230"/>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
              <p:cNvSpPr/>
              <p:nvPr/>
            </p:nvSpPr>
            <p:spPr>
              <a:xfrm rot="10800000" flipH="1">
                <a:off x="8171502" y="4240426"/>
                <a:ext cx="19418" cy="18502"/>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
              <p:cNvSpPr/>
              <p:nvPr/>
            </p:nvSpPr>
            <p:spPr>
              <a:xfrm rot="10800000" flipH="1">
                <a:off x="9476384" y="4219103"/>
                <a:ext cx="48288" cy="41400"/>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
              <p:cNvSpPr/>
              <p:nvPr/>
            </p:nvSpPr>
            <p:spPr>
              <a:xfrm rot="10800000" flipH="1">
                <a:off x="7687667" y="4245921"/>
                <a:ext cx="16450" cy="15681"/>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
              <p:cNvSpPr/>
              <p:nvPr/>
            </p:nvSpPr>
            <p:spPr>
              <a:xfrm rot="10800000" flipH="1">
                <a:off x="9254214" y="4226504"/>
                <a:ext cx="41584" cy="35245"/>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
              <p:cNvSpPr/>
              <p:nvPr/>
            </p:nvSpPr>
            <p:spPr>
              <a:xfrm rot="10800000" flipH="1">
                <a:off x="7300959" y="4250355"/>
                <a:ext cx="16963" cy="12750"/>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
              <p:cNvSpPr/>
              <p:nvPr/>
            </p:nvSpPr>
            <p:spPr>
              <a:xfrm rot="10800000" flipH="1">
                <a:off x="8739603" y="4237715"/>
                <a:ext cx="30592" cy="261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
              <p:cNvSpPr/>
              <p:nvPr/>
            </p:nvSpPr>
            <p:spPr>
              <a:xfrm rot="10800000" flipH="1">
                <a:off x="6917547" y="4256363"/>
                <a:ext cx="9709" cy="9855"/>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
              <p:cNvSpPr/>
              <p:nvPr/>
            </p:nvSpPr>
            <p:spPr>
              <a:xfrm rot="10800000" flipH="1">
                <a:off x="9010428" y="4236945"/>
                <a:ext cx="35612" cy="30006"/>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
              <p:cNvSpPr/>
              <p:nvPr/>
            </p:nvSpPr>
            <p:spPr>
              <a:xfrm rot="10800000" flipH="1">
                <a:off x="8265771" y="4248816"/>
                <a:ext cx="21689" cy="21030"/>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
              <p:cNvSpPr/>
              <p:nvPr/>
            </p:nvSpPr>
            <p:spPr>
              <a:xfrm rot="10800000" flipH="1">
                <a:off x="6241366" y="4268857"/>
                <a:ext cx="3737" cy="3187"/>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
              <p:cNvSpPr/>
              <p:nvPr/>
            </p:nvSpPr>
            <p:spPr>
              <a:xfrm rot="10800000" flipH="1">
                <a:off x="8645115" y="4247387"/>
                <a:ext cx="28907" cy="24950"/>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
              <p:cNvSpPr/>
              <p:nvPr/>
            </p:nvSpPr>
            <p:spPr>
              <a:xfrm rot="10800000" flipH="1">
                <a:off x="6337539" y="4269040"/>
                <a:ext cx="4506" cy="4506"/>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
              <p:cNvSpPr/>
              <p:nvPr/>
            </p:nvSpPr>
            <p:spPr>
              <a:xfrm rot="10800000" flipH="1">
                <a:off x="8358830" y="4253359"/>
                <a:ext cx="25170" cy="21689"/>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
              <p:cNvSpPr/>
              <p:nvPr/>
            </p:nvSpPr>
            <p:spPr>
              <a:xfrm rot="10800000" flipH="1">
                <a:off x="6145925" y="4272777"/>
                <a:ext cx="3004" cy="3004"/>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
              <p:cNvSpPr/>
              <p:nvPr/>
            </p:nvSpPr>
            <p:spPr>
              <a:xfrm rot="10800000" flipH="1">
                <a:off x="8549491" y="4252626"/>
                <a:ext cx="28357" cy="24217"/>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
              <p:cNvSpPr/>
              <p:nvPr/>
            </p:nvSpPr>
            <p:spPr>
              <a:xfrm rot="10800000" flipH="1">
                <a:off x="8454234" y="4254824"/>
                <a:ext cx="26709" cy="23155"/>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
              <p:cNvSpPr/>
              <p:nvPr/>
            </p:nvSpPr>
            <p:spPr>
              <a:xfrm rot="10800000" flipH="1">
                <a:off x="6432943" y="4273510"/>
                <a:ext cx="6009" cy="5239"/>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
              <p:cNvSpPr/>
              <p:nvPr/>
            </p:nvSpPr>
            <p:spPr>
              <a:xfrm rot="10800000" flipH="1">
                <a:off x="9555960" y="4238044"/>
                <a:ext cx="50523" cy="42976"/>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
              <p:cNvSpPr/>
              <p:nvPr/>
            </p:nvSpPr>
            <p:spPr>
              <a:xfrm rot="10800000" flipH="1">
                <a:off x="7779371" y="4264570"/>
                <a:ext cx="19418" cy="16817"/>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
              <p:cNvSpPr/>
              <p:nvPr/>
            </p:nvSpPr>
            <p:spPr>
              <a:xfrm rot="10800000" flipH="1">
                <a:off x="6050484" y="4281716"/>
                <a:ext cx="1539" cy="1539"/>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
              <p:cNvSpPr/>
              <p:nvPr/>
            </p:nvSpPr>
            <p:spPr>
              <a:xfrm rot="10800000" flipH="1">
                <a:off x="9088722" y="4253359"/>
                <a:ext cx="37847" cy="32131"/>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
              <p:cNvSpPr/>
              <p:nvPr/>
            </p:nvSpPr>
            <p:spPr>
              <a:xfrm rot="10800000" flipH="1">
                <a:off x="7393945" y="4271897"/>
                <a:ext cx="16194" cy="13702"/>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
              <p:cNvSpPr/>
              <p:nvPr/>
            </p:nvSpPr>
            <p:spPr>
              <a:xfrm rot="10800000" flipH="1">
                <a:off x="7009251" y="4276477"/>
                <a:ext cx="11944" cy="10478"/>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
              <p:cNvSpPr/>
              <p:nvPr/>
            </p:nvSpPr>
            <p:spPr>
              <a:xfrm rot="10800000" flipH="1">
                <a:off x="6527358" y="4283255"/>
                <a:ext cx="7767" cy="4653"/>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
              <p:cNvSpPr/>
              <p:nvPr/>
            </p:nvSpPr>
            <p:spPr>
              <a:xfrm rot="10800000" flipH="1">
                <a:off x="8917039" y="4258598"/>
                <a:ext cx="34329" cy="2945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
              <p:cNvSpPr/>
              <p:nvPr/>
            </p:nvSpPr>
            <p:spPr>
              <a:xfrm rot="10800000" flipH="1">
                <a:off x="9379734" y="4152129"/>
                <a:ext cx="95587" cy="140248"/>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
              <p:cNvSpPr/>
              <p:nvPr/>
            </p:nvSpPr>
            <p:spPr>
              <a:xfrm rot="10800000" flipH="1">
                <a:off x="5955813" y="4295126"/>
                <a:ext cx="37" cy="37"/>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
              <p:cNvSpPr/>
              <p:nvPr/>
            </p:nvSpPr>
            <p:spPr>
              <a:xfrm rot="10800000" flipH="1">
                <a:off x="9164745" y="4261566"/>
                <a:ext cx="39349" cy="33926"/>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
              <p:cNvSpPr/>
              <p:nvPr/>
            </p:nvSpPr>
            <p:spPr>
              <a:xfrm rot="10800000" flipH="1">
                <a:off x="9243809" y="4260833"/>
                <a:ext cx="42280" cy="36015"/>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
              <p:cNvSpPr/>
              <p:nvPr/>
            </p:nvSpPr>
            <p:spPr>
              <a:xfrm rot="10800000" flipH="1">
                <a:off x="7871808" y="4280617"/>
                <a:ext cx="22935" cy="19015"/>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
              <p:cNvSpPr/>
              <p:nvPr/>
            </p:nvSpPr>
            <p:spPr>
              <a:xfrm rot="10800000" flipH="1">
                <a:off x="6622286" y="4295345"/>
                <a:ext cx="8463" cy="5789"/>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
              <p:cNvSpPr/>
              <p:nvPr/>
            </p:nvSpPr>
            <p:spPr>
              <a:xfrm rot="10800000" flipH="1">
                <a:off x="9463194" y="4262298"/>
                <a:ext cx="49534" cy="42170"/>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
              <p:cNvSpPr/>
              <p:nvPr/>
            </p:nvSpPr>
            <p:spPr>
              <a:xfrm rot="10800000" flipH="1">
                <a:off x="8823320" y="4277943"/>
                <a:ext cx="33377" cy="27991"/>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
              <p:cNvSpPr/>
              <p:nvPr/>
            </p:nvSpPr>
            <p:spPr>
              <a:xfrm rot="10800000" flipH="1">
                <a:off x="7487297" y="4293587"/>
                <a:ext cx="17000" cy="14692"/>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
              <p:cNvSpPr/>
              <p:nvPr/>
            </p:nvSpPr>
            <p:spPr>
              <a:xfrm rot="10800000" flipH="1">
                <a:off x="7103080" y="4300365"/>
                <a:ext cx="12970" cy="8207"/>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
              <p:cNvSpPr/>
              <p:nvPr/>
            </p:nvSpPr>
            <p:spPr>
              <a:xfrm rot="10800000" flipH="1">
                <a:off x="8997018" y="4280947"/>
                <a:ext cx="36344" cy="30922"/>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
              <p:cNvSpPr/>
              <p:nvPr/>
            </p:nvSpPr>
            <p:spPr>
              <a:xfrm rot="10800000" flipH="1">
                <a:off x="7970949" y="4296628"/>
                <a:ext cx="18685" cy="18685"/>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
              <p:cNvSpPr/>
              <p:nvPr/>
            </p:nvSpPr>
            <p:spPr>
              <a:xfrm rot="10800000" flipH="1">
                <a:off x="6717726" y="4307802"/>
                <a:ext cx="8243" cy="897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
              <p:cNvSpPr/>
              <p:nvPr/>
            </p:nvSpPr>
            <p:spPr>
              <a:xfrm rot="10800000" flipH="1">
                <a:off x="8729162" y="4293330"/>
                <a:ext cx="31875" cy="27185"/>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
              <p:cNvSpPr/>
              <p:nvPr/>
            </p:nvSpPr>
            <p:spPr>
              <a:xfrm rot="10800000" flipH="1">
                <a:off x="9074324" y="4292891"/>
                <a:ext cx="38799" cy="33413"/>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
              <p:cNvSpPr/>
              <p:nvPr/>
            </p:nvSpPr>
            <p:spPr>
              <a:xfrm rot="10800000" flipH="1">
                <a:off x="8061920" y="4307069"/>
                <a:ext cx="23888" cy="20151"/>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
              <p:cNvSpPr/>
              <p:nvPr/>
            </p:nvSpPr>
            <p:spPr>
              <a:xfrm rot="10800000" flipH="1">
                <a:off x="7579550" y="4313774"/>
                <a:ext cx="18685" cy="16084"/>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
              <p:cNvSpPr/>
              <p:nvPr/>
            </p:nvSpPr>
            <p:spPr>
              <a:xfrm rot="10800000" flipH="1">
                <a:off x="7197128" y="4317951"/>
                <a:ext cx="13446" cy="13116"/>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
              <p:cNvSpPr/>
              <p:nvPr/>
            </p:nvSpPr>
            <p:spPr>
              <a:xfrm rot="10800000" flipH="1">
                <a:off x="9148624" y="4297324"/>
                <a:ext cx="47519" cy="34403"/>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
              <p:cNvSpPr/>
              <p:nvPr/>
            </p:nvSpPr>
            <p:spPr>
              <a:xfrm rot="10800000" flipH="1">
                <a:off x="9372040" y="4290656"/>
                <a:ext cx="48252" cy="41400"/>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
              <p:cNvSpPr/>
              <p:nvPr/>
            </p:nvSpPr>
            <p:spPr>
              <a:xfrm rot="10800000" flipH="1">
                <a:off x="8635223" y="4306300"/>
                <a:ext cx="29860" cy="261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
              <p:cNvSpPr/>
              <p:nvPr/>
            </p:nvSpPr>
            <p:spPr>
              <a:xfrm rot="10800000" flipH="1">
                <a:off x="9545518" y="4290656"/>
                <a:ext cx="51989" cy="44038"/>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
              <p:cNvSpPr/>
              <p:nvPr/>
            </p:nvSpPr>
            <p:spPr>
              <a:xfrm rot="10800000" flipH="1">
                <a:off x="6811665" y="4325645"/>
                <a:ext cx="10332" cy="9819"/>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
              <p:cNvSpPr/>
              <p:nvPr/>
            </p:nvSpPr>
            <p:spPr>
              <a:xfrm rot="10800000" flipH="1">
                <a:off x="8904545" y="4305531"/>
                <a:ext cx="35648" cy="30189"/>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
              <p:cNvSpPr/>
              <p:nvPr/>
            </p:nvSpPr>
            <p:spPr>
              <a:xfrm rot="10800000" flipH="1">
                <a:off x="8157360" y="4316009"/>
                <a:ext cx="24620" cy="20627"/>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
              <p:cNvSpPr/>
              <p:nvPr/>
            </p:nvSpPr>
            <p:spPr>
              <a:xfrm rot="10800000" flipH="1">
                <a:off x="8539050" y="4315276"/>
                <a:ext cx="29860" cy="25097"/>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
              <p:cNvSpPr/>
              <p:nvPr/>
            </p:nvSpPr>
            <p:spPr>
              <a:xfrm rot="10800000" flipH="1">
                <a:off x="6135483" y="4338907"/>
                <a:ext cx="3774" cy="3224"/>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
              <p:cNvSpPr/>
              <p:nvPr/>
            </p:nvSpPr>
            <p:spPr>
              <a:xfrm rot="10800000" flipH="1">
                <a:off x="6231657" y="4338358"/>
                <a:ext cx="4506" cy="4726"/>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
              <p:cNvSpPr/>
              <p:nvPr/>
            </p:nvSpPr>
            <p:spPr>
              <a:xfrm rot="10800000" flipH="1">
                <a:off x="8252984" y="4321175"/>
                <a:ext cx="25903" cy="21909"/>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
              <p:cNvSpPr/>
              <p:nvPr/>
            </p:nvSpPr>
            <p:spPr>
              <a:xfrm rot="10800000" flipH="1">
                <a:off x="8351942" y="4323630"/>
                <a:ext cx="23118" cy="21323"/>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
              <p:cNvSpPr/>
              <p:nvPr/>
            </p:nvSpPr>
            <p:spPr>
              <a:xfrm rot="10800000" flipH="1">
                <a:off x="8443829" y="4321175"/>
                <a:ext cx="28174" cy="23888"/>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
              <p:cNvSpPr/>
              <p:nvPr/>
            </p:nvSpPr>
            <p:spPr>
              <a:xfrm rot="10800000" flipH="1">
                <a:off x="6040042" y="4343597"/>
                <a:ext cx="3041" cy="2272"/>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
              <p:cNvSpPr/>
              <p:nvPr/>
            </p:nvSpPr>
            <p:spPr>
              <a:xfrm rot="10800000" flipH="1">
                <a:off x="6326328" y="4342828"/>
                <a:ext cx="6009" cy="5276"/>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
              <p:cNvSpPr/>
              <p:nvPr/>
            </p:nvSpPr>
            <p:spPr>
              <a:xfrm rot="10800000" flipH="1">
                <a:off x="7676493" y="4332423"/>
                <a:ext cx="17183" cy="16450"/>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
              <p:cNvSpPr/>
              <p:nvPr/>
            </p:nvSpPr>
            <p:spPr>
              <a:xfrm rot="10800000" flipH="1">
                <a:off x="9451067" y="4310000"/>
                <a:ext cx="50486" cy="42903"/>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
              <p:cNvSpPr/>
              <p:nvPr/>
            </p:nvSpPr>
            <p:spPr>
              <a:xfrm rot="10800000" flipH="1">
                <a:off x="5944638" y="4351804"/>
                <a:ext cx="1539" cy="1502"/>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
              <p:cNvSpPr/>
              <p:nvPr/>
            </p:nvSpPr>
            <p:spPr>
              <a:xfrm rot="10800000" flipH="1">
                <a:off x="7288062" y="4340446"/>
                <a:ext cx="16450" cy="13629"/>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
              <p:cNvSpPr/>
              <p:nvPr/>
            </p:nvSpPr>
            <p:spPr>
              <a:xfrm rot="10800000" flipH="1">
                <a:off x="8983389" y="4322714"/>
                <a:ext cx="38066" cy="32168"/>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
              <p:cNvSpPr/>
              <p:nvPr/>
            </p:nvSpPr>
            <p:spPr>
              <a:xfrm rot="10800000" flipH="1">
                <a:off x="6904871" y="4344953"/>
                <a:ext cx="11211" cy="10588"/>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
              <p:cNvSpPr/>
              <p:nvPr/>
            </p:nvSpPr>
            <p:spPr>
              <a:xfrm rot="10800000" flipH="1">
                <a:off x="8812109" y="4327916"/>
                <a:ext cx="33377" cy="28724"/>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
              <p:cNvSpPr/>
              <p:nvPr/>
            </p:nvSpPr>
            <p:spPr>
              <a:xfrm rot="10800000" flipH="1">
                <a:off x="6422501" y="4352390"/>
                <a:ext cx="6631" cy="4690"/>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
              <p:cNvSpPr/>
              <p:nvPr/>
            </p:nvSpPr>
            <p:spPr>
              <a:xfrm rot="10800000" flipH="1">
                <a:off x="9275097" y="4223133"/>
                <a:ext cx="100057" cy="139809"/>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
              <p:cNvSpPr/>
              <p:nvPr/>
            </p:nvSpPr>
            <p:spPr>
              <a:xfrm rot="10800000" flipH="1">
                <a:off x="9065384" y="4331836"/>
                <a:ext cx="33597" cy="3220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
              <p:cNvSpPr/>
              <p:nvPr/>
            </p:nvSpPr>
            <p:spPr>
              <a:xfrm rot="10800000" flipH="1">
                <a:off x="5849967" y="4365946"/>
                <a:ext cx="37" cy="37"/>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
              <p:cNvSpPr/>
              <p:nvPr/>
            </p:nvSpPr>
            <p:spPr>
              <a:xfrm rot="10800000" flipH="1">
                <a:off x="7770432" y="4349569"/>
                <a:ext cx="17916" cy="17916"/>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
              <p:cNvSpPr/>
              <p:nvPr/>
            </p:nvSpPr>
            <p:spPr>
              <a:xfrm rot="10800000" flipH="1">
                <a:off x="9132211" y="4331617"/>
                <a:ext cx="48545" cy="35868"/>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
              <p:cNvSpPr/>
              <p:nvPr/>
            </p:nvSpPr>
            <p:spPr>
              <a:xfrm rot="10800000" flipH="1">
                <a:off x="6517209" y="4362612"/>
                <a:ext cx="7474" cy="7108"/>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
              <p:cNvSpPr/>
              <p:nvPr/>
            </p:nvSpPr>
            <p:spPr>
              <a:xfrm rot="10800000" flipH="1">
                <a:off x="8718170" y="4346528"/>
                <a:ext cx="32644" cy="27991"/>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
              <p:cNvSpPr/>
              <p:nvPr/>
            </p:nvSpPr>
            <p:spPr>
              <a:xfrm rot="10800000" flipH="1">
                <a:off x="9352622" y="4333888"/>
                <a:ext cx="49021" cy="42206"/>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
              <p:cNvSpPr/>
              <p:nvPr/>
            </p:nvSpPr>
            <p:spPr>
              <a:xfrm rot="10800000" flipH="1">
                <a:off x="7381268" y="4361476"/>
                <a:ext cx="17183" cy="1483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
              <p:cNvSpPr/>
              <p:nvPr/>
            </p:nvSpPr>
            <p:spPr>
              <a:xfrm rot="10800000" flipH="1">
                <a:off x="6997197" y="4368217"/>
                <a:ext cx="13006" cy="8940"/>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
              <p:cNvSpPr/>
              <p:nvPr/>
            </p:nvSpPr>
            <p:spPr>
              <a:xfrm rot="10800000" flipH="1">
                <a:off x="8891905" y="4350265"/>
                <a:ext cx="36344" cy="30702"/>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
              <p:cNvSpPr/>
              <p:nvPr/>
            </p:nvSpPr>
            <p:spPr>
              <a:xfrm rot="10800000" flipH="1">
                <a:off x="7864700" y="4364077"/>
                <a:ext cx="19455" cy="18502"/>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
              <p:cNvSpPr/>
              <p:nvPr/>
            </p:nvSpPr>
            <p:spPr>
              <a:xfrm rot="10800000" flipH="1">
                <a:off x="6611881" y="4377120"/>
                <a:ext cx="8243" cy="8243"/>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
              <p:cNvSpPr/>
              <p:nvPr/>
            </p:nvSpPr>
            <p:spPr>
              <a:xfrm rot="10800000" flipH="1">
                <a:off x="8623499" y="4362209"/>
                <a:ext cx="31875" cy="2692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
              <p:cNvSpPr/>
              <p:nvPr/>
            </p:nvSpPr>
            <p:spPr>
              <a:xfrm rot="10800000" flipH="1">
                <a:off x="9535810" y="4349532"/>
                <a:ext cx="52758" cy="44808"/>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
              <p:cNvSpPr/>
              <p:nvPr/>
            </p:nvSpPr>
            <p:spPr>
              <a:xfrm rot="10800000" flipH="1">
                <a:off x="7956990" y="4375618"/>
                <a:ext cx="22972" cy="1971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
              <p:cNvSpPr/>
              <p:nvPr/>
            </p:nvSpPr>
            <p:spPr>
              <a:xfrm rot="10800000" flipH="1">
                <a:off x="8969430" y="4362942"/>
                <a:ext cx="38579" cy="32717"/>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
              <p:cNvSpPr/>
              <p:nvPr/>
            </p:nvSpPr>
            <p:spPr>
              <a:xfrm rot="10800000" flipH="1">
                <a:off x="7474437" y="4381627"/>
                <a:ext cx="18685" cy="16084"/>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
              <p:cNvSpPr/>
              <p:nvPr/>
            </p:nvSpPr>
            <p:spPr>
              <a:xfrm rot="10800000" flipH="1">
                <a:off x="9184932" y="4293404"/>
                <a:ext cx="85292" cy="104673"/>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
              <p:cNvSpPr/>
              <p:nvPr/>
            </p:nvSpPr>
            <p:spPr>
              <a:xfrm rot="10800000" flipH="1">
                <a:off x="7091978" y="4386793"/>
                <a:ext cx="15461" cy="12860"/>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
              <p:cNvSpPr/>
              <p:nvPr/>
            </p:nvSpPr>
            <p:spPr>
              <a:xfrm rot="10800000" flipH="1">
                <a:off x="8528828" y="4374885"/>
                <a:ext cx="30372" cy="25683"/>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
              <p:cNvSpPr/>
              <p:nvPr/>
            </p:nvSpPr>
            <p:spPr>
              <a:xfrm rot="10800000" flipH="1">
                <a:off x="9049227" y="4367411"/>
                <a:ext cx="40814" cy="3454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
              <p:cNvSpPr/>
              <p:nvPr/>
            </p:nvSpPr>
            <p:spPr>
              <a:xfrm rot="10800000" flipH="1">
                <a:off x="9260918" y="4362209"/>
                <a:ext cx="48288" cy="40997"/>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
              <p:cNvSpPr/>
              <p:nvPr/>
            </p:nvSpPr>
            <p:spPr>
              <a:xfrm rot="10800000" flipH="1">
                <a:off x="6705819" y="4396392"/>
                <a:ext cx="10259" cy="7621"/>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
              <p:cNvSpPr/>
              <p:nvPr/>
            </p:nvSpPr>
            <p:spPr>
              <a:xfrm rot="10800000" flipH="1">
                <a:off x="8799432" y="4374885"/>
                <a:ext cx="34879" cy="2945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
              <p:cNvSpPr/>
              <p:nvPr/>
            </p:nvSpPr>
            <p:spPr>
              <a:xfrm rot="10800000" flipH="1">
                <a:off x="8052211" y="4383862"/>
                <a:ext cx="24657" cy="21140"/>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
              <p:cNvSpPr/>
              <p:nvPr/>
            </p:nvSpPr>
            <p:spPr>
              <a:xfrm rot="10800000" flipH="1">
                <a:off x="9433884" y="4362942"/>
                <a:ext cx="52025" cy="44075"/>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
              <p:cNvSpPr/>
              <p:nvPr/>
            </p:nvSpPr>
            <p:spPr>
              <a:xfrm rot="10800000" flipH="1">
                <a:off x="8433424" y="4383825"/>
                <a:ext cx="29603" cy="24657"/>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
              <p:cNvSpPr/>
              <p:nvPr/>
            </p:nvSpPr>
            <p:spPr>
              <a:xfrm rot="10800000" flipH="1">
                <a:off x="8146919" y="4389028"/>
                <a:ext cx="26123" cy="21763"/>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
              <p:cNvSpPr/>
              <p:nvPr/>
            </p:nvSpPr>
            <p:spPr>
              <a:xfrm rot="10800000" flipH="1">
                <a:off x="8341867" y="4388112"/>
                <a:ext cx="25426" cy="23851"/>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
              <p:cNvSpPr/>
              <p:nvPr/>
            </p:nvSpPr>
            <p:spPr>
              <a:xfrm rot="10800000" flipH="1">
                <a:off x="6029637" y="4408445"/>
                <a:ext cx="3737" cy="3774"/>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
              <p:cNvSpPr/>
              <p:nvPr/>
            </p:nvSpPr>
            <p:spPr>
              <a:xfrm rot="10800000" flipH="1">
                <a:off x="6125811" y="4408445"/>
                <a:ext cx="4506" cy="4506"/>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
              <p:cNvSpPr/>
              <p:nvPr/>
            </p:nvSpPr>
            <p:spPr>
              <a:xfrm rot="10800000" flipH="1">
                <a:off x="8242323" y="4390566"/>
                <a:ext cx="27625" cy="23118"/>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
              <p:cNvSpPr/>
              <p:nvPr/>
            </p:nvSpPr>
            <p:spPr>
              <a:xfrm rot="10800000" flipH="1">
                <a:off x="5934197" y="4413685"/>
                <a:ext cx="3004" cy="2272"/>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
              <p:cNvSpPr/>
              <p:nvPr/>
            </p:nvSpPr>
            <p:spPr>
              <a:xfrm rot="10800000" flipH="1">
                <a:off x="7567643" y="4400239"/>
                <a:ext cx="20151" cy="17183"/>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
              <p:cNvSpPr/>
              <p:nvPr/>
            </p:nvSpPr>
            <p:spPr>
              <a:xfrm rot="10800000" flipH="1">
                <a:off x="6221215" y="4412182"/>
                <a:ext cx="5276" cy="545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
              <p:cNvSpPr/>
              <p:nvPr/>
            </p:nvSpPr>
            <p:spPr>
              <a:xfrm rot="10800000" flipH="1">
                <a:off x="7182217" y="4408702"/>
                <a:ext cx="16414" cy="13336"/>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
              <p:cNvSpPr/>
              <p:nvPr/>
            </p:nvSpPr>
            <p:spPr>
              <a:xfrm rot="10800000" flipH="1">
                <a:off x="5838756" y="4422624"/>
                <a:ext cx="1539" cy="1502"/>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
              <p:cNvSpPr/>
              <p:nvPr/>
            </p:nvSpPr>
            <p:spPr>
              <a:xfrm rot="10800000" flipH="1">
                <a:off x="6798439" y="4413648"/>
                <a:ext cx="12530" cy="10515"/>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
              <p:cNvSpPr/>
              <p:nvPr/>
            </p:nvSpPr>
            <p:spPr>
              <a:xfrm rot="10800000" flipH="1">
                <a:off x="8878460" y="4392032"/>
                <a:ext cx="37114" cy="32168"/>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
              <p:cNvSpPr/>
              <p:nvPr/>
            </p:nvSpPr>
            <p:spPr>
              <a:xfrm rot="10800000" flipH="1">
                <a:off x="9347163" y="4381700"/>
                <a:ext cx="44075" cy="43122"/>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
              <p:cNvSpPr/>
              <p:nvPr/>
            </p:nvSpPr>
            <p:spPr>
              <a:xfrm rot="10800000" flipH="1">
                <a:off x="8706263" y="4396502"/>
                <a:ext cx="34110" cy="28724"/>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
              <p:cNvSpPr/>
              <p:nvPr/>
            </p:nvSpPr>
            <p:spPr>
              <a:xfrm rot="10800000" flipH="1">
                <a:off x="6315666" y="4421635"/>
                <a:ext cx="7731" cy="4726"/>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
              <p:cNvSpPr/>
              <p:nvPr/>
            </p:nvSpPr>
            <p:spPr>
              <a:xfrm rot="10800000" flipH="1">
                <a:off x="7663523" y="4417825"/>
                <a:ext cx="21323" cy="14911"/>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
              <p:cNvSpPr/>
              <p:nvPr/>
            </p:nvSpPr>
            <p:spPr>
              <a:xfrm rot="10800000" flipH="1">
                <a:off x="9170900" y="4394230"/>
                <a:ext cx="46603" cy="39752"/>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
              <p:cNvSpPr/>
              <p:nvPr/>
            </p:nvSpPr>
            <p:spPr>
              <a:xfrm rot="10800000" flipH="1">
                <a:off x="8959758" y="4400239"/>
                <a:ext cx="40045" cy="34403"/>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
              <p:cNvSpPr/>
              <p:nvPr/>
            </p:nvSpPr>
            <p:spPr>
              <a:xfrm rot="10800000" flipH="1">
                <a:off x="5744085" y="4436033"/>
                <a:ext cx="769" cy="37"/>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
              <p:cNvSpPr/>
              <p:nvPr/>
            </p:nvSpPr>
            <p:spPr>
              <a:xfrm rot="10800000" flipH="1">
                <a:off x="9033546" y="4401741"/>
                <a:ext cx="42316" cy="35868"/>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
              <p:cNvSpPr/>
              <p:nvPr/>
            </p:nvSpPr>
            <p:spPr>
              <a:xfrm rot="10800000" flipH="1">
                <a:off x="6411327" y="4431564"/>
                <a:ext cx="7511" cy="7474"/>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
              <p:cNvSpPr/>
              <p:nvPr/>
            </p:nvSpPr>
            <p:spPr>
              <a:xfrm rot="10800000" flipH="1">
                <a:off x="8612325" y="4415150"/>
                <a:ext cx="32644" cy="27625"/>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
              <p:cNvSpPr/>
              <p:nvPr/>
            </p:nvSpPr>
            <p:spPr>
              <a:xfrm rot="10800000" flipH="1">
                <a:off x="7275386" y="4429329"/>
                <a:ext cx="17183" cy="15351"/>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
              <p:cNvSpPr/>
              <p:nvPr/>
            </p:nvSpPr>
            <p:spPr>
              <a:xfrm rot="10800000" flipH="1">
                <a:off x="6892927" y="4433799"/>
                <a:ext cx="11980" cy="11980"/>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
              <p:cNvSpPr/>
              <p:nvPr/>
            </p:nvSpPr>
            <p:spPr>
              <a:xfrm rot="10800000" flipH="1">
                <a:off x="9253994" y="4405551"/>
                <a:ext cx="49607" cy="41767"/>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
              <p:cNvSpPr/>
              <p:nvPr/>
            </p:nvSpPr>
            <p:spPr>
              <a:xfrm rot="10800000" flipH="1">
                <a:off x="8786023" y="4419620"/>
                <a:ext cx="36344" cy="30666"/>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
              <p:cNvSpPr/>
              <p:nvPr/>
            </p:nvSpPr>
            <p:spPr>
              <a:xfrm rot="10800000" flipH="1">
                <a:off x="7756253" y="4432296"/>
                <a:ext cx="22386" cy="18612"/>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
              <p:cNvSpPr/>
              <p:nvPr/>
            </p:nvSpPr>
            <p:spPr>
              <a:xfrm rot="10800000" flipH="1">
                <a:off x="6505998" y="4445742"/>
                <a:ext cx="8243" cy="897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
              <p:cNvSpPr/>
              <p:nvPr/>
            </p:nvSpPr>
            <p:spPr>
              <a:xfrm rot="10800000" flipH="1">
                <a:off x="8521500" y="4431637"/>
                <a:ext cx="28028" cy="26892"/>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
              <p:cNvSpPr/>
              <p:nvPr/>
            </p:nvSpPr>
            <p:spPr>
              <a:xfrm rot="10800000" flipH="1">
                <a:off x="9526870" y="4414454"/>
                <a:ext cx="54260" cy="4623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
              <p:cNvSpPr/>
              <p:nvPr/>
            </p:nvSpPr>
            <p:spPr>
              <a:xfrm rot="10800000" flipH="1">
                <a:off x="7851144" y="4443434"/>
                <a:ext cx="22935" cy="19931"/>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
              <p:cNvSpPr/>
              <p:nvPr/>
            </p:nvSpPr>
            <p:spPr>
              <a:xfrm rot="10800000" flipH="1">
                <a:off x="7368775" y="4450139"/>
                <a:ext cx="18465" cy="15388"/>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
              <p:cNvSpPr/>
              <p:nvPr/>
            </p:nvSpPr>
            <p:spPr>
              <a:xfrm rot="10800000" flipH="1">
                <a:off x="8868787" y="4432296"/>
                <a:ext cx="39349" cy="33303"/>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
              <p:cNvSpPr/>
              <p:nvPr/>
            </p:nvSpPr>
            <p:spPr>
              <a:xfrm rot="10800000" flipH="1">
                <a:off x="9431429" y="4421855"/>
                <a:ext cx="52758" cy="44808"/>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
              <p:cNvSpPr/>
              <p:nvPr/>
            </p:nvSpPr>
            <p:spPr>
              <a:xfrm rot="10800000" flipH="1">
                <a:off x="9080772" y="4364041"/>
                <a:ext cx="84889" cy="103904"/>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
              <p:cNvSpPr/>
              <p:nvPr/>
            </p:nvSpPr>
            <p:spPr>
              <a:xfrm rot="10800000" flipH="1">
                <a:off x="6986133" y="4455305"/>
                <a:ext cx="15241" cy="12933"/>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
              <p:cNvSpPr/>
              <p:nvPr/>
            </p:nvSpPr>
            <p:spPr>
              <a:xfrm rot="10800000" flipH="1">
                <a:off x="8422762" y="4442738"/>
                <a:ext cx="30592" cy="261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
              <p:cNvSpPr/>
              <p:nvPr/>
            </p:nvSpPr>
            <p:spPr>
              <a:xfrm rot="10800000" flipH="1">
                <a:off x="8943345" y="4437462"/>
                <a:ext cx="41547" cy="34586"/>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
              <p:cNvSpPr/>
              <p:nvPr/>
            </p:nvSpPr>
            <p:spPr>
              <a:xfrm rot="10800000" flipH="1">
                <a:off x="6599570" y="4463438"/>
                <a:ext cx="10478" cy="9159"/>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
              <p:cNvSpPr/>
              <p:nvPr/>
            </p:nvSpPr>
            <p:spPr>
              <a:xfrm rot="10800000" flipH="1">
                <a:off x="7946365" y="4451678"/>
                <a:ext cx="24620" cy="21176"/>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
              <p:cNvSpPr/>
              <p:nvPr/>
            </p:nvSpPr>
            <p:spPr>
              <a:xfrm rot="10800000" flipH="1">
                <a:off x="8694319" y="4443471"/>
                <a:ext cx="34879" cy="30189"/>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
              <p:cNvSpPr/>
              <p:nvPr/>
            </p:nvSpPr>
            <p:spPr>
              <a:xfrm rot="10800000" flipH="1">
                <a:off x="9162547" y="4433762"/>
                <a:ext cx="48252" cy="40704"/>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
              <p:cNvSpPr/>
              <p:nvPr/>
            </p:nvSpPr>
            <p:spPr>
              <a:xfrm rot="10800000" flipH="1">
                <a:off x="8328054" y="4451678"/>
                <a:ext cx="29127" cy="24950"/>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
              <p:cNvSpPr/>
              <p:nvPr/>
            </p:nvSpPr>
            <p:spPr>
              <a:xfrm rot="10800000" flipH="1">
                <a:off x="8045506" y="4456917"/>
                <a:ext cx="21653" cy="21030"/>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
              <p:cNvSpPr/>
              <p:nvPr/>
            </p:nvSpPr>
            <p:spPr>
              <a:xfrm rot="10800000" flipH="1">
                <a:off x="9336758" y="4434898"/>
                <a:ext cx="51073" cy="43745"/>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
              <p:cNvSpPr/>
              <p:nvPr/>
            </p:nvSpPr>
            <p:spPr>
              <a:xfrm rot="10800000" flipH="1">
                <a:off x="8232650" y="4456917"/>
                <a:ext cx="28357" cy="24181"/>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
              <p:cNvSpPr/>
              <p:nvPr/>
            </p:nvSpPr>
            <p:spPr>
              <a:xfrm rot="10800000" flipH="1">
                <a:off x="8137429" y="4459115"/>
                <a:ext cx="26672" cy="22422"/>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
              <p:cNvSpPr/>
              <p:nvPr/>
            </p:nvSpPr>
            <p:spPr>
              <a:xfrm rot="10800000" flipH="1">
                <a:off x="5923755" y="4478533"/>
                <a:ext cx="3774" cy="3774"/>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
              <p:cNvSpPr/>
              <p:nvPr/>
            </p:nvSpPr>
            <p:spPr>
              <a:xfrm rot="10800000" flipH="1">
                <a:off x="6019928" y="4477800"/>
                <a:ext cx="5276" cy="4506"/>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
              <p:cNvSpPr/>
              <p:nvPr/>
            </p:nvSpPr>
            <p:spPr>
              <a:xfrm rot="10800000" flipH="1">
                <a:off x="7465131" y="4468824"/>
                <a:ext cx="17183" cy="16267"/>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
              <p:cNvSpPr/>
              <p:nvPr/>
            </p:nvSpPr>
            <p:spPr>
              <a:xfrm rot="10800000" flipH="1">
                <a:off x="5828021" y="4484065"/>
                <a:ext cx="2748" cy="194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
              <p:cNvSpPr/>
              <p:nvPr/>
            </p:nvSpPr>
            <p:spPr>
              <a:xfrm rot="10800000" flipH="1">
                <a:off x="6114600" y="4481501"/>
                <a:ext cx="6741" cy="6009"/>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
              <p:cNvSpPr/>
              <p:nvPr/>
            </p:nvSpPr>
            <p:spPr>
              <a:xfrm rot="10800000" flipH="1">
                <a:off x="7079302" y="4476298"/>
                <a:ext cx="15717" cy="14179"/>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
              <p:cNvSpPr/>
              <p:nvPr/>
            </p:nvSpPr>
            <p:spPr>
              <a:xfrm rot="10800000" flipH="1">
                <a:off x="6693875" y="4482123"/>
                <a:ext cx="10478" cy="10625"/>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
              <p:cNvSpPr/>
              <p:nvPr/>
            </p:nvSpPr>
            <p:spPr>
              <a:xfrm rot="10800000" flipH="1">
                <a:off x="8772394" y="4461387"/>
                <a:ext cx="38066" cy="32168"/>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
              <p:cNvSpPr/>
              <p:nvPr/>
            </p:nvSpPr>
            <p:spPr>
              <a:xfrm rot="10800000" flipH="1">
                <a:off x="5732910" y="4493444"/>
                <a:ext cx="1539" cy="769"/>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
              <p:cNvSpPr/>
              <p:nvPr/>
            </p:nvSpPr>
            <p:spPr>
              <a:xfrm rot="10800000" flipH="1">
                <a:off x="8600381" y="4465087"/>
                <a:ext cx="34146" cy="29127"/>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
              <p:cNvSpPr/>
              <p:nvPr/>
            </p:nvSpPr>
            <p:spPr>
              <a:xfrm rot="10800000" flipH="1">
                <a:off x="6209821" y="4490953"/>
                <a:ext cx="7694" cy="4763"/>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
              <p:cNvSpPr/>
              <p:nvPr/>
            </p:nvSpPr>
            <p:spPr>
              <a:xfrm rot="10800000" flipH="1">
                <a:off x="9242783" y="4453619"/>
                <a:ext cx="44075" cy="42866"/>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
              <p:cNvSpPr/>
              <p:nvPr/>
            </p:nvSpPr>
            <p:spPr>
              <a:xfrm rot="10800000" flipH="1">
                <a:off x="7554966" y="4484175"/>
                <a:ext cx="22935" cy="18978"/>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
              <p:cNvSpPr/>
              <p:nvPr/>
            </p:nvSpPr>
            <p:spPr>
              <a:xfrm rot="10800000" flipH="1">
                <a:off x="8853876" y="4470326"/>
                <a:ext cx="40081" cy="34366"/>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
              <p:cNvSpPr/>
              <p:nvPr/>
            </p:nvSpPr>
            <p:spPr>
              <a:xfrm rot="10800000" flipH="1">
                <a:off x="9066337" y="4465087"/>
                <a:ext cx="46786" cy="40265"/>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
              <p:cNvSpPr/>
              <p:nvPr/>
            </p:nvSpPr>
            <p:spPr>
              <a:xfrm rot="10800000" flipH="1">
                <a:off x="5638239" y="4506121"/>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
              <p:cNvSpPr/>
              <p:nvPr/>
            </p:nvSpPr>
            <p:spPr>
              <a:xfrm rot="10800000" flipH="1">
                <a:off x="8928433" y="4471828"/>
                <a:ext cx="42316" cy="35978"/>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
              <p:cNvSpPr/>
              <p:nvPr/>
            </p:nvSpPr>
            <p:spPr>
              <a:xfrm rot="10800000" flipH="1">
                <a:off x="6303979" y="4500882"/>
                <a:ext cx="8976" cy="7511"/>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
              <p:cNvSpPr/>
              <p:nvPr/>
            </p:nvSpPr>
            <p:spPr>
              <a:xfrm rot="10800000" flipH="1">
                <a:off x="8507175" y="4483736"/>
                <a:ext cx="32644" cy="27954"/>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
              <p:cNvSpPr/>
              <p:nvPr/>
            </p:nvSpPr>
            <p:spPr>
              <a:xfrm rot="10800000" flipH="1">
                <a:off x="7170419" y="4497878"/>
                <a:ext cx="17036" cy="14655"/>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
              <p:cNvSpPr/>
              <p:nvPr/>
            </p:nvSpPr>
            <p:spPr>
              <a:xfrm rot="10800000" flipH="1">
                <a:off x="6787081" y="4502347"/>
                <a:ext cx="14435" cy="11358"/>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
              <p:cNvSpPr/>
              <p:nvPr/>
            </p:nvSpPr>
            <p:spPr>
              <a:xfrm rot="10800000" flipH="1">
                <a:off x="9150383" y="4476188"/>
                <a:ext cx="43306" cy="42023"/>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
              <p:cNvSpPr/>
              <p:nvPr/>
            </p:nvSpPr>
            <p:spPr>
              <a:xfrm rot="10800000" flipH="1">
                <a:off x="7651140" y="4500149"/>
                <a:ext cx="21653" cy="18575"/>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
              <p:cNvSpPr/>
              <p:nvPr/>
            </p:nvSpPr>
            <p:spPr>
              <a:xfrm rot="10800000" flipH="1">
                <a:off x="8680690" y="4488205"/>
                <a:ext cx="36564" cy="30922"/>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
              <p:cNvSpPr/>
              <p:nvPr/>
            </p:nvSpPr>
            <p:spPr>
              <a:xfrm rot="10800000" flipH="1">
                <a:off x="6400152" y="4516746"/>
                <a:ext cx="8573" cy="6595"/>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
              <p:cNvSpPr/>
              <p:nvPr/>
            </p:nvSpPr>
            <p:spPr>
              <a:xfrm rot="10800000" flipH="1">
                <a:off x="8412504" y="4499380"/>
                <a:ext cx="31911" cy="26892"/>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
              <p:cNvSpPr/>
              <p:nvPr/>
            </p:nvSpPr>
            <p:spPr>
              <a:xfrm rot="10800000" flipH="1">
                <a:off x="7745811" y="4511360"/>
                <a:ext cx="23668" cy="19491"/>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
              <p:cNvSpPr/>
              <p:nvPr/>
            </p:nvSpPr>
            <p:spPr>
              <a:xfrm rot="10800000" flipH="1">
                <a:off x="9422490" y="4487179"/>
                <a:ext cx="53527" cy="45834"/>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
              <p:cNvSpPr/>
              <p:nvPr/>
            </p:nvSpPr>
            <p:spPr>
              <a:xfrm rot="10800000" flipH="1">
                <a:off x="7263625" y="4517992"/>
                <a:ext cx="17769" cy="1542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
              <p:cNvSpPr/>
              <p:nvPr/>
            </p:nvSpPr>
            <p:spPr>
              <a:xfrm rot="10800000" flipH="1">
                <a:off x="9517930" y="4486776"/>
                <a:ext cx="55726" cy="46969"/>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
              <p:cNvSpPr/>
              <p:nvPr/>
            </p:nvSpPr>
            <p:spPr>
              <a:xfrm rot="10800000" flipH="1">
                <a:off x="8763674" y="4501651"/>
                <a:ext cx="38579" cy="33303"/>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
              <p:cNvSpPr/>
              <p:nvPr/>
            </p:nvSpPr>
            <p:spPr>
              <a:xfrm rot="10800000" flipH="1">
                <a:off x="6878015" y="4523817"/>
                <a:ext cx="14948" cy="12164"/>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
              <p:cNvSpPr/>
              <p:nvPr/>
            </p:nvSpPr>
            <p:spPr>
              <a:xfrm rot="10800000" flipH="1">
                <a:off x="8322119" y="4512239"/>
                <a:ext cx="25353" cy="24144"/>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
              <p:cNvSpPr/>
              <p:nvPr/>
            </p:nvSpPr>
            <p:spPr>
              <a:xfrm rot="10800000" flipH="1">
                <a:off x="8974670" y="4434641"/>
                <a:ext cx="86061" cy="104344"/>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
              <p:cNvSpPr/>
              <p:nvPr/>
            </p:nvSpPr>
            <p:spPr>
              <a:xfrm rot="10800000" flipH="1">
                <a:off x="9327049" y="4494214"/>
                <a:ext cx="52795" cy="44771"/>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
              <p:cNvSpPr/>
              <p:nvPr/>
            </p:nvSpPr>
            <p:spPr>
              <a:xfrm rot="10800000" flipH="1">
                <a:off x="7843853" y="4520263"/>
                <a:ext cx="21653" cy="20737"/>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
              <p:cNvSpPr/>
              <p:nvPr/>
            </p:nvSpPr>
            <p:spPr>
              <a:xfrm rot="10800000" flipH="1">
                <a:off x="6494091" y="4531474"/>
                <a:ext cx="9709" cy="9709"/>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
              <p:cNvSpPr/>
              <p:nvPr/>
            </p:nvSpPr>
            <p:spPr>
              <a:xfrm rot="10800000" flipH="1">
                <a:off x="8838232" y="4507550"/>
                <a:ext cx="41547" cy="34586"/>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
              <p:cNvSpPr/>
              <p:nvPr/>
            </p:nvSpPr>
            <p:spPr>
              <a:xfrm rot="10800000" flipH="1">
                <a:off x="8588474" y="4512789"/>
                <a:ext cx="34842" cy="29493"/>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
              <p:cNvSpPr/>
              <p:nvPr/>
            </p:nvSpPr>
            <p:spPr>
              <a:xfrm rot="10800000" flipH="1">
                <a:off x="8222392" y="4520263"/>
                <a:ext cx="28907" cy="24914"/>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
              <p:cNvSpPr/>
              <p:nvPr/>
            </p:nvSpPr>
            <p:spPr>
              <a:xfrm rot="10800000" flipH="1">
                <a:off x="9057947" y="4504692"/>
                <a:ext cx="48252" cy="40997"/>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
              <p:cNvSpPr/>
              <p:nvPr/>
            </p:nvSpPr>
            <p:spPr>
              <a:xfrm rot="10800000" flipH="1">
                <a:off x="7935923" y="4524770"/>
                <a:ext cx="26123" cy="22386"/>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
              <p:cNvSpPr/>
              <p:nvPr/>
            </p:nvSpPr>
            <p:spPr>
              <a:xfrm rot="10800000" flipH="1">
                <a:off x="8126988" y="4525466"/>
                <a:ext cx="28138" cy="23485"/>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
              <p:cNvSpPr/>
              <p:nvPr/>
            </p:nvSpPr>
            <p:spPr>
              <a:xfrm rot="10800000" flipH="1">
                <a:off x="8031547" y="4526968"/>
                <a:ext cx="26672" cy="22972"/>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
              <p:cNvSpPr/>
              <p:nvPr/>
            </p:nvSpPr>
            <p:spPr>
              <a:xfrm rot="10800000" flipH="1">
                <a:off x="9232378" y="4507184"/>
                <a:ext cx="51256" cy="4370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
              <p:cNvSpPr/>
              <p:nvPr/>
            </p:nvSpPr>
            <p:spPr>
              <a:xfrm rot="10800000" flipH="1">
                <a:off x="5817836" y="4549390"/>
                <a:ext cx="3810" cy="252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
              <p:cNvSpPr/>
              <p:nvPr/>
            </p:nvSpPr>
            <p:spPr>
              <a:xfrm rot="10800000" flipH="1">
                <a:off x="5914083" y="4547851"/>
                <a:ext cx="4506" cy="4506"/>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
              <p:cNvSpPr/>
              <p:nvPr/>
            </p:nvSpPr>
            <p:spPr>
              <a:xfrm rot="10800000" flipH="1">
                <a:off x="7359652" y="4536677"/>
                <a:ext cx="16817" cy="16450"/>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
              <p:cNvSpPr/>
              <p:nvPr/>
            </p:nvSpPr>
            <p:spPr>
              <a:xfrm rot="10800000" flipH="1">
                <a:off x="5722469" y="4553823"/>
                <a:ext cx="2272" cy="2272"/>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
              <p:cNvSpPr/>
              <p:nvPr/>
            </p:nvSpPr>
            <p:spPr>
              <a:xfrm rot="10800000" flipH="1">
                <a:off x="6008754" y="4551588"/>
                <a:ext cx="6741" cy="5239"/>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
              <p:cNvSpPr/>
              <p:nvPr/>
            </p:nvSpPr>
            <p:spPr>
              <a:xfrm rot="10800000" flipH="1">
                <a:off x="6973456" y="4544957"/>
                <a:ext cx="15498" cy="13446"/>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
              <p:cNvSpPr/>
              <p:nvPr/>
            </p:nvSpPr>
            <p:spPr>
              <a:xfrm rot="10800000" flipH="1">
                <a:off x="6588030" y="4550855"/>
                <a:ext cx="10478" cy="10478"/>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
              <p:cNvSpPr/>
              <p:nvPr/>
            </p:nvSpPr>
            <p:spPr>
              <a:xfrm rot="10800000" flipH="1">
                <a:off x="8499921" y="4532940"/>
                <a:ext cx="29896" cy="29163"/>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
              <p:cNvSpPr/>
              <p:nvPr/>
            </p:nvSpPr>
            <p:spPr>
              <a:xfrm rot="10800000" flipH="1">
                <a:off x="8671971" y="4530705"/>
                <a:ext cx="37847" cy="32278"/>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
              <p:cNvSpPr/>
              <p:nvPr/>
            </p:nvSpPr>
            <p:spPr>
              <a:xfrm rot="10800000" flipH="1">
                <a:off x="5627028" y="4562763"/>
                <a:ext cx="1539" cy="1539"/>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
              <p:cNvSpPr/>
              <p:nvPr/>
            </p:nvSpPr>
            <p:spPr>
              <a:xfrm rot="10800000" flipH="1">
                <a:off x="6104341" y="4558989"/>
                <a:ext cx="7328" cy="6118"/>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
              <p:cNvSpPr/>
              <p:nvPr/>
            </p:nvSpPr>
            <p:spPr>
              <a:xfrm rot="10800000" flipH="1">
                <a:off x="9138439" y="4525795"/>
                <a:ext cx="50523" cy="43012"/>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
              <p:cNvSpPr/>
              <p:nvPr/>
            </p:nvSpPr>
            <p:spPr>
              <a:xfrm rot="10800000" flipH="1">
                <a:off x="7450586" y="4553090"/>
                <a:ext cx="20920" cy="17879"/>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
              <p:cNvSpPr/>
              <p:nvPr/>
            </p:nvSpPr>
            <p:spPr>
              <a:xfrm rot="10800000" flipH="1">
                <a:off x="8748763" y="4540414"/>
                <a:ext cx="40081" cy="34036"/>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
              <p:cNvSpPr/>
              <p:nvPr/>
            </p:nvSpPr>
            <p:spPr>
              <a:xfrm rot="10800000" flipH="1">
                <a:off x="8967196" y="4536677"/>
                <a:ext cx="47519" cy="40191"/>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
              <p:cNvSpPr/>
              <p:nvPr/>
            </p:nvSpPr>
            <p:spPr>
              <a:xfrm rot="10800000" flipH="1">
                <a:off x="5532357" y="4576941"/>
                <a:ext cx="37" cy="37"/>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
              <p:cNvSpPr/>
              <p:nvPr/>
            </p:nvSpPr>
            <p:spPr>
              <a:xfrm rot="10800000" flipH="1">
                <a:off x="6199599" y="4569467"/>
                <a:ext cx="7511" cy="7657"/>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
              <p:cNvSpPr/>
              <p:nvPr/>
            </p:nvSpPr>
            <p:spPr>
              <a:xfrm rot="10800000" flipH="1">
                <a:off x="8823064" y="4542612"/>
                <a:ext cx="36967" cy="35868"/>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
              <p:cNvSpPr/>
              <p:nvPr/>
            </p:nvSpPr>
            <p:spPr>
              <a:xfrm rot="10800000" flipH="1">
                <a:off x="8401329" y="4552321"/>
                <a:ext cx="32644" cy="27954"/>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
              <p:cNvSpPr/>
              <p:nvPr/>
            </p:nvSpPr>
            <p:spPr>
              <a:xfrm rot="10800000" flipH="1">
                <a:off x="7063401" y="4565657"/>
                <a:ext cx="18172" cy="15058"/>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
              <p:cNvSpPr/>
              <p:nvPr/>
            </p:nvSpPr>
            <p:spPr>
              <a:xfrm rot="10800000" flipH="1">
                <a:off x="6679807" y="4573974"/>
                <a:ext cx="13373" cy="8207"/>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
              <p:cNvSpPr/>
              <p:nvPr/>
            </p:nvSpPr>
            <p:spPr>
              <a:xfrm rot="10800000" flipH="1">
                <a:off x="7545258" y="4568222"/>
                <a:ext cx="21653" cy="1853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
              <p:cNvSpPr/>
              <p:nvPr/>
            </p:nvSpPr>
            <p:spPr>
              <a:xfrm rot="10800000" flipH="1">
                <a:off x="8575101" y="4557523"/>
                <a:ext cx="41767" cy="30702"/>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
              <p:cNvSpPr/>
              <p:nvPr/>
            </p:nvSpPr>
            <p:spPr>
              <a:xfrm rot="10800000" flipH="1">
                <a:off x="9045270" y="4548144"/>
                <a:ext cx="49021" cy="42280"/>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
              <p:cNvSpPr/>
              <p:nvPr/>
            </p:nvSpPr>
            <p:spPr>
              <a:xfrm rot="10800000" flipH="1">
                <a:off x="6294270" y="4583646"/>
                <a:ext cx="8903" cy="839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
              <p:cNvSpPr/>
              <p:nvPr/>
            </p:nvSpPr>
            <p:spPr>
              <a:xfrm rot="10800000" flipH="1">
                <a:off x="8306658" y="4567965"/>
                <a:ext cx="31875" cy="2674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
              <p:cNvSpPr/>
              <p:nvPr/>
            </p:nvSpPr>
            <p:spPr>
              <a:xfrm rot="10800000" flipH="1">
                <a:off x="7643299" y="4579176"/>
                <a:ext cx="20187" cy="19601"/>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
              <p:cNvSpPr/>
              <p:nvPr/>
            </p:nvSpPr>
            <p:spPr>
              <a:xfrm rot="10800000" flipH="1">
                <a:off x="7159428" y="4586430"/>
                <a:ext cx="16450" cy="15717"/>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
              <p:cNvSpPr/>
              <p:nvPr/>
            </p:nvSpPr>
            <p:spPr>
              <a:xfrm rot="10800000" flipH="1">
                <a:off x="8658561" y="4571666"/>
                <a:ext cx="38579" cy="32644"/>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
              <p:cNvSpPr/>
              <p:nvPr/>
            </p:nvSpPr>
            <p:spPr>
              <a:xfrm rot="10800000" flipH="1">
                <a:off x="6772902" y="4591706"/>
                <a:ext cx="14948" cy="12860"/>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
              <p:cNvSpPr/>
              <p:nvPr/>
            </p:nvSpPr>
            <p:spPr>
              <a:xfrm rot="10800000" flipH="1">
                <a:off x="9318110" y="4559795"/>
                <a:ext cx="54040" cy="45577"/>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
              <p:cNvSpPr/>
              <p:nvPr/>
            </p:nvSpPr>
            <p:spPr>
              <a:xfrm rot="10800000" flipH="1">
                <a:off x="8215834" y="4579872"/>
                <a:ext cx="26526" cy="25646"/>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
              <p:cNvSpPr/>
              <p:nvPr/>
            </p:nvSpPr>
            <p:spPr>
              <a:xfrm rot="10800000" flipH="1">
                <a:off x="9413550" y="4559502"/>
                <a:ext cx="55726" cy="47299"/>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
              <p:cNvSpPr/>
              <p:nvPr/>
            </p:nvSpPr>
            <p:spPr>
              <a:xfrm rot="10800000" flipH="1">
                <a:off x="7735370" y="4587383"/>
                <a:ext cx="24657" cy="21140"/>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
              <p:cNvSpPr/>
              <p:nvPr/>
            </p:nvSpPr>
            <p:spPr>
              <a:xfrm rot="10800000" flipH="1">
                <a:off x="6388209" y="4600682"/>
                <a:ext cx="10149" cy="9233"/>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
              <p:cNvSpPr/>
              <p:nvPr/>
            </p:nvSpPr>
            <p:spPr>
              <a:xfrm rot="10800000" flipH="1">
                <a:off x="8878276" y="4504985"/>
                <a:ext cx="77342" cy="105553"/>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
              <p:cNvSpPr/>
              <p:nvPr/>
            </p:nvSpPr>
            <p:spPr>
              <a:xfrm rot="10800000" flipH="1">
                <a:off x="9221936" y="4566536"/>
                <a:ext cx="52758" cy="44734"/>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
              <p:cNvSpPr/>
              <p:nvPr/>
            </p:nvSpPr>
            <p:spPr>
              <a:xfrm rot="10800000" flipH="1">
                <a:off x="8482591" y="4581374"/>
                <a:ext cx="35612" cy="30189"/>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
              <p:cNvSpPr/>
              <p:nvPr/>
            </p:nvSpPr>
            <p:spPr>
              <a:xfrm rot="10800000" flipH="1">
                <a:off x="8733851" y="4577637"/>
                <a:ext cx="40814" cy="3513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
              <p:cNvSpPr/>
              <p:nvPr/>
            </p:nvSpPr>
            <p:spPr>
              <a:xfrm rot="10800000" flipH="1">
                <a:off x="8116546" y="4588079"/>
                <a:ext cx="29640" cy="24950"/>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
              <p:cNvSpPr/>
              <p:nvPr/>
            </p:nvSpPr>
            <p:spPr>
              <a:xfrm rot="10800000" flipH="1">
                <a:off x="9508991" y="4566243"/>
                <a:ext cx="56275" cy="48068"/>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
              <p:cNvSpPr/>
              <p:nvPr/>
            </p:nvSpPr>
            <p:spPr>
              <a:xfrm rot="10800000" flipH="1">
                <a:off x="7830041" y="4593282"/>
                <a:ext cx="25903" cy="21726"/>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
              <p:cNvSpPr/>
              <p:nvPr/>
            </p:nvSpPr>
            <p:spPr>
              <a:xfrm rot="10800000" flipH="1">
                <a:off x="8021142" y="4593318"/>
                <a:ext cx="28138" cy="23851"/>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
              <p:cNvSpPr/>
              <p:nvPr/>
            </p:nvSpPr>
            <p:spPr>
              <a:xfrm rot="10800000" flipH="1">
                <a:off x="8953566" y="4576978"/>
                <a:ext cx="48068" cy="40338"/>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
              <p:cNvSpPr/>
              <p:nvPr/>
            </p:nvSpPr>
            <p:spPr>
              <a:xfrm rot="10800000" flipH="1">
                <a:off x="7925701" y="4594784"/>
                <a:ext cx="26672" cy="23155"/>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
              <p:cNvSpPr/>
              <p:nvPr/>
            </p:nvSpPr>
            <p:spPr>
              <a:xfrm rot="10800000" flipH="1">
                <a:off x="7250802" y="4604529"/>
                <a:ext cx="20151" cy="16817"/>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
              <p:cNvSpPr/>
              <p:nvPr/>
            </p:nvSpPr>
            <p:spPr>
              <a:xfrm rot="10800000" flipH="1">
                <a:off x="5711990" y="4619477"/>
                <a:ext cx="3810" cy="2235"/>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
              <p:cNvSpPr/>
              <p:nvPr/>
            </p:nvSpPr>
            <p:spPr>
              <a:xfrm rot="10800000" flipH="1">
                <a:off x="5808200" y="4617939"/>
                <a:ext cx="4506" cy="3774"/>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
              <p:cNvSpPr/>
              <p:nvPr/>
            </p:nvSpPr>
            <p:spPr>
              <a:xfrm rot="10800000" flipH="1">
                <a:off x="9127265" y="4578956"/>
                <a:ext cx="52025" cy="44258"/>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
              <p:cNvSpPr/>
              <p:nvPr/>
            </p:nvSpPr>
            <p:spPr>
              <a:xfrm rot="10800000" flipH="1">
                <a:off x="5616623" y="4623801"/>
                <a:ext cx="2272" cy="2381"/>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
              <p:cNvSpPr/>
              <p:nvPr/>
            </p:nvSpPr>
            <p:spPr>
              <a:xfrm rot="10800000" flipH="1">
                <a:off x="5902872" y="4620906"/>
                <a:ext cx="6009" cy="5276"/>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
              <p:cNvSpPr/>
              <p:nvPr/>
            </p:nvSpPr>
            <p:spPr>
              <a:xfrm rot="10800000" flipH="1">
                <a:off x="6867574" y="4612736"/>
                <a:ext cx="16743" cy="14289"/>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
              <p:cNvSpPr/>
              <p:nvPr/>
            </p:nvSpPr>
            <p:spPr>
              <a:xfrm rot="10800000" flipH="1">
                <a:off x="6482147" y="4619294"/>
                <a:ext cx="10478" cy="10625"/>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
              <p:cNvSpPr/>
              <p:nvPr/>
            </p:nvSpPr>
            <p:spPr>
              <a:xfrm rot="10800000" flipH="1">
                <a:off x="8389422" y="4602991"/>
                <a:ext cx="34110" cy="28760"/>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
              <p:cNvSpPr/>
              <p:nvPr/>
            </p:nvSpPr>
            <p:spPr>
              <a:xfrm rot="10800000" flipH="1">
                <a:off x="8566858" y="4600060"/>
                <a:ext cx="37847" cy="32241"/>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
              <p:cNvSpPr/>
              <p:nvPr/>
            </p:nvSpPr>
            <p:spPr>
              <a:xfrm rot="10800000" flipH="1">
                <a:off x="5521182" y="4632850"/>
                <a:ext cx="2272" cy="13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
              <p:cNvSpPr/>
              <p:nvPr/>
            </p:nvSpPr>
            <p:spPr>
              <a:xfrm rot="10800000" flipH="1">
                <a:off x="5999045" y="4629736"/>
                <a:ext cx="6631" cy="4690"/>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
              <p:cNvSpPr/>
              <p:nvPr/>
            </p:nvSpPr>
            <p:spPr>
              <a:xfrm rot="10800000" flipH="1">
                <a:off x="7347305" y="4621859"/>
                <a:ext cx="18685" cy="1795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
              <p:cNvSpPr/>
              <p:nvPr/>
            </p:nvSpPr>
            <p:spPr>
              <a:xfrm rot="10800000" flipH="1">
                <a:off x="9034059" y="4597385"/>
                <a:ext cx="49790" cy="42976"/>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
              <p:cNvSpPr/>
              <p:nvPr/>
            </p:nvSpPr>
            <p:spPr>
              <a:xfrm rot="10800000" flipH="1">
                <a:off x="8644163" y="4610428"/>
                <a:ext cx="40045" cy="33670"/>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
              <p:cNvSpPr/>
              <p:nvPr/>
            </p:nvSpPr>
            <p:spPr>
              <a:xfrm rot="10800000" flipH="1">
                <a:off x="6093753" y="4638785"/>
                <a:ext cx="8060" cy="7584"/>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
              <p:cNvSpPr/>
              <p:nvPr/>
            </p:nvSpPr>
            <p:spPr>
              <a:xfrm rot="10800000" flipH="1">
                <a:off x="5426511" y="4647029"/>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
              <p:cNvSpPr/>
              <p:nvPr/>
            </p:nvSpPr>
            <p:spPr>
              <a:xfrm rot="10800000" flipH="1">
                <a:off x="8862595" y="4607570"/>
                <a:ext cx="47555" cy="40265"/>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
              <p:cNvSpPr/>
              <p:nvPr/>
            </p:nvSpPr>
            <p:spPr>
              <a:xfrm rot="10800000" flipH="1">
                <a:off x="8712968" y="4612700"/>
                <a:ext cx="41584" cy="35758"/>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
              <p:cNvSpPr/>
              <p:nvPr/>
            </p:nvSpPr>
            <p:spPr>
              <a:xfrm rot="10800000" flipH="1">
                <a:off x="6958801" y="4634316"/>
                <a:ext cx="16927" cy="14215"/>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
              <p:cNvSpPr/>
              <p:nvPr/>
            </p:nvSpPr>
            <p:spPr>
              <a:xfrm rot="10800000" flipH="1">
                <a:off x="8295484" y="4620906"/>
                <a:ext cx="32607" cy="27991"/>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
              <p:cNvSpPr/>
              <p:nvPr/>
            </p:nvSpPr>
            <p:spPr>
              <a:xfrm rot="10800000" flipH="1">
                <a:off x="6573118" y="4638822"/>
                <a:ext cx="16414" cy="11944"/>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
              <p:cNvSpPr/>
              <p:nvPr/>
            </p:nvSpPr>
            <p:spPr>
              <a:xfrm rot="10800000" flipH="1">
                <a:off x="7439668" y="4635818"/>
                <a:ext cx="22129" cy="18685"/>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
              <p:cNvSpPr/>
              <p:nvPr/>
            </p:nvSpPr>
            <p:spPr>
              <a:xfrm rot="10800000" flipH="1">
                <a:off x="8474934" y="4626842"/>
                <a:ext cx="35831" cy="30812"/>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
              <p:cNvSpPr/>
              <p:nvPr/>
            </p:nvSpPr>
            <p:spPr>
              <a:xfrm rot="10800000" flipH="1">
                <a:off x="6188424" y="4652964"/>
                <a:ext cx="9709" cy="8317"/>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
              <p:cNvSpPr/>
              <p:nvPr/>
            </p:nvSpPr>
            <p:spPr>
              <a:xfrm rot="10800000" flipH="1">
                <a:off x="8940890" y="4620467"/>
                <a:ext cx="48838" cy="41584"/>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
              <p:cNvSpPr/>
              <p:nvPr/>
            </p:nvSpPr>
            <p:spPr>
              <a:xfrm rot="10800000" flipH="1">
                <a:off x="8201325" y="4635818"/>
                <a:ext cx="31362" cy="2692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
              <p:cNvSpPr/>
              <p:nvPr/>
            </p:nvSpPr>
            <p:spPr>
              <a:xfrm rot="10800000" flipH="1">
                <a:off x="7536684" y="4648128"/>
                <a:ext cx="20920" cy="19638"/>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
              <p:cNvSpPr/>
              <p:nvPr/>
            </p:nvSpPr>
            <p:spPr>
              <a:xfrm rot="10800000" flipH="1">
                <a:off x="7052483" y="4653734"/>
                <a:ext cx="17916" cy="15681"/>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
              <p:cNvSpPr/>
              <p:nvPr/>
            </p:nvSpPr>
            <p:spPr>
              <a:xfrm rot="10800000" flipH="1">
                <a:off x="6666544" y="4660402"/>
                <a:ext cx="17439" cy="12017"/>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
              <p:cNvSpPr/>
              <p:nvPr/>
            </p:nvSpPr>
            <p:spPr>
              <a:xfrm rot="10800000" flipH="1">
                <a:off x="8106654" y="4647762"/>
                <a:ext cx="29860" cy="261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
              <p:cNvSpPr/>
              <p:nvPr/>
            </p:nvSpPr>
            <p:spPr>
              <a:xfrm rot="10800000" flipH="1">
                <a:off x="8546487" y="4640947"/>
                <a:ext cx="44038" cy="3297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
              <p:cNvSpPr/>
              <p:nvPr/>
            </p:nvSpPr>
            <p:spPr>
              <a:xfrm rot="10800000" flipH="1">
                <a:off x="7629707" y="4655932"/>
                <a:ext cx="24437" cy="20444"/>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
              <p:cNvSpPr/>
              <p:nvPr/>
            </p:nvSpPr>
            <p:spPr>
              <a:xfrm rot="10800000" flipH="1">
                <a:off x="9213766" y="4632154"/>
                <a:ext cx="54224" cy="4623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
              <p:cNvSpPr/>
              <p:nvPr/>
            </p:nvSpPr>
            <p:spPr>
              <a:xfrm rot="10800000" flipH="1">
                <a:off x="6282363" y="4669378"/>
                <a:ext cx="9709" cy="9123"/>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
              <p:cNvSpPr/>
              <p:nvPr/>
            </p:nvSpPr>
            <p:spPr>
              <a:xfrm rot="10800000" flipH="1">
                <a:off x="9309170" y="4632154"/>
                <a:ext cx="55762" cy="46969"/>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
              <p:cNvSpPr/>
              <p:nvPr/>
            </p:nvSpPr>
            <p:spPr>
              <a:xfrm rot="10800000" flipH="1">
                <a:off x="8381985" y="4650693"/>
                <a:ext cx="34842" cy="29823"/>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
              <p:cNvSpPr/>
              <p:nvPr/>
            </p:nvSpPr>
            <p:spPr>
              <a:xfrm rot="10800000" flipH="1">
                <a:off x="8011213" y="4656371"/>
                <a:ext cx="29640" cy="24987"/>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
              <p:cNvSpPr/>
              <p:nvPr/>
            </p:nvSpPr>
            <p:spPr>
              <a:xfrm rot="10800000" flipH="1">
                <a:off x="8773127" y="4575183"/>
                <a:ext cx="78844" cy="106175"/>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
              <p:cNvSpPr/>
              <p:nvPr/>
            </p:nvSpPr>
            <p:spPr>
              <a:xfrm rot="10800000" flipH="1">
                <a:off x="8628006" y="4647029"/>
                <a:ext cx="41547" cy="35099"/>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
              <p:cNvSpPr/>
              <p:nvPr/>
            </p:nvSpPr>
            <p:spPr>
              <a:xfrm rot="10800000" flipH="1">
                <a:off x="7725148" y="4661134"/>
                <a:ext cx="25170" cy="21726"/>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
              <p:cNvSpPr/>
              <p:nvPr/>
            </p:nvSpPr>
            <p:spPr>
              <a:xfrm rot="10800000" flipH="1">
                <a:off x="9118325" y="4638822"/>
                <a:ext cx="52758" cy="44771"/>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
              <p:cNvSpPr/>
              <p:nvPr/>
            </p:nvSpPr>
            <p:spPr>
              <a:xfrm rot="10800000" flipH="1">
                <a:off x="7823739" y="4661904"/>
                <a:ext cx="23888" cy="23008"/>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
              <p:cNvSpPr/>
              <p:nvPr/>
            </p:nvSpPr>
            <p:spPr>
              <a:xfrm rot="10800000" flipH="1">
                <a:off x="7915809" y="4661171"/>
                <a:ext cx="28357" cy="23888"/>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
              <p:cNvSpPr/>
              <p:nvPr/>
            </p:nvSpPr>
            <p:spPr>
              <a:xfrm rot="10800000" flipH="1">
                <a:off x="9404611" y="4639298"/>
                <a:ext cx="56495" cy="48032"/>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
              <p:cNvSpPr/>
              <p:nvPr/>
            </p:nvSpPr>
            <p:spPr>
              <a:xfrm rot="10800000" flipH="1">
                <a:off x="8848453" y="4647798"/>
                <a:ext cx="48288" cy="41034"/>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
              <p:cNvSpPr/>
              <p:nvPr/>
            </p:nvSpPr>
            <p:spPr>
              <a:xfrm rot="10800000" flipH="1">
                <a:off x="7145652" y="4672382"/>
                <a:ext cx="19455" cy="16817"/>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
              <p:cNvSpPr/>
              <p:nvPr/>
            </p:nvSpPr>
            <p:spPr>
              <a:xfrm rot="10800000" flipH="1">
                <a:off x="5606181" y="4688576"/>
                <a:ext cx="3737" cy="3224"/>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
              <p:cNvSpPr/>
              <p:nvPr/>
            </p:nvSpPr>
            <p:spPr>
              <a:xfrm rot="10800000" flipH="1">
                <a:off x="5701549" y="4688283"/>
                <a:ext cx="4726" cy="351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
              <p:cNvSpPr/>
              <p:nvPr/>
            </p:nvSpPr>
            <p:spPr>
              <a:xfrm rot="10800000" flipH="1">
                <a:off x="6761728" y="4681322"/>
                <a:ext cx="14215" cy="13446"/>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
              <p:cNvSpPr/>
              <p:nvPr/>
            </p:nvSpPr>
            <p:spPr>
              <a:xfrm rot="10800000" flipH="1">
                <a:off x="5796293" y="4690261"/>
                <a:ext cx="6741" cy="5239"/>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
              <p:cNvSpPr/>
              <p:nvPr/>
            </p:nvSpPr>
            <p:spPr>
              <a:xfrm rot="10800000" flipH="1">
                <a:off x="9022885" y="4651499"/>
                <a:ext cx="52025" cy="44038"/>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
              <p:cNvSpPr/>
              <p:nvPr/>
            </p:nvSpPr>
            <p:spPr>
              <a:xfrm rot="10800000" flipH="1">
                <a:off x="5510741" y="4693998"/>
                <a:ext cx="2272" cy="2272"/>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
              <p:cNvSpPr/>
              <p:nvPr/>
            </p:nvSpPr>
            <p:spPr>
              <a:xfrm rot="10800000" flipH="1">
                <a:off x="6376301" y="4687477"/>
                <a:ext cx="10478" cy="11028"/>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
              <p:cNvSpPr/>
              <p:nvPr/>
            </p:nvSpPr>
            <p:spPr>
              <a:xfrm rot="10800000" flipH="1">
                <a:off x="8288779" y="4671576"/>
                <a:ext cx="33377" cy="28614"/>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
              <p:cNvSpPr/>
              <p:nvPr/>
            </p:nvSpPr>
            <p:spPr>
              <a:xfrm rot="10800000" flipH="1">
                <a:off x="8461745" y="4670074"/>
                <a:ext cx="37077" cy="31545"/>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
              <p:cNvSpPr/>
              <p:nvPr/>
            </p:nvSpPr>
            <p:spPr>
              <a:xfrm rot="10800000" flipH="1">
                <a:off x="9499282" y="4653477"/>
                <a:ext cx="57228" cy="48765"/>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
              <p:cNvSpPr/>
              <p:nvPr/>
            </p:nvSpPr>
            <p:spPr>
              <a:xfrm rot="10800000" flipH="1">
                <a:off x="5892430" y="4697699"/>
                <a:ext cx="6778" cy="6009"/>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
              <p:cNvSpPr/>
              <p:nvPr/>
            </p:nvSpPr>
            <p:spPr>
              <a:xfrm rot="10800000" flipH="1">
                <a:off x="5415300" y="4703670"/>
                <a:ext cx="1539" cy="1539"/>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
              <p:cNvSpPr/>
              <p:nvPr/>
            </p:nvSpPr>
            <p:spPr>
              <a:xfrm rot="10800000" flipH="1">
                <a:off x="7239591" y="4688759"/>
                <a:ext cx="20920" cy="17916"/>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
              <p:cNvSpPr/>
              <p:nvPr/>
            </p:nvSpPr>
            <p:spPr>
              <a:xfrm rot="10800000" flipH="1">
                <a:off x="8928946" y="4668975"/>
                <a:ext cx="50523" cy="42976"/>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
              <p:cNvSpPr/>
              <p:nvPr/>
            </p:nvSpPr>
            <p:spPr>
              <a:xfrm rot="10800000" flipH="1">
                <a:off x="8538537" y="4679819"/>
                <a:ext cx="40045" cy="34036"/>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
              <p:cNvSpPr/>
              <p:nvPr/>
            </p:nvSpPr>
            <p:spPr>
              <a:xfrm rot="10800000" flipH="1">
                <a:off x="5987028" y="4709935"/>
                <a:ext cx="8500" cy="5715"/>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
              <p:cNvSpPr/>
              <p:nvPr/>
            </p:nvSpPr>
            <p:spPr>
              <a:xfrm rot="10800000" flipH="1">
                <a:off x="6854934" y="4702168"/>
                <a:ext cx="14911" cy="14325"/>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
              <p:cNvSpPr/>
              <p:nvPr/>
            </p:nvSpPr>
            <p:spPr>
              <a:xfrm rot="10800000" flipH="1">
                <a:off x="5320629" y="471708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
              <p:cNvSpPr/>
              <p:nvPr/>
            </p:nvSpPr>
            <p:spPr>
              <a:xfrm rot="10800000" flipH="1">
                <a:off x="8194108" y="4689455"/>
                <a:ext cx="33340" cy="27881"/>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
              <p:cNvSpPr/>
              <p:nvPr/>
            </p:nvSpPr>
            <p:spPr>
              <a:xfrm rot="10800000" flipH="1">
                <a:off x="8758252" y="4678720"/>
                <a:ext cx="46603" cy="39972"/>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
              <p:cNvSpPr/>
              <p:nvPr/>
            </p:nvSpPr>
            <p:spPr>
              <a:xfrm rot="10800000" flipH="1">
                <a:off x="8607818" y="4682787"/>
                <a:ext cx="41620" cy="36125"/>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
              <p:cNvSpPr/>
              <p:nvPr/>
            </p:nvSpPr>
            <p:spPr>
              <a:xfrm rot="10800000" flipH="1">
                <a:off x="6469471" y="4708323"/>
                <a:ext cx="11980" cy="11028"/>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
              <p:cNvSpPr/>
              <p:nvPr/>
            </p:nvSpPr>
            <p:spPr>
              <a:xfrm rot="10800000" flipH="1">
                <a:off x="7333529" y="4703670"/>
                <a:ext cx="22422" cy="18612"/>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
              <p:cNvSpPr/>
              <p:nvPr/>
            </p:nvSpPr>
            <p:spPr>
              <a:xfrm rot="10800000" flipH="1">
                <a:off x="8364325" y="4696160"/>
                <a:ext cx="41803" cy="30666"/>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
              <p:cNvSpPr/>
              <p:nvPr/>
            </p:nvSpPr>
            <p:spPr>
              <a:xfrm rot="10800000" flipH="1">
                <a:off x="6082542" y="4721586"/>
                <a:ext cx="9013" cy="8207"/>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
              <p:cNvSpPr/>
              <p:nvPr/>
            </p:nvSpPr>
            <p:spPr>
              <a:xfrm rot="10800000" flipH="1">
                <a:off x="8095699" y="4704403"/>
                <a:ext cx="36088" cy="26892"/>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
              <p:cNvSpPr/>
              <p:nvPr/>
            </p:nvSpPr>
            <p:spPr>
              <a:xfrm rot="10800000" flipH="1">
                <a:off x="8836510" y="4692056"/>
                <a:ext cx="48838" cy="41547"/>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
              <p:cNvSpPr/>
              <p:nvPr/>
            </p:nvSpPr>
            <p:spPr>
              <a:xfrm rot="10800000" flipH="1">
                <a:off x="7428970" y="4714552"/>
                <a:ext cx="23155" cy="19821"/>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
              <p:cNvSpPr/>
              <p:nvPr/>
            </p:nvSpPr>
            <p:spPr>
              <a:xfrm rot="10800000" flipH="1">
                <a:off x="6945868" y="4721586"/>
                <a:ext cx="18685" cy="16047"/>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
              <p:cNvSpPr/>
              <p:nvPr/>
            </p:nvSpPr>
            <p:spPr>
              <a:xfrm rot="10800000" flipH="1">
                <a:off x="6563409" y="4728437"/>
                <a:ext cx="12713" cy="12567"/>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
              <p:cNvSpPr/>
              <p:nvPr/>
            </p:nvSpPr>
            <p:spPr>
              <a:xfrm rot="10800000" flipH="1">
                <a:off x="8004728" y="4716347"/>
                <a:ext cx="30372" cy="25683"/>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
              <p:cNvSpPr/>
              <p:nvPr/>
            </p:nvSpPr>
            <p:spPr>
              <a:xfrm rot="10800000" flipH="1">
                <a:off x="8448079" y="4711071"/>
                <a:ext cx="38066" cy="32168"/>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
              <p:cNvSpPr/>
              <p:nvPr/>
            </p:nvSpPr>
            <p:spPr>
              <a:xfrm rot="10800000" flipH="1">
                <a:off x="7527378" y="4723565"/>
                <a:ext cx="23704" cy="20444"/>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
              <p:cNvSpPr/>
              <p:nvPr/>
            </p:nvSpPr>
            <p:spPr>
              <a:xfrm rot="10800000" flipH="1">
                <a:off x="6175931" y="4737926"/>
                <a:ext cx="10295" cy="9819"/>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
              <p:cNvSpPr/>
              <p:nvPr/>
            </p:nvSpPr>
            <p:spPr>
              <a:xfrm rot="10800000" flipH="1">
                <a:off x="8276615" y="4719351"/>
                <a:ext cx="35099" cy="30006"/>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
              <p:cNvSpPr/>
              <p:nvPr/>
            </p:nvSpPr>
            <p:spPr>
              <a:xfrm rot="10800000" flipH="1">
                <a:off x="7905551" y="4724517"/>
                <a:ext cx="28907" cy="24950"/>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
              <p:cNvSpPr/>
              <p:nvPr/>
            </p:nvSpPr>
            <p:spPr>
              <a:xfrm rot="10800000" flipH="1">
                <a:off x="7622306" y="4729024"/>
                <a:ext cx="25866" cy="21689"/>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
              <p:cNvSpPr/>
              <p:nvPr/>
            </p:nvSpPr>
            <p:spPr>
              <a:xfrm rot="10800000" flipH="1">
                <a:off x="9109386" y="4704843"/>
                <a:ext cx="54224" cy="4587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
              <p:cNvSpPr/>
              <p:nvPr/>
            </p:nvSpPr>
            <p:spPr>
              <a:xfrm rot="10800000" flipH="1">
                <a:off x="8668783" y="4646076"/>
                <a:ext cx="76169" cy="105626"/>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
              <p:cNvSpPr/>
              <p:nvPr/>
            </p:nvSpPr>
            <p:spPr>
              <a:xfrm rot="10800000" flipH="1">
                <a:off x="9204790" y="4704879"/>
                <a:ext cx="55762" cy="47299"/>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
              <p:cNvSpPr/>
              <p:nvPr/>
            </p:nvSpPr>
            <p:spPr>
              <a:xfrm rot="10800000" flipH="1">
                <a:off x="8523625" y="4717080"/>
                <a:ext cx="41547" cy="35282"/>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
              <p:cNvSpPr/>
              <p:nvPr/>
            </p:nvSpPr>
            <p:spPr>
              <a:xfrm rot="10800000" flipH="1">
                <a:off x="7813884" y="4729683"/>
                <a:ext cx="28138" cy="2359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
              <p:cNvSpPr/>
              <p:nvPr/>
            </p:nvSpPr>
            <p:spPr>
              <a:xfrm rot="10800000" flipH="1">
                <a:off x="7718223" y="4731185"/>
                <a:ext cx="26892" cy="22495"/>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
              <p:cNvSpPr/>
              <p:nvPr/>
            </p:nvSpPr>
            <p:spPr>
              <a:xfrm rot="10800000" flipH="1">
                <a:off x="9013945" y="4711144"/>
                <a:ext cx="52758" cy="44771"/>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
              <p:cNvSpPr/>
              <p:nvPr/>
            </p:nvSpPr>
            <p:spPr>
              <a:xfrm rot="10800000" flipH="1">
                <a:off x="7042774" y="4740198"/>
                <a:ext cx="16450" cy="16560"/>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
              <p:cNvSpPr/>
              <p:nvPr/>
            </p:nvSpPr>
            <p:spPr>
              <a:xfrm rot="10800000" flipH="1">
                <a:off x="8744073" y="4719388"/>
                <a:ext cx="48068" cy="40301"/>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
              <p:cNvSpPr/>
              <p:nvPr/>
            </p:nvSpPr>
            <p:spPr>
              <a:xfrm rot="10800000" flipH="1">
                <a:off x="9300230" y="4712170"/>
                <a:ext cx="56275" cy="47519"/>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
              <p:cNvSpPr/>
              <p:nvPr/>
            </p:nvSpPr>
            <p:spPr>
              <a:xfrm rot="10800000" flipH="1">
                <a:off x="5596472" y="4758004"/>
                <a:ext cx="4103" cy="3187"/>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
              <p:cNvSpPr/>
              <p:nvPr/>
            </p:nvSpPr>
            <p:spPr>
              <a:xfrm rot="10800000" flipH="1">
                <a:off x="5500299" y="4758114"/>
                <a:ext cx="3774" cy="3737"/>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
              <p:cNvSpPr/>
              <p:nvPr/>
            </p:nvSpPr>
            <p:spPr>
              <a:xfrm rot="10800000" flipH="1">
                <a:off x="6654380" y="4749138"/>
                <a:ext cx="15681" cy="14142"/>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
              <p:cNvSpPr/>
              <p:nvPr/>
            </p:nvSpPr>
            <p:spPr>
              <a:xfrm rot="10800000" flipH="1">
                <a:off x="5691913" y="4759579"/>
                <a:ext cx="5239" cy="6009"/>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
              <p:cNvSpPr/>
              <p:nvPr/>
            </p:nvSpPr>
            <p:spPr>
              <a:xfrm rot="10800000" flipH="1">
                <a:off x="5404858" y="4764049"/>
                <a:ext cx="2308" cy="2272"/>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
              <p:cNvSpPr/>
              <p:nvPr/>
            </p:nvSpPr>
            <p:spPr>
              <a:xfrm rot="10800000" flipH="1">
                <a:off x="6269467" y="4759066"/>
                <a:ext cx="11614" cy="7401"/>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
              <p:cNvSpPr/>
              <p:nvPr/>
            </p:nvSpPr>
            <p:spPr>
              <a:xfrm rot="10800000" flipH="1">
                <a:off x="8918504" y="4723418"/>
                <a:ext cx="52025" cy="43672"/>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
              <p:cNvSpPr/>
              <p:nvPr/>
            </p:nvSpPr>
            <p:spPr>
              <a:xfrm rot="10800000" flipH="1">
                <a:off x="8182933" y="4740198"/>
                <a:ext cx="34073" cy="28980"/>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
              <p:cNvSpPr/>
              <p:nvPr/>
            </p:nvSpPr>
            <p:spPr>
              <a:xfrm rot="10800000" flipH="1">
                <a:off x="8356412" y="4739392"/>
                <a:ext cx="37297" cy="31582"/>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
              <p:cNvSpPr/>
              <p:nvPr/>
            </p:nvSpPr>
            <p:spPr>
              <a:xfrm rot="10800000" flipH="1">
                <a:off x="5786291" y="4768592"/>
                <a:ext cx="7218" cy="4653"/>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
              <p:cNvSpPr/>
              <p:nvPr/>
            </p:nvSpPr>
            <p:spPr>
              <a:xfrm rot="10800000" flipH="1">
                <a:off x="5309454" y="4773758"/>
                <a:ext cx="1539" cy="1539"/>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
              <p:cNvSpPr/>
              <p:nvPr/>
            </p:nvSpPr>
            <p:spPr>
              <a:xfrm rot="10800000" flipH="1">
                <a:off x="9394902" y="4726019"/>
                <a:ext cx="57228" cy="49277"/>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
              <p:cNvSpPr/>
              <p:nvPr/>
            </p:nvSpPr>
            <p:spPr>
              <a:xfrm rot="10800000" flipH="1">
                <a:off x="7135943" y="4757528"/>
                <a:ext cx="19088" cy="1795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
              <p:cNvSpPr/>
              <p:nvPr/>
            </p:nvSpPr>
            <p:spPr>
              <a:xfrm rot="10800000" flipH="1">
                <a:off x="8433424" y="4749834"/>
                <a:ext cx="40045" cy="33853"/>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
              <p:cNvSpPr/>
              <p:nvPr/>
            </p:nvSpPr>
            <p:spPr>
              <a:xfrm rot="10800000" flipH="1">
                <a:off x="8824602" y="4741260"/>
                <a:ext cx="50523" cy="42976"/>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
              <p:cNvSpPr/>
              <p:nvPr/>
            </p:nvSpPr>
            <p:spPr>
              <a:xfrm rot="10800000" flipH="1">
                <a:off x="5882025" y="4777275"/>
                <a:ext cx="7474" cy="7108"/>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
              <p:cNvSpPr/>
              <p:nvPr/>
            </p:nvSpPr>
            <p:spPr>
              <a:xfrm rot="10800000" flipH="1">
                <a:off x="6746523" y="4769948"/>
                <a:ext cx="18209" cy="15021"/>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
              <p:cNvSpPr/>
              <p:nvPr/>
            </p:nvSpPr>
            <p:spPr>
              <a:xfrm rot="10800000" flipH="1">
                <a:off x="8083792" y="4758077"/>
                <a:ext cx="38323" cy="28394"/>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
              <p:cNvSpPr/>
              <p:nvPr/>
            </p:nvSpPr>
            <p:spPr>
              <a:xfrm rot="10800000" flipH="1">
                <a:off x="6364358" y="4775993"/>
                <a:ext cx="11211" cy="1132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
              <p:cNvSpPr/>
              <p:nvPr/>
            </p:nvSpPr>
            <p:spPr>
              <a:xfrm rot="10800000" flipH="1">
                <a:off x="5214783" y="4787937"/>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
              <p:cNvSpPr/>
              <p:nvPr/>
            </p:nvSpPr>
            <p:spPr>
              <a:xfrm rot="10800000" flipH="1">
                <a:off x="8502705" y="4753607"/>
                <a:ext cx="41584" cy="35758"/>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
              <p:cNvSpPr/>
              <p:nvPr/>
            </p:nvSpPr>
            <p:spPr>
              <a:xfrm rot="10800000" flipH="1">
                <a:off x="8653872" y="4749944"/>
                <a:ext cx="46603" cy="39568"/>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
              <p:cNvSpPr/>
              <p:nvPr/>
            </p:nvSpPr>
            <p:spPr>
              <a:xfrm rot="10800000" flipH="1">
                <a:off x="7228416" y="4771523"/>
                <a:ext cx="21653" cy="18832"/>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
              <p:cNvSpPr/>
              <p:nvPr/>
            </p:nvSpPr>
            <p:spPr>
              <a:xfrm rot="10800000" flipH="1">
                <a:off x="8264195" y="4764818"/>
                <a:ext cx="36308" cy="31252"/>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
              <p:cNvSpPr/>
              <p:nvPr/>
            </p:nvSpPr>
            <p:spPr>
              <a:xfrm rot="10800000" flipH="1">
                <a:off x="9488108" y="4746903"/>
                <a:ext cx="58730" cy="50010"/>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
              <p:cNvSpPr/>
              <p:nvPr/>
            </p:nvSpPr>
            <p:spPr>
              <a:xfrm rot="10800000" flipH="1">
                <a:off x="5976696" y="4792480"/>
                <a:ext cx="9086" cy="6668"/>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
              <p:cNvSpPr/>
              <p:nvPr/>
            </p:nvSpPr>
            <p:spPr>
              <a:xfrm rot="10800000" flipH="1">
                <a:off x="7994067" y="4773025"/>
                <a:ext cx="27625" cy="2692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
              <p:cNvSpPr/>
              <p:nvPr/>
            </p:nvSpPr>
            <p:spPr>
              <a:xfrm rot="10800000" flipH="1">
                <a:off x="7326092" y="4782771"/>
                <a:ext cx="22935" cy="19381"/>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
              <p:cNvSpPr/>
              <p:nvPr/>
            </p:nvSpPr>
            <p:spPr>
              <a:xfrm rot="10800000" flipH="1">
                <a:off x="6840938" y="4790098"/>
                <a:ext cx="17733" cy="1542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
              <p:cNvSpPr/>
              <p:nvPr/>
            </p:nvSpPr>
            <p:spPr>
              <a:xfrm rot="10800000" flipH="1">
                <a:off x="8731397" y="4763609"/>
                <a:ext cx="49058" cy="42243"/>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
              <p:cNvSpPr/>
              <p:nvPr/>
            </p:nvSpPr>
            <p:spPr>
              <a:xfrm rot="10800000" flipH="1">
                <a:off x="6455329" y="4796730"/>
                <a:ext cx="14948" cy="12200"/>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
              <p:cNvSpPr/>
              <p:nvPr/>
            </p:nvSpPr>
            <p:spPr>
              <a:xfrm rot="10800000" flipH="1">
                <a:off x="7899396" y="4784200"/>
                <a:ext cx="29860" cy="26049"/>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
              <p:cNvSpPr/>
              <p:nvPr/>
            </p:nvSpPr>
            <p:spPr>
              <a:xfrm rot="10800000" flipH="1">
                <a:off x="7421496" y="4791564"/>
                <a:ext cx="24657" cy="20554"/>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
              <p:cNvSpPr/>
              <p:nvPr/>
            </p:nvSpPr>
            <p:spPr>
              <a:xfrm rot="10800000" flipH="1">
                <a:off x="8337250" y="4780426"/>
                <a:ext cx="38579" cy="32754"/>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
              <p:cNvSpPr/>
              <p:nvPr/>
            </p:nvSpPr>
            <p:spPr>
              <a:xfrm rot="10800000" flipH="1">
                <a:off x="6069133" y="4806549"/>
                <a:ext cx="12713" cy="974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
              <p:cNvSpPr/>
              <p:nvPr/>
            </p:nvSpPr>
            <p:spPr>
              <a:xfrm rot="10800000" flipH="1">
                <a:off x="7800438" y="4793103"/>
                <a:ext cx="28907" cy="24401"/>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
              <p:cNvSpPr/>
              <p:nvPr/>
            </p:nvSpPr>
            <p:spPr>
              <a:xfrm rot="10800000" flipH="1">
                <a:off x="7516937" y="4796876"/>
                <a:ext cx="25207" cy="21689"/>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
              <p:cNvSpPr/>
              <p:nvPr/>
            </p:nvSpPr>
            <p:spPr>
              <a:xfrm rot="10800000" flipH="1">
                <a:off x="8170989" y="4788596"/>
                <a:ext cx="35612" cy="30116"/>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
              <p:cNvSpPr/>
              <p:nvPr/>
            </p:nvSpPr>
            <p:spPr>
              <a:xfrm rot="10800000" flipH="1">
                <a:off x="7609593" y="4799074"/>
                <a:ext cx="25903" cy="22422"/>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
              <p:cNvSpPr/>
              <p:nvPr/>
            </p:nvSpPr>
            <p:spPr>
              <a:xfrm rot="10800000" flipH="1">
                <a:off x="7704997" y="4797572"/>
                <a:ext cx="27441" cy="23924"/>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
              <p:cNvSpPr/>
              <p:nvPr/>
            </p:nvSpPr>
            <p:spPr>
              <a:xfrm rot="10800000" flipH="1">
                <a:off x="8563633" y="4716457"/>
                <a:ext cx="77195" cy="106102"/>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
              <p:cNvSpPr/>
              <p:nvPr/>
            </p:nvSpPr>
            <p:spPr>
              <a:xfrm rot="10800000" flipH="1">
                <a:off x="8413053" y="4787167"/>
                <a:ext cx="41034" cy="35428"/>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
              <p:cNvSpPr/>
              <p:nvPr/>
            </p:nvSpPr>
            <p:spPr>
              <a:xfrm rot="10800000" flipH="1">
                <a:off x="9004712" y="4777458"/>
                <a:ext cx="54004" cy="45907"/>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
              <p:cNvSpPr/>
              <p:nvPr/>
            </p:nvSpPr>
            <p:spPr>
              <a:xfrm rot="10800000" flipH="1">
                <a:off x="8492080" y="4787277"/>
                <a:ext cx="43818" cy="37224"/>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
              <p:cNvSpPr/>
              <p:nvPr/>
            </p:nvSpPr>
            <p:spPr>
              <a:xfrm rot="10800000" flipH="1">
                <a:off x="9100666" y="4777495"/>
                <a:ext cx="54956" cy="47189"/>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
              <p:cNvSpPr/>
              <p:nvPr/>
            </p:nvSpPr>
            <p:spPr>
              <a:xfrm rot="10800000" flipH="1">
                <a:off x="6935426" y="4808783"/>
                <a:ext cx="18685" cy="16450"/>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
              <p:cNvSpPr/>
              <p:nvPr/>
            </p:nvSpPr>
            <p:spPr>
              <a:xfrm rot="10800000" flipH="1">
                <a:off x="8909821" y="4783394"/>
                <a:ext cx="52721" cy="45211"/>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
              <p:cNvSpPr/>
              <p:nvPr/>
            </p:nvSpPr>
            <p:spPr>
              <a:xfrm rot="10800000" flipH="1">
                <a:off x="5489857" y="4826699"/>
                <a:ext cx="4506" cy="4506"/>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
              <p:cNvSpPr/>
              <p:nvPr/>
            </p:nvSpPr>
            <p:spPr>
              <a:xfrm rot="10800000" flipH="1">
                <a:off x="6548498" y="4817576"/>
                <a:ext cx="16230" cy="13629"/>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
              <p:cNvSpPr/>
              <p:nvPr/>
            </p:nvSpPr>
            <p:spPr>
              <a:xfrm rot="10800000" flipH="1">
                <a:off x="5394453" y="4828165"/>
                <a:ext cx="3737" cy="3774"/>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
              <p:cNvSpPr/>
              <p:nvPr/>
            </p:nvSpPr>
            <p:spPr>
              <a:xfrm rot="10800000" flipH="1">
                <a:off x="8638924" y="4791454"/>
                <a:ext cx="41803" cy="40887"/>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
              <p:cNvSpPr/>
              <p:nvPr/>
            </p:nvSpPr>
            <p:spPr>
              <a:xfrm rot="10800000" flipH="1">
                <a:off x="9196070" y="4784896"/>
                <a:ext cx="56495" cy="47995"/>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
              <p:cNvSpPr/>
              <p:nvPr/>
            </p:nvSpPr>
            <p:spPr>
              <a:xfrm rot="10800000" flipH="1">
                <a:off x="5585444" y="4829630"/>
                <a:ext cx="5862" cy="5349"/>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
              <p:cNvSpPr/>
              <p:nvPr/>
            </p:nvSpPr>
            <p:spPr>
              <a:xfrm rot="10800000" flipH="1">
                <a:off x="6163584" y="4827652"/>
                <a:ext cx="12200" cy="7401"/>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
              <p:cNvSpPr/>
              <p:nvPr/>
            </p:nvSpPr>
            <p:spPr>
              <a:xfrm rot="10800000" flipH="1">
                <a:off x="5299012" y="4834137"/>
                <a:ext cx="2272" cy="2272"/>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
              <p:cNvSpPr/>
              <p:nvPr/>
            </p:nvSpPr>
            <p:spPr>
              <a:xfrm rot="10800000" flipH="1">
                <a:off x="8077564" y="4808783"/>
                <a:ext cx="33597" cy="29310"/>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
              <p:cNvSpPr/>
              <p:nvPr/>
            </p:nvSpPr>
            <p:spPr>
              <a:xfrm rot="10800000" flipH="1">
                <a:off x="8814381" y="4795374"/>
                <a:ext cx="51989" cy="44075"/>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
              <p:cNvSpPr/>
              <p:nvPr/>
            </p:nvSpPr>
            <p:spPr>
              <a:xfrm rot="10800000" flipH="1">
                <a:off x="8246279" y="4808783"/>
                <a:ext cx="37077" cy="31435"/>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
              <p:cNvSpPr/>
              <p:nvPr/>
            </p:nvSpPr>
            <p:spPr>
              <a:xfrm rot="10800000" flipH="1">
                <a:off x="5680482" y="4837617"/>
                <a:ext cx="6998" cy="4763"/>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
              <p:cNvSpPr/>
              <p:nvPr/>
            </p:nvSpPr>
            <p:spPr>
              <a:xfrm rot="10800000" flipH="1">
                <a:off x="7030867" y="4824831"/>
                <a:ext cx="18319" cy="17659"/>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
              <p:cNvSpPr/>
              <p:nvPr/>
            </p:nvSpPr>
            <p:spPr>
              <a:xfrm rot="10800000" flipH="1">
                <a:off x="5203572" y="4843845"/>
                <a:ext cx="1539" cy="1502"/>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
              <p:cNvSpPr/>
              <p:nvPr/>
            </p:nvSpPr>
            <p:spPr>
              <a:xfrm rot="10800000" flipH="1">
                <a:off x="9290228" y="4799074"/>
                <a:ext cx="57741" cy="48691"/>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
              <p:cNvSpPr/>
              <p:nvPr/>
            </p:nvSpPr>
            <p:spPr>
              <a:xfrm rot="10800000" flipH="1">
                <a:off x="6641704" y="4837874"/>
                <a:ext cx="17183" cy="14875"/>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
              <p:cNvSpPr/>
              <p:nvPr/>
            </p:nvSpPr>
            <p:spPr>
              <a:xfrm rot="10800000" flipH="1">
                <a:off x="5775410" y="4846080"/>
                <a:ext cx="8243" cy="7474"/>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
              <p:cNvSpPr/>
              <p:nvPr/>
            </p:nvSpPr>
            <p:spPr>
              <a:xfrm rot="10800000" flipH="1">
                <a:off x="8323072" y="4819958"/>
                <a:ext cx="39312" cy="33597"/>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
              <p:cNvSpPr/>
              <p:nvPr/>
            </p:nvSpPr>
            <p:spPr>
              <a:xfrm rot="10800000" flipH="1">
                <a:off x="7978643" y="4826663"/>
                <a:ext cx="32607" cy="28028"/>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
              <p:cNvSpPr/>
              <p:nvPr/>
            </p:nvSpPr>
            <p:spPr>
              <a:xfrm rot="10800000" flipH="1">
                <a:off x="6258512" y="4844761"/>
                <a:ext cx="11944" cy="11028"/>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
              <p:cNvSpPr/>
              <p:nvPr/>
            </p:nvSpPr>
            <p:spPr>
              <a:xfrm rot="10800000" flipH="1">
                <a:off x="8720442" y="4813217"/>
                <a:ext cx="50486" cy="42903"/>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
              <p:cNvSpPr/>
              <p:nvPr/>
            </p:nvSpPr>
            <p:spPr>
              <a:xfrm rot="10800000" flipH="1">
                <a:off x="7122571" y="4839376"/>
                <a:ext cx="22386" cy="18832"/>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
              <p:cNvSpPr/>
              <p:nvPr/>
            </p:nvSpPr>
            <p:spPr>
              <a:xfrm rot="10800000" flipH="1">
                <a:off x="5108900" y="4858757"/>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
              <p:cNvSpPr/>
              <p:nvPr/>
            </p:nvSpPr>
            <p:spPr>
              <a:xfrm rot="10800000" flipH="1">
                <a:off x="8402612" y="4823622"/>
                <a:ext cx="42353" cy="35941"/>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
              <p:cNvSpPr/>
              <p:nvPr/>
            </p:nvSpPr>
            <p:spPr>
              <a:xfrm rot="10800000" flipH="1">
                <a:off x="8548759" y="4821313"/>
                <a:ext cx="46786" cy="39715"/>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
              <p:cNvSpPr/>
              <p:nvPr/>
            </p:nvSpPr>
            <p:spPr>
              <a:xfrm rot="10800000" flipH="1">
                <a:off x="8153806" y="4834137"/>
                <a:ext cx="36381" cy="30922"/>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
              <p:cNvSpPr/>
              <p:nvPr/>
            </p:nvSpPr>
            <p:spPr>
              <a:xfrm rot="10800000" flipH="1">
                <a:off x="5870081" y="4859453"/>
                <a:ext cx="9562" cy="8317"/>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
              <p:cNvSpPr/>
              <p:nvPr/>
            </p:nvSpPr>
            <p:spPr>
              <a:xfrm rot="10800000" flipH="1">
                <a:off x="7888954" y="4841537"/>
                <a:ext cx="26892" cy="2692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
              <p:cNvSpPr/>
              <p:nvPr/>
            </p:nvSpPr>
            <p:spPr>
              <a:xfrm rot="10800000" flipH="1">
                <a:off x="9383434" y="4819958"/>
                <a:ext cx="59243" cy="49900"/>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
              <p:cNvSpPr/>
              <p:nvPr/>
            </p:nvSpPr>
            <p:spPr>
              <a:xfrm rot="10800000" flipH="1">
                <a:off x="7220283" y="4850843"/>
                <a:ext cx="23631" cy="19198"/>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
              <p:cNvSpPr/>
              <p:nvPr/>
            </p:nvSpPr>
            <p:spPr>
              <a:xfrm rot="10800000" flipH="1">
                <a:off x="6735129" y="4857988"/>
                <a:ext cx="20664" cy="15717"/>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
              <p:cNvSpPr/>
              <p:nvPr/>
            </p:nvSpPr>
            <p:spPr>
              <a:xfrm rot="10800000" flipH="1">
                <a:off x="8627236" y="4835602"/>
                <a:ext cx="49021" cy="41437"/>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
              <p:cNvSpPr/>
              <p:nvPr/>
            </p:nvSpPr>
            <p:spPr>
              <a:xfrm rot="10800000" flipH="1">
                <a:off x="6351681" y="4864692"/>
                <a:ext cx="14215" cy="12713"/>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
              <p:cNvSpPr/>
              <p:nvPr/>
            </p:nvSpPr>
            <p:spPr>
              <a:xfrm rot="10800000" flipH="1">
                <a:off x="7793916" y="4852126"/>
                <a:ext cx="26892" cy="25500"/>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
              <p:cNvSpPr/>
              <p:nvPr/>
            </p:nvSpPr>
            <p:spPr>
              <a:xfrm rot="10800000" flipH="1">
                <a:off x="7315650" y="4859233"/>
                <a:ext cx="24437" cy="20444"/>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
              <p:cNvSpPr/>
              <p:nvPr/>
            </p:nvSpPr>
            <p:spPr>
              <a:xfrm rot="10800000" flipH="1">
                <a:off x="8237120" y="4849927"/>
                <a:ext cx="38579" cy="32717"/>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
              <p:cNvSpPr/>
              <p:nvPr/>
            </p:nvSpPr>
            <p:spPr>
              <a:xfrm rot="10800000" flipH="1">
                <a:off x="5964423" y="4875757"/>
                <a:ext cx="10075" cy="9269"/>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
              <p:cNvSpPr/>
              <p:nvPr/>
            </p:nvSpPr>
            <p:spPr>
              <a:xfrm rot="10800000" flipH="1">
                <a:off x="7698109" y="4860699"/>
                <a:ext cx="29640" cy="24950"/>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
              <p:cNvSpPr/>
              <p:nvPr/>
            </p:nvSpPr>
            <p:spPr>
              <a:xfrm rot="10800000" flipH="1">
                <a:off x="7411311" y="4864692"/>
                <a:ext cx="25903" cy="21726"/>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
              <p:cNvSpPr/>
              <p:nvPr/>
            </p:nvSpPr>
            <p:spPr>
              <a:xfrm rot="10800000" flipH="1">
                <a:off x="8060637" y="4857218"/>
                <a:ext cx="35612" cy="30189"/>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
              <p:cNvSpPr/>
              <p:nvPr/>
            </p:nvSpPr>
            <p:spPr>
              <a:xfrm rot="10800000" flipH="1">
                <a:off x="7602668" y="4865462"/>
                <a:ext cx="27625" cy="23888"/>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
              <p:cNvSpPr/>
              <p:nvPr/>
            </p:nvSpPr>
            <p:spPr>
              <a:xfrm rot="10800000" flipH="1">
                <a:off x="7506861" y="4866927"/>
                <a:ext cx="23192" cy="22715"/>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
              <p:cNvSpPr/>
              <p:nvPr/>
            </p:nvSpPr>
            <p:spPr>
              <a:xfrm rot="10800000" flipH="1">
                <a:off x="8459290" y="4821240"/>
                <a:ext cx="61404" cy="71663"/>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
              <p:cNvSpPr/>
              <p:nvPr/>
            </p:nvSpPr>
            <p:spPr>
              <a:xfrm rot="10800000" flipH="1">
                <a:off x="6831046" y="4876636"/>
                <a:ext cx="17183" cy="16450"/>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
              <p:cNvSpPr/>
              <p:nvPr/>
            </p:nvSpPr>
            <p:spPr>
              <a:xfrm rot="10800000" flipH="1">
                <a:off x="8313143" y="4858207"/>
                <a:ext cx="41071" cy="34879"/>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
              <p:cNvSpPr/>
              <p:nvPr/>
            </p:nvSpPr>
            <p:spPr>
              <a:xfrm rot="10800000" flipH="1">
                <a:off x="8386967" y="4857768"/>
                <a:ext cx="43818" cy="37553"/>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
              <p:cNvSpPr/>
              <p:nvPr/>
            </p:nvSpPr>
            <p:spPr>
              <a:xfrm rot="10800000" flipH="1">
                <a:off x="9474918" y="4846776"/>
                <a:ext cx="60195" cy="50999"/>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
              <p:cNvSpPr/>
              <p:nvPr/>
            </p:nvSpPr>
            <p:spPr>
              <a:xfrm rot="10800000" flipH="1">
                <a:off x="6442652" y="4885832"/>
                <a:ext cx="16194" cy="13336"/>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
              <p:cNvSpPr/>
              <p:nvPr/>
            </p:nvSpPr>
            <p:spPr>
              <a:xfrm rot="10800000" flipH="1">
                <a:off x="5384011" y="4896750"/>
                <a:ext cx="4506" cy="3993"/>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
              <p:cNvSpPr/>
              <p:nvPr/>
            </p:nvSpPr>
            <p:spPr>
              <a:xfrm rot="10800000" flipH="1">
                <a:off x="5288571" y="489825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
              <p:cNvSpPr/>
              <p:nvPr/>
            </p:nvSpPr>
            <p:spPr>
              <a:xfrm rot="10800000" flipH="1">
                <a:off x="8534800" y="4861725"/>
                <a:ext cx="48288" cy="41071"/>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
              <p:cNvSpPr/>
              <p:nvPr/>
            </p:nvSpPr>
            <p:spPr>
              <a:xfrm rot="10800000" flipH="1">
                <a:off x="6059460" y="4893636"/>
                <a:ext cx="10442" cy="10039"/>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
              <p:cNvSpPr/>
              <p:nvPr/>
            </p:nvSpPr>
            <p:spPr>
              <a:xfrm rot="10800000" flipH="1">
                <a:off x="5480185" y="4898252"/>
                <a:ext cx="5239" cy="545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
              <p:cNvSpPr/>
              <p:nvPr/>
            </p:nvSpPr>
            <p:spPr>
              <a:xfrm rot="10800000" flipH="1">
                <a:off x="5193130" y="4904224"/>
                <a:ext cx="2308" cy="2272"/>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
              <p:cNvSpPr/>
              <p:nvPr/>
            </p:nvSpPr>
            <p:spPr>
              <a:xfrm rot="10800000" flipH="1">
                <a:off x="7971718" y="4877808"/>
                <a:ext cx="34110" cy="28724"/>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
              <p:cNvSpPr/>
              <p:nvPr/>
            </p:nvSpPr>
            <p:spPr>
              <a:xfrm rot="10800000" flipH="1">
                <a:off x="8145416" y="4878065"/>
                <a:ext cx="37114" cy="31435"/>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
              <p:cNvSpPr/>
              <p:nvPr/>
            </p:nvSpPr>
            <p:spPr>
              <a:xfrm rot="10800000" flipH="1">
                <a:off x="6922750" y="4892280"/>
                <a:ext cx="20920" cy="17916"/>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
              <p:cNvSpPr/>
              <p:nvPr/>
            </p:nvSpPr>
            <p:spPr>
              <a:xfrm rot="10800000" flipH="1">
                <a:off x="5575039" y="4905653"/>
                <a:ext cx="6558" cy="6118"/>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
              <p:cNvSpPr/>
              <p:nvPr/>
            </p:nvSpPr>
            <p:spPr>
              <a:xfrm rot="10800000" flipH="1">
                <a:off x="5097726" y="4914666"/>
                <a:ext cx="1539" cy="769"/>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
              <p:cNvSpPr/>
              <p:nvPr/>
            </p:nvSpPr>
            <p:spPr>
              <a:xfrm rot="10800000" flipH="1">
                <a:off x="6536041" y="4906422"/>
                <a:ext cx="16963" cy="14655"/>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
              <p:cNvSpPr/>
              <p:nvPr/>
            </p:nvSpPr>
            <p:spPr>
              <a:xfrm rot="10800000" flipH="1">
                <a:off x="5669527" y="4917084"/>
                <a:ext cx="8243" cy="5203"/>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
              <p:cNvSpPr/>
              <p:nvPr/>
            </p:nvSpPr>
            <p:spPr>
              <a:xfrm rot="10800000" flipH="1">
                <a:off x="7877779" y="4895285"/>
                <a:ext cx="32644" cy="27625"/>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
              <p:cNvSpPr/>
              <p:nvPr/>
            </p:nvSpPr>
            <p:spPr>
              <a:xfrm rot="10800000" flipH="1">
                <a:off x="8222941" y="4889679"/>
                <a:ext cx="39568" cy="3396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
              <p:cNvSpPr/>
              <p:nvPr/>
            </p:nvSpPr>
            <p:spPr>
              <a:xfrm rot="10800000" flipH="1">
                <a:off x="6152630" y="4913054"/>
                <a:ext cx="11980" cy="1132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
              <p:cNvSpPr/>
              <p:nvPr/>
            </p:nvSpPr>
            <p:spPr>
              <a:xfrm rot="10800000" flipH="1">
                <a:off x="7020022" y="4907009"/>
                <a:ext cx="19455" cy="18795"/>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
              <p:cNvSpPr/>
              <p:nvPr/>
            </p:nvSpPr>
            <p:spPr>
              <a:xfrm rot="10800000" flipH="1">
                <a:off x="5003055" y="492880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
              <p:cNvSpPr/>
              <p:nvPr/>
            </p:nvSpPr>
            <p:spPr>
              <a:xfrm rot="10800000" flipH="1">
                <a:off x="8297499" y="4893856"/>
                <a:ext cx="42316" cy="35758"/>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
              <p:cNvSpPr/>
              <p:nvPr/>
            </p:nvSpPr>
            <p:spPr>
              <a:xfrm rot="10800000" flipH="1">
                <a:off x="8437161" y="4892280"/>
                <a:ext cx="54443" cy="39605"/>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
              <p:cNvSpPr/>
              <p:nvPr/>
            </p:nvSpPr>
            <p:spPr>
              <a:xfrm rot="10800000" flipH="1">
                <a:off x="8052980" y="4903418"/>
                <a:ext cx="36344" cy="30702"/>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
              <p:cNvSpPr/>
              <p:nvPr/>
            </p:nvSpPr>
            <p:spPr>
              <a:xfrm rot="10800000" flipH="1">
                <a:off x="7783108" y="4909427"/>
                <a:ext cx="31838" cy="26892"/>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
              <p:cNvSpPr/>
              <p:nvPr/>
            </p:nvSpPr>
            <p:spPr>
              <a:xfrm rot="10800000" flipH="1">
                <a:off x="5764345" y="4930310"/>
                <a:ext cx="9599" cy="6741"/>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
              <p:cNvSpPr/>
              <p:nvPr/>
            </p:nvSpPr>
            <p:spPr>
              <a:xfrm rot="10800000" flipH="1">
                <a:off x="7115097" y="4919722"/>
                <a:ext cx="21653" cy="18832"/>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
              <p:cNvSpPr/>
              <p:nvPr/>
            </p:nvSpPr>
            <p:spPr>
              <a:xfrm rot="10800000" flipH="1">
                <a:off x="6631995" y="4925840"/>
                <a:ext cx="17952" cy="15754"/>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
              <p:cNvSpPr/>
              <p:nvPr/>
            </p:nvSpPr>
            <p:spPr>
              <a:xfrm rot="10800000" flipH="1">
                <a:off x="6245835" y="4934047"/>
                <a:ext cx="12713" cy="11944"/>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
              <p:cNvSpPr/>
              <p:nvPr/>
            </p:nvSpPr>
            <p:spPr>
              <a:xfrm rot="10800000" flipH="1">
                <a:off x="7688400" y="4921077"/>
                <a:ext cx="29676" cy="25720"/>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
              <p:cNvSpPr/>
              <p:nvPr/>
            </p:nvSpPr>
            <p:spPr>
              <a:xfrm rot="10800000" flipH="1">
                <a:off x="7210537" y="4927306"/>
                <a:ext cx="23521" cy="20334"/>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
              <p:cNvSpPr/>
              <p:nvPr/>
            </p:nvSpPr>
            <p:spPr>
              <a:xfrm rot="10800000" flipH="1">
                <a:off x="8132007" y="4919465"/>
                <a:ext cx="38579" cy="32534"/>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
              <p:cNvSpPr/>
              <p:nvPr/>
            </p:nvSpPr>
            <p:spPr>
              <a:xfrm rot="10800000" flipH="1">
                <a:off x="5858430" y="4946504"/>
                <a:ext cx="10368" cy="6961"/>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
              <p:cNvSpPr/>
              <p:nvPr/>
            </p:nvSpPr>
            <p:spPr>
              <a:xfrm rot="10800000" flipH="1">
                <a:off x="7592996" y="4929248"/>
                <a:ext cx="29090" cy="24950"/>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
              <p:cNvSpPr/>
              <p:nvPr/>
            </p:nvSpPr>
            <p:spPr>
              <a:xfrm rot="10800000" flipH="1">
                <a:off x="7305941" y="4932545"/>
                <a:ext cx="25170" cy="21689"/>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
              <p:cNvSpPr/>
              <p:nvPr/>
            </p:nvSpPr>
            <p:spPr>
              <a:xfrm rot="10800000" flipH="1">
                <a:off x="7959774" y="4926280"/>
                <a:ext cx="35612" cy="2945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
              <p:cNvSpPr/>
              <p:nvPr/>
            </p:nvSpPr>
            <p:spPr>
              <a:xfrm rot="10800000" flipH="1">
                <a:off x="7496823" y="4933754"/>
                <a:ext cx="28138" cy="23485"/>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
              <p:cNvSpPr/>
              <p:nvPr/>
            </p:nvSpPr>
            <p:spPr>
              <a:xfrm rot="10800000" flipH="1">
                <a:off x="7401382" y="4934780"/>
                <a:ext cx="26123" cy="23155"/>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
              <p:cNvSpPr/>
              <p:nvPr/>
            </p:nvSpPr>
            <p:spPr>
              <a:xfrm rot="10800000" flipH="1">
                <a:off x="6723149" y="4944452"/>
                <a:ext cx="19235" cy="16450"/>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
              <p:cNvSpPr/>
              <p:nvPr/>
            </p:nvSpPr>
            <p:spPr>
              <a:xfrm rot="10800000" flipH="1">
                <a:off x="8208030" y="4927745"/>
                <a:ext cx="40851" cy="34696"/>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
              <p:cNvSpPr/>
              <p:nvPr/>
            </p:nvSpPr>
            <p:spPr>
              <a:xfrm rot="10800000" flipH="1">
                <a:off x="8346959" y="4892244"/>
                <a:ext cx="68622" cy="7239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
              <p:cNvSpPr/>
              <p:nvPr/>
            </p:nvSpPr>
            <p:spPr>
              <a:xfrm rot="10800000" flipH="1">
                <a:off x="8281854" y="4928185"/>
                <a:ext cx="43635" cy="37297"/>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
              <p:cNvSpPr/>
              <p:nvPr/>
            </p:nvSpPr>
            <p:spPr>
              <a:xfrm rot="10800000" flipH="1">
                <a:off x="6339004" y="4953245"/>
                <a:ext cx="14985" cy="15131"/>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
              <p:cNvSpPr/>
              <p:nvPr/>
            </p:nvSpPr>
            <p:spPr>
              <a:xfrm rot="10800000" flipH="1">
                <a:off x="5278898" y="4966105"/>
                <a:ext cx="5239" cy="4506"/>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
              <p:cNvSpPr/>
              <p:nvPr/>
            </p:nvSpPr>
            <p:spPr>
              <a:xfrm rot="10800000" flipH="1">
                <a:off x="5182725" y="4968340"/>
                <a:ext cx="3737" cy="3004"/>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
              <p:cNvSpPr/>
              <p:nvPr/>
            </p:nvSpPr>
            <p:spPr>
              <a:xfrm rot="10800000" flipH="1">
                <a:off x="5951343" y="4962368"/>
                <a:ext cx="14215" cy="974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
              <p:cNvSpPr/>
              <p:nvPr/>
            </p:nvSpPr>
            <p:spPr>
              <a:xfrm rot="10800000" flipH="1">
                <a:off x="5374302" y="4968340"/>
                <a:ext cx="5276" cy="5239"/>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
              <p:cNvSpPr/>
              <p:nvPr/>
            </p:nvSpPr>
            <p:spPr>
              <a:xfrm rot="10800000" flipH="1">
                <a:off x="7865433" y="4947456"/>
                <a:ext cx="30263" cy="28834"/>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
              <p:cNvSpPr/>
              <p:nvPr/>
            </p:nvSpPr>
            <p:spPr>
              <a:xfrm rot="10800000" flipH="1">
                <a:off x="5087284" y="4974312"/>
                <a:ext cx="2272" cy="2272"/>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
              <p:cNvSpPr/>
              <p:nvPr/>
            </p:nvSpPr>
            <p:spPr>
              <a:xfrm rot="10800000" flipH="1">
                <a:off x="6817087" y="4960829"/>
                <a:ext cx="20700" cy="17403"/>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
              <p:cNvSpPr/>
              <p:nvPr/>
            </p:nvSpPr>
            <p:spPr>
              <a:xfrm rot="10800000" flipH="1">
                <a:off x="8040303" y="4947383"/>
                <a:ext cx="37077" cy="31435"/>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
              <p:cNvSpPr/>
              <p:nvPr/>
            </p:nvSpPr>
            <p:spPr>
              <a:xfrm rot="10800000" flipH="1">
                <a:off x="5469743" y="4974861"/>
                <a:ext cx="6009" cy="6192"/>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
              <p:cNvSpPr/>
              <p:nvPr/>
            </p:nvSpPr>
            <p:spPr>
              <a:xfrm rot="10800000" flipH="1">
                <a:off x="4991844" y="4984973"/>
                <a:ext cx="1356" cy="1282"/>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
              <p:cNvSpPr/>
              <p:nvPr/>
            </p:nvSpPr>
            <p:spPr>
              <a:xfrm rot="10800000" flipH="1">
                <a:off x="6432577" y="4974678"/>
                <a:ext cx="14948" cy="14032"/>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
              <p:cNvSpPr/>
              <p:nvPr/>
            </p:nvSpPr>
            <p:spPr>
              <a:xfrm rot="10800000" flipH="1">
                <a:off x="7772666" y="4963870"/>
                <a:ext cx="31875" cy="27661"/>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
              <p:cNvSpPr/>
              <p:nvPr/>
            </p:nvSpPr>
            <p:spPr>
              <a:xfrm rot="10800000" flipH="1">
                <a:off x="5564414" y="4984607"/>
                <a:ext cx="7511" cy="703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
              <p:cNvSpPr/>
              <p:nvPr/>
            </p:nvSpPr>
            <p:spPr>
              <a:xfrm rot="10800000" flipH="1">
                <a:off x="6045904" y="4984021"/>
                <a:ext cx="12823" cy="8940"/>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
              <p:cNvSpPr/>
              <p:nvPr/>
            </p:nvSpPr>
            <p:spPr>
              <a:xfrm rot="10800000" flipH="1">
                <a:off x="6914543" y="4974385"/>
                <a:ext cx="22202" cy="18612"/>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
              <p:cNvSpPr/>
              <p:nvPr/>
            </p:nvSpPr>
            <p:spPr>
              <a:xfrm rot="10800000" flipH="1">
                <a:off x="8117828" y="4959400"/>
                <a:ext cx="39349" cy="33597"/>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
              <p:cNvSpPr/>
              <p:nvPr/>
            </p:nvSpPr>
            <p:spPr>
              <a:xfrm rot="10800000" flipH="1">
                <a:off x="4897172" y="4999665"/>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
              <p:cNvSpPr/>
              <p:nvPr/>
            </p:nvSpPr>
            <p:spPr>
              <a:xfrm rot="10800000" flipH="1">
                <a:off x="8193118" y="4964273"/>
                <a:ext cx="41584" cy="35428"/>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
              <p:cNvSpPr/>
              <p:nvPr/>
            </p:nvSpPr>
            <p:spPr>
              <a:xfrm rot="10800000" flipH="1">
                <a:off x="8265661" y="4962368"/>
                <a:ext cx="43818" cy="37810"/>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
              <p:cNvSpPr/>
              <p:nvPr/>
            </p:nvSpPr>
            <p:spPr>
              <a:xfrm rot="10800000" flipH="1">
                <a:off x="7947867" y="4972700"/>
                <a:ext cx="35612" cy="30739"/>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
              <p:cNvSpPr/>
              <p:nvPr/>
            </p:nvSpPr>
            <p:spPr>
              <a:xfrm rot="10800000" flipH="1">
                <a:off x="7677226" y="4978159"/>
                <a:ext cx="31875" cy="26782"/>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
              <p:cNvSpPr/>
              <p:nvPr/>
            </p:nvSpPr>
            <p:spPr>
              <a:xfrm rot="10800000" flipH="1">
                <a:off x="5658353" y="4997430"/>
                <a:ext cx="8976" cy="8207"/>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
              <p:cNvSpPr/>
              <p:nvPr/>
            </p:nvSpPr>
            <p:spPr>
              <a:xfrm rot="10800000" flipH="1">
                <a:off x="7009251" y="4986512"/>
                <a:ext cx="23118" cy="19894"/>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
              <p:cNvSpPr/>
              <p:nvPr/>
            </p:nvSpPr>
            <p:spPr>
              <a:xfrm rot="10800000" flipH="1">
                <a:off x="6526369" y="4993693"/>
                <a:ext cx="18429" cy="16121"/>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
              <p:cNvSpPr/>
              <p:nvPr/>
            </p:nvSpPr>
            <p:spPr>
              <a:xfrm rot="10800000" flipH="1">
                <a:off x="6138487" y="5001863"/>
                <a:ext cx="16414" cy="12017"/>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
              <p:cNvSpPr/>
              <p:nvPr/>
            </p:nvSpPr>
            <p:spPr>
              <a:xfrm rot="10800000" flipH="1">
                <a:off x="7582555" y="4989699"/>
                <a:ext cx="29860" cy="25646"/>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
              <p:cNvSpPr/>
              <p:nvPr/>
            </p:nvSpPr>
            <p:spPr>
              <a:xfrm rot="10800000" flipH="1">
                <a:off x="7104655" y="4995488"/>
                <a:ext cx="24437" cy="20627"/>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
              <p:cNvSpPr/>
              <p:nvPr/>
            </p:nvSpPr>
            <p:spPr>
              <a:xfrm rot="10800000" flipH="1">
                <a:off x="5753794" y="5012781"/>
                <a:ext cx="9709" cy="9269"/>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
              <p:cNvSpPr/>
              <p:nvPr/>
            </p:nvSpPr>
            <p:spPr>
              <a:xfrm rot="10800000" flipH="1">
                <a:off x="7200096" y="5000727"/>
                <a:ext cx="25207" cy="21360"/>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
              <p:cNvSpPr/>
              <p:nvPr/>
            </p:nvSpPr>
            <p:spPr>
              <a:xfrm rot="10800000" flipH="1">
                <a:off x="7487114" y="4997137"/>
                <a:ext cx="28907" cy="24950"/>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
              <p:cNvSpPr/>
              <p:nvPr/>
            </p:nvSpPr>
            <p:spPr>
              <a:xfrm rot="10800000" flipH="1">
                <a:off x="8026894" y="4989186"/>
                <a:ext cx="37847" cy="32900"/>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
              <p:cNvSpPr/>
              <p:nvPr/>
            </p:nvSpPr>
            <p:spPr>
              <a:xfrm rot="10800000" flipH="1">
                <a:off x="7854661" y="4995598"/>
                <a:ext cx="34879" cy="2945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
              <p:cNvSpPr/>
              <p:nvPr/>
            </p:nvSpPr>
            <p:spPr>
              <a:xfrm rot="10800000" flipH="1">
                <a:off x="7295536" y="5002816"/>
                <a:ext cx="26855" cy="22972"/>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
              <p:cNvSpPr/>
              <p:nvPr/>
            </p:nvSpPr>
            <p:spPr>
              <a:xfrm rot="10800000" flipH="1">
                <a:off x="7391710" y="5001900"/>
                <a:ext cx="27588" cy="23888"/>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
              <p:cNvSpPr/>
              <p:nvPr/>
            </p:nvSpPr>
            <p:spPr>
              <a:xfrm rot="10800000" flipH="1">
                <a:off x="6617852" y="5012341"/>
                <a:ext cx="19418" cy="16377"/>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
              <p:cNvSpPr/>
              <p:nvPr/>
            </p:nvSpPr>
            <p:spPr>
              <a:xfrm rot="10800000" flipH="1">
                <a:off x="8102917" y="4997796"/>
                <a:ext cx="40851" cy="347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
              <p:cNvSpPr/>
              <p:nvPr/>
            </p:nvSpPr>
            <p:spPr>
              <a:xfrm rot="10800000" flipH="1">
                <a:off x="6231657" y="5022270"/>
                <a:ext cx="16194" cy="13189"/>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
              <p:cNvSpPr/>
              <p:nvPr/>
            </p:nvSpPr>
            <p:spPr>
              <a:xfrm rot="10800000" flipH="1">
                <a:off x="8176961" y="4999592"/>
                <a:ext cx="43782" cy="37114"/>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
              <p:cNvSpPr/>
              <p:nvPr/>
            </p:nvSpPr>
            <p:spPr>
              <a:xfrm rot="10800000" flipH="1">
                <a:off x="5172283" y="5036192"/>
                <a:ext cx="4506" cy="3957"/>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
              <p:cNvSpPr/>
              <p:nvPr/>
            </p:nvSpPr>
            <p:spPr>
              <a:xfrm rot="10800000" flipH="1">
                <a:off x="5846743" y="5033408"/>
                <a:ext cx="11431" cy="7437"/>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
              <p:cNvSpPr/>
              <p:nvPr/>
            </p:nvSpPr>
            <p:spPr>
              <a:xfrm rot="10800000" flipH="1">
                <a:off x="5076843" y="5038427"/>
                <a:ext cx="3004" cy="3004"/>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
              <p:cNvSpPr/>
              <p:nvPr/>
            </p:nvSpPr>
            <p:spPr>
              <a:xfrm rot="10800000" flipH="1">
                <a:off x="5267834" y="5038354"/>
                <a:ext cx="5129" cy="5386"/>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
              <p:cNvSpPr/>
              <p:nvPr/>
            </p:nvSpPr>
            <p:spPr>
              <a:xfrm rot="10800000" flipH="1">
                <a:off x="7760723" y="5015309"/>
                <a:ext cx="34329" cy="29090"/>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
              <p:cNvSpPr/>
              <p:nvPr/>
            </p:nvSpPr>
            <p:spPr>
              <a:xfrm rot="10800000" flipH="1">
                <a:off x="6714026" y="5029451"/>
                <a:ext cx="17916" cy="16560"/>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
              <p:cNvSpPr/>
              <p:nvPr/>
            </p:nvSpPr>
            <p:spPr>
              <a:xfrm rot="10800000" flipH="1">
                <a:off x="4981402" y="5044399"/>
                <a:ext cx="2308" cy="2272"/>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
              <p:cNvSpPr/>
              <p:nvPr/>
            </p:nvSpPr>
            <p:spPr>
              <a:xfrm rot="10800000" flipH="1">
                <a:off x="7934421" y="5016738"/>
                <a:ext cx="37847" cy="31435"/>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
              <p:cNvSpPr/>
              <p:nvPr/>
            </p:nvSpPr>
            <p:spPr>
              <a:xfrm rot="10800000" flipH="1">
                <a:off x="5362395" y="5044399"/>
                <a:ext cx="8207" cy="5972"/>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
              <p:cNvSpPr/>
              <p:nvPr/>
            </p:nvSpPr>
            <p:spPr>
              <a:xfrm rot="10800000" flipH="1">
                <a:off x="4885998" y="5054804"/>
                <a:ext cx="769" cy="1539"/>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
              <p:cNvSpPr/>
              <p:nvPr/>
            </p:nvSpPr>
            <p:spPr>
              <a:xfrm rot="10800000" flipH="1">
                <a:off x="6324862" y="5042421"/>
                <a:ext cx="17183" cy="14655"/>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
              <p:cNvSpPr/>
              <p:nvPr/>
            </p:nvSpPr>
            <p:spPr>
              <a:xfrm rot="10800000" flipH="1">
                <a:off x="7666784" y="5032455"/>
                <a:ext cx="32644" cy="27661"/>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
              <p:cNvSpPr/>
              <p:nvPr/>
            </p:nvSpPr>
            <p:spPr>
              <a:xfrm rot="10800000" flipH="1">
                <a:off x="5457653" y="5055427"/>
                <a:ext cx="8573" cy="5386"/>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
              <p:cNvSpPr/>
              <p:nvPr/>
            </p:nvSpPr>
            <p:spPr>
              <a:xfrm rot="10800000" flipH="1">
                <a:off x="6808697" y="5042384"/>
                <a:ext cx="22166" cy="18465"/>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
              <p:cNvSpPr/>
              <p:nvPr/>
            </p:nvSpPr>
            <p:spPr>
              <a:xfrm rot="10800000" flipH="1">
                <a:off x="5940059" y="5052606"/>
                <a:ext cx="12823" cy="8317"/>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
              <p:cNvSpPr/>
              <p:nvPr/>
            </p:nvSpPr>
            <p:spPr>
              <a:xfrm rot="10800000" flipH="1">
                <a:off x="8011543" y="5030184"/>
                <a:ext cx="35099" cy="33633"/>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
              <p:cNvSpPr/>
              <p:nvPr/>
            </p:nvSpPr>
            <p:spPr>
              <a:xfrm rot="10800000" flipH="1">
                <a:off x="4791327" y="5069716"/>
                <a:ext cx="769" cy="37"/>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
              <p:cNvSpPr/>
              <p:nvPr/>
            </p:nvSpPr>
            <p:spPr>
              <a:xfrm rot="10800000" flipH="1">
                <a:off x="8087493" y="5033957"/>
                <a:ext cx="42316" cy="35831"/>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
              <p:cNvSpPr/>
              <p:nvPr/>
            </p:nvSpPr>
            <p:spPr>
              <a:xfrm rot="10800000" flipH="1">
                <a:off x="7841985" y="5041835"/>
                <a:ext cx="36564" cy="30922"/>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
              <p:cNvSpPr/>
              <p:nvPr/>
            </p:nvSpPr>
            <p:spPr>
              <a:xfrm rot="10800000" flipH="1">
                <a:off x="7572113" y="5046597"/>
                <a:ext cx="31142" cy="2692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
              <p:cNvSpPr/>
              <p:nvPr/>
            </p:nvSpPr>
            <p:spPr>
              <a:xfrm rot="10800000" flipH="1">
                <a:off x="6903735" y="5054071"/>
                <a:ext cx="20554" cy="19894"/>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
              <p:cNvSpPr/>
              <p:nvPr/>
            </p:nvSpPr>
            <p:spPr>
              <a:xfrm rot="10800000" flipH="1">
                <a:off x="5552507" y="5066015"/>
                <a:ext cx="8976" cy="8207"/>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
              <p:cNvSpPr/>
              <p:nvPr/>
            </p:nvSpPr>
            <p:spPr>
              <a:xfrm rot="10800000" flipH="1">
                <a:off x="6418215" y="5062242"/>
                <a:ext cx="18502" cy="15351"/>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
              <p:cNvSpPr/>
              <p:nvPr/>
            </p:nvSpPr>
            <p:spPr>
              <a:xfrm rot="10800000" flipH="1">
                <a:off x="6034840" y="5069716"/>
                <a:ext cx="14948" cy="12713"/>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
              <p:cNvSpPr/>
              <p:nvPr/>
            </p:nvSpPr>
            <p:spPr>
              <a:xfrm rot="10800000" flipH="1">
                <a:off x="7476672" y="5057735"/>
                <a:ext cx="30409" cy="25463"/>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
              <p:cNvSpPr/>
              <p:nvPr/>
            </p:nvSpPr>
            <p:spPr>
              <a:xfrm rot="10800000" flipH="1">
                <a:off x="6998809" y="5063304"/>
                <a:ext cx="24437" cy="20664"/>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
              <p:cNvSpPr/>
              <p:nvPr/>
            </p:nvSpPr>
            <p:spPr>
              <a:xfrm rot="10800000" flipH="1">
                <a:off x="7094213" y="5068580"/>
                <a:ext cx="25939" cy="21360"/>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
              <p:cNvSpPr/>
              <p:nvPr/>
            </p:nvSpPr>
            <p:spPr>
              <a:xfrm rot="10800000" flipH="1">
                <a:off x="7381268" y="5065502"/>
                <a:ext cx="28870" cy="24437"/>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
              <p:cNvSpPr/>
              <p:nvPr/>
            </p:nvSpPr>
            <p:spPr>
              <a:xfrm rot="10800000" flipH="1">
                <a:off x="5647911" y="5081660"/>
                <a:ext cx="11211" cy="9709"/>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
              <p:cNvSpPr/>
              <p:nvPr/>
            </p:nvSpPr>
            <p:spPr>
              <a:xfrm rot="10800000" flipH="1">
                <a:off x="7921012" y="5058688"/>
                <a:ext cx="38616" cy="32717"/>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
              <p:cNvSpPr/>
              <p:nvPr/>
            </p:nvSpPr>
            <p:spPr>
              <a:xfrm rot="10800000" flipH="1">
                <a:off x="7285827" y="5069789"/>
                <a:ext cx="24291" cy="23155"/>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
              <p:cNvSpPr/>
              <p:nvPr/>
            </p:nvSpPr>
            <p:spPr>
              <a:xfrm rot="10800000" flipH="1">
                <a:off x="7190387" y="5071218"/>
                <a:ext cx="25939" cy="22422"/>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
              <p:cNvSpPr/>
              <p:nvPr/>
            </p:nvSpPr>
            <p:spPr>
              <a:xfrm rot="10800000" flipH="1">
                <a:off x="7749548" y="5064220"/>
                <a:ext cx="34146" cy="29420"/>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
              <p:cNvSpPr/>
              <p:nvPr/>
            </p:nvSpPr>
            <p:spPr>
              <a:xfrm rot="10800000" flipH="1">
                <a:off x="6512190" y="5080157"/>
                <a:ext cx="21946" cy="16487"/>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
              <p:cNvSpPr/>
              <p:nvPr/>
            </p:nvSpPr>
            <p:spPr>
              <a:xfrm rot="10800000" flipH="1">
                <a:off x="7998024" y="5067481"/>
                <a:ext cx="40814" cy="35099"/>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
              <p:cNvSpPr/>
              <p:nvPr/>
            </p:nvSpPr>
            <p:spPr>
              <a:xfrm rot="10800000" flipH="1">
                <a:off x="6125811" y="5090453"/>
                <a:ext cx="15681" cy="13593"/>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
              <p:cNvSpPr/>
              <p:nvPr/>
            </p:nvSpPr>
            <p:spPr>
              <a:xfrm rot="10800000" flipH="1">
                <a:off x="5741850" y="5099392"/>
                <a:ext cx="10478" cy="10039"/>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
              <p:cNvSpPr/>
              <p:nvPr/>
            </p:nvSpPr>
            <p:spPr>
              <a:xfrm rot="10800000" flipH="1">
                <a:off x="7655610" y="5084297"/>
                <a:ext cx="33377" cy="28724"/>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
              <p:cNvSpPr/>
              <p:nvPr/>
            </p:nvSpPr>
            <p:spPr>
              <a:xfrm rot="10800000" flipH="1">
                <a:off x="6606092" y="5096534"/>
                <a:ext cx="20737" cy="1736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
              <p:cNvSpPr/>
              <p:nvPr/>
            </p:nvSpPr>
            <p:spPr>
              <a:xfrm rot="10800000" flipH="1">
                <a:off x="7829308" y="5086056"/>
                <a:ext cx="37114" cy="31435"/>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
              <p:cNvSpPr/>
              <p:nvPr/>
            </p:nvSpPr>
            <p:spPr>
              <a:xfrm rot="10800000" flipH="1">
                <a:off x="6218980" y="5110750"/>
                <a:ext cx="17183" cy="14289"/>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
              <p:cNvSpPr/>
              <p:nvPr/>
            </p:nvSpPr>
            <p:spPr>
              <a:xfrm rot="10800000" flipH="1">
                <a:off x="7561158" y="5101041"/>
                <a:ext cx="32607" cy="275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
              <p:cNvSpPr/>
              <p:nvPr/>
            </p:nvSpPr>
            <p:spPr>
              <a:xfrm rot="10800000" flipH="1">
                <a:off x="6703584" y="5110237"/>
                <a:ext cx="21653" cy="18429"/>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
              <p:cNvSpPr/>
              <p:nvPr/>
            </p:nvSpPr>
            <p:spPr>
              <a:xfrm rot="10800000" flipH="1">
                <a:off x="5835788" y="5118187"/>
                <a:ext cx="11211" cy="11211"/>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
              <p:cNvSpPr/>
              <p:nvPr/>
            </p:nvSpPr>
            <p:spPr>
              <a:xfrm rot="10800000" flipH="1">
                <a:off x="7907053" y="5098806"/>
                <a:ext cx="40081" cy="34036"/>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
              <p:cNvSpPr/>
              <p:nvPr/>
            </p:nvSpPr>
            <p:spPr>
              <a:xfrm rot="10800000" flipH="1">
                <a:off x="7466633" y="5113864"/>
                <a:ext cx="27661" cy="26635"/>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
              <p:cNvSpPr/>
              <p:nvPr/>
            </p:nvSpPr>
            <p:spPr>
              <a:xfrm rot="10800000" flipH="1">
                <a:off x="7736872" y="5110860"/>
                <a:ext cx="35612" cy="30482"/>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
              <p:cNvSpPr/>
              <p:nvPr/>
            </p:nvSpPr>
            <p:spPr>
              <a:xfrm rot="10800000" flipH="1">
                <a:off x="6797853" y="5121924"/>
                <a:ext cx="20554" cy="19894"/>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
              <p:cNvSpPr/>
              <p:nvPr/>
            </p:nvSpPr>
            <p:spPr>
              <a:xfrm rot="10800000" flipH="1">
                <a:off x="6312186" y="5130131"/>
                <a:ext cx="18648" cy="15351"/>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
              <p:cNvSpPr/>
              <p:nvPr/>
            </p:nvSpPr>
            <p:spPr>
              <a:xfrm rot="10800000" flipH="1">
                <a:off x="5927492" y="5138155"/>
                <a:ext cx="14179" cy="12237"/>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
              <p:cNvSpPr/>
              <p:nvPr/>
            </p:nvSpPr>
            <p:spPr>
              <a:xfrm rot="10800000" flipH="1">
                <a:off x="7371559" y="5126101"/>
                <a:ext cx="29676" cy="25683"/>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
              <p:cNvSpPr/>
              <p:nvPr/>
            </p:nvSpPr>
            <p:spPr>
              <a:xfrm rot="10800000" flipH="1">
                <a:off x="6893696" y="5131157"/>
                <a:ext cx="23704" cy="20664"/>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
              <p:cNvSpPr/>
              <p:nvPr/>
            </p:nvSpPr>
            <p:spPr>
              <a:xfrm rot="10800000" flipH="1">
                <a:off x="7276118" y="5133575"/>
                <a:ext cx="28944" cy="24950"/>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
              <p:cNvSpPr/>
              <p:nvPr/>
            </p:nvSpPr>
            <p:spPr>
              <a:xfrm rot="10800000" flipH="1">
                <a:off x="6987928" y="5135773"/>
                <a:ext cx="23998" cy="23301"/>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
              <p:cNvSpPr/>
              <p:nvPr/>
            </p:nvSpPr>
            <p:spPr>
              <a:xfrm rot="10800000" flipH="1">
                <a:off x="7816119" y="5128556"/>
                <a:ext cx="38579" cy="32644"/>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
              <p:cNvSpPr/>
              <p:nvPr/>
            </p:nvSpPr>
            <p:spPr>
              <a:xfrm rot="10800000" flipH="1">
                <a:off x="7084541" y="5139070"/>
                <a:ext cx="26672" cy="22422"/>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
              <p:cNvSpPr/>
              <p:nvPr/>
            </p:nvSpPr>
            <p:spPr>
              <a:xfrm rot="10800000" flipH="1">
                <a:off x="7179982" y="5138008"/>
                <a:ext cx="28138" cy="23485"/>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
              <p:cNvSpPr/>
              <p:nvPr/>
            </p:nvSpPr>
            <p:spPr>
              <a:xfrm rot="10800000" flipH="1">
                <a:off x="7643666" y="5133502"/>
                <a:ext cx="34879" cy="29493"/>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
              <p:cNvSpPr/>
              <p:nvPr/>
            </p:nvSpPr>
            <p:spPr>
              <a:xfrm rot="10800000" flipH="1">
                <a:off x="6409092" y="5148010"/>
                <a:ext cx="19418" cy="16633"/>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
              <p:cNvSpPr/>
              <p:nvPr/>
            </p:nvSpPr>
            <p:spPr>
              <a:xfrm rot="10800000" flipH="1">
                <a:off x="6019928" y="5158452"/>
                <a:ext cx="16230" cy="13446"/>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
              <p:cNvSpPr/>
              <p:nvPr/>
            </p:nvSpPr>
            <p:spPr>
              <a:xfrm rot="10800000" flipH="1">
                <a:off x="7549727" y="5152883"/>
                <a:ext cx="33413" cy="28724"/>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
              <p:cNvSpPr/>
              <p:nvPr/>
            </p:nvSpPr>
            <p:spPr>
              <a:xfrm rot="10800000" flipH="1">
                <a:off x="6503031" y="5164753"/>
                <a:ext cx="20920" cy="17586"/>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
              <p:cNvSpPr/>
              <p:nvPr/>
            </p:nvSpPr>
            <p:spPr>
              <a:xfrm rot="10800000" flipH="1">
                <a:off x="7719176" y="5155447"/>
                <a:ext cx="37114" cy="3198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
              <p:cNvSpPr/>
              <p:nvPr/>
            </p:nvSpPr>
            <p:spPr>
              <a:xfrm rot="10800000" flipH="1">
                <a:off x="6113867" y="5178566"/>
                <a:ext cx="16450" cy="14618"/>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
              <p:cNvSpPr/>
              <p:nvPr/>
            </p:nvSpPr>
            <p:spPr>
              <a:xfrm rot="10800000" flipH="1">
                <a:off x="6597702" y="5178089"/>
                <a:ext cx="21653" cy="18429"/>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
              <p:cNvSpPr/>
              <p:nvPr/>
            </p:nvSpPr>
            <p:spPr>
              <a:xfrm rot="10800000" flipH="1">
                <a:off x="7455422" y="5170066"/>
                <a:ext cx="29127" cy="27771"/>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
              <p:cNvSpPr/>
              <p:nvPr/>
            </p:nvSpPr>
            <p:spPr>
              <a:xfrm rot="10800000" flipH="1">
                <a:off x="6692410" y="5191096"/>
                <a:ext cx="22386" cy="18832"/>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
              <p:cNvSpPr/>
              <p:nvPr/>
            </p:nvSpPr>
            <p:spPr>
              <a:xfrm rot="10800000" flipH="1">
                <a:off x="7361117" y="5183768"/>
                <a:ext cx="31142" cy="26196"/>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
              <p:cNvSpPr/>
              <p:nvPr/>
            </p:nvSpPr>
            <p:spPr>
              <a:xfrm rot="10800000" flipH="1">
                <a:off x="7631246" y="5179995"/>
                <a:ext cx="36308" cy="30849"/>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
              <p:cNvSpPr/>
              <p:nvPr/>
            </p:nvSpPr>
            <p:spPr>
              <a:xfrm rot="10800000" flipH="1">
                <a:off x="6207073" y="5197947"/>
                <a:ext cx="17916" cy="15388"/>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
              <p:cNvSpPr/>
              <p:nvPr/>
            </p:nvSpPr>
            <p:spPr>
              <a:xfrm rot="10800000" flipH="1">
                <a:off x="7265713" y="5194540"/>
                <a:ext cx="29640" cy="25097"/>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
              <p:cNvSpPr/>
              <p:nvPr/>
            </p:nvSpPr>
            <p:spPr>
              <a:xfrm rot="10800000" flipH="1">
                <a:off x="6787814" y="5198716"/>
                <a:ext cx="25646" cy="20957"/>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
              <p:cNvSpPr/>
              <p:nvPr/>
            </p:nvSpPr>
            <p:spPr>
              <a:xfrm rot="10800000" flipH="1">
                <a:off x="6883255" y="5204652"/>
                <a:ext cx="25390" cy="21689"/>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
              <p:cNvSpPr/>
              <p:nvPr/>
            </p:nvSpPr>
            <p:spPr>
              <a:xfrm rot="10800000" flipH="1">
                <a:off x="7170273" y="5201684"/>
                <a:ext cx="29127" cy="24950"/>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
              <p:cNvSpPr/>
              <p:nvPr/>
            </p:nvSpPr>
            <p:spPr>
              <a:xfrm rot="10800000" flipH="1">
                <a:off x="6979428" y="5206923"/>
                <a:ext cx="22386" cy="216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
              <p:cNvSpPr/>
              <p:nvPr/>
            </p:nvSpPr>
            <p:spPr>
              <a:xfrm rot="10800000" flipH="1">
                <a:off x="7074832" y="5206190"/>
                <a:ext cx="27405" cy="23155"/>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
              <p:cNvSpPr/>
              <p:nvPr/>
            </p:nvSpPr>
            <p:spPr>
              <a:xfrm rot="10800000" flipH="1">
                <a:off x="7538040" y="5201684"/>
                <a:ext cx="34842" cy="3004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
              <p:cNvSpPr/>
              <p:nvPr/>
            </p:nvSpPr>
            <p:spPr>
              <a:xfrm rot="10800000" flipH="1">
                <a:off x="6300242" y="5215863"/>
                <a:ext cx="22898" cy="16450"/>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
              <p:cNvSpPr/>
              <p:nvPr/>
            </p:nvSpPr>
            <p:spPr>
              <a:xfrm rot="10800000" flipH="1">
                <a:off x="6397405" y="5232240"/>
                <a:ext cx="20664" cy="1795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
              <p:cNvSpPr/>
              <p:nvPr/>
            </p:nvSpPr>
            <p:spPr>
              <a:xfrm rot="10800000" flipH="1">
                <a:off x="7444101" y="5221798"/>
                <a:ext cx="34110" cy="28577"/>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
              <p:cNvSpPr/>
              <p:nvPr/>
            </p:nvSpPr>
            <p:spPr>
              <a:xfrm rot="10800000" flipH="1">
                <a:off x="6488119" y="5246418"/>
                <a:ext cx="25866" cy="18685"/>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
              <p:cNvSpPr/>
              <p:nvPr/>
            </p:nvSpPr>
            <p:spPr>
              <a:xfrm rot="10800000" flipH="1">
                <a:off x="7350163" y="5238212"/>
                <a:ext cx="32607" cy="2810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
              <p:cNvSpPr/>
              <p:nvPr/>
            </p:nvSpPr>
            <p:spPr>
              <a:xfrm rot="10800000" flipH="1">
                <a:off x="6587260" y="5257593"/>
                <a:ext cx="21653" cy="18868"/>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
              <p:cNvSpPr/>
              <p:nvPr/>
            </p:nvSpPr>
            <p:spPr>
              <a:xfrm rot="10800000" flipH="1">
                <a:off x="7255272" y="5252317"/>
                <a:ext cx="31325" cy="26379"/>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
              <p:cNvSpPr/>
              <p:nvPr/>
            </p:nvSpPr>
            <p:spPr>
              <a:xfrm rot="10800000" flipH="1">
                <a:off x="6682188" y="5267302"/>
                <a:ext cx="24401" cy="20444"/>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
              <p:cNvSpPr/>
              <p:nvPr/>
            </p:nvSpPr>
            <p:spPr>
              <a:xfrm rot="10800000" flipH="1">
                <a:off x="7160051" y="5262759"/>
                <a:ext cx="30372" cy="25610"/>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
              <p:cNvSpPr/>
              <p:nvPr/>
            </p:nvSpPr>
            <p:spPr>
              <a:xfrm rot="10800000" flipH="1">
                <a:off x="6777629" y="5272504"/>
                <a:ext cx="25133" cy="21689"/>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
              <p:cNvSpPr/>
              <p:nvPr/>
            </p:nvSpPr>
            <p:spPr>
              <a:xfrm rot="10800000" flipH="1">
                <a:off x="7064647" y="5270196"/>
                <a:ext cx="28870" cy="24291"/>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
              <p:cNvSpPr/>
              <p:nvPr/>
            </p:nvSpPr>
            <p:spPr>
              <a:xfrm rot="10800000" flipH="1">
                <a:off x="6968986" y="5274006"/>
                <a:ext cx="27625" cy="23741"/>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
              <p:cNvSpPr/>
              <p:nvPr/>
            </p:nvSpPr>
            <p:spPr>
              <a:xfrm rot="10800000" flipH="1">
                <a:off x="6873033" y="5274739"/>
                <a:ext cx="26635" cy="23045"/>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5"/>
            <p:cNvGrpSpPr/>
            <p:nvPr/>
          </p:nvGrpSpPr>
          <p:grpSpPr>
            <a:xfrm>
              <a:off x="6323182" y="-849500"/>
              <a:ext cx="3760266" cy="2771226"/>
              <a:chOff x="6323182" y="-849500"/>
              <a:chExt cx="3760266" cy="2771226"/>
            </a:xfrm>
          </p:grpSpPr>
          <p:sp>
            <p:nvSpPr>
              <p:cNvPr id="2137" name="Google Shape;2137;p5"/>
              <p:cNvSpPr/>
              <p:nvPr/>
            </p:nvSpPr>
            <p:spPr>
              <a:xfrm>
                <a:off x="6323182" y="-849500"/>
                <a:ext cx="3137225" cy="2128716"/>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
              <p:cNvSpPr/>
              <p:nvPr/>
            </p:nvSpPr>
            <p:spPr>
              <a:xfrm>
                <a:off x="7916875" y="-605625"/>
                <a:ext cx="2166573" cy="2527351"/>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5"/>
            <p:cNvGrpSpPr/>
            <p:nvPr/>
          </p:nvGrpSpPr>
          <p:grpSpPr>
            <a:xfrm>
              <a:off x="-669580" y="3557122"/>
              <a:ext cx="4995980" cy="2825655"/>
              <a:chOff x="-669580" y="3557122"/>
              <a:chExt cx="4995980" cy="2825655"/>
            </a:xfrm>
          </p:grpSpPr>
          <p:sp>
            <p:nvSpPr>
              <p:cNvPr id="2140" name="Google Shape;2140;p5"/>
              <p:cNvSpPr/>
              <p:nvPr/>
            </p:nvSpPr>
            <p:spPr>
              <a:xfrm>
                <a:off x="-669580" y="4107128"/>
                <a:ext cx="2924171" cy="2275649"/>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
              <p:cNvSpPr/>
              <p:nvPr/>
            </p:nvSpPr>
            <p:spPr>
              <a:xfrm>
                <a:off x="-318700" y="3557122"/>
                <a:ext cx="4645100" cy="1653150"/>
              </a:xfrm>
              <a:custGeom>
                <a:avLst/>
                <a:gdLst/>
                <a:ahLst/>
                <a:cxnLst/>
                <a:rect l="l" t="t" r="r" b="b"/>
                <a:pathLst>
                  <a:path w="185804" h="66126" extrusionOk="0">
                    <a:moveTo>
                      <a:pt x="0" y="2729"/>
                    </a:moveTo>
                    <a:cubicBezTo>
                      <a:pt x="4718" y="2463"/>
                      <a:pt x="22062" y="-2055"/>
                      <a:pt x="28309" y="1135"/>
                    </a:cubicBezTo>
                    <a:cubicBezTo>
                      <a:pt x="34556" y="4325"/>
                      <a:pt x="30436" y="17283"/>
                      <a:pt x="37480" y="21868"/>
                    </a:cubicBezTo>
                    <a:cubicBezTo>
                      <a:pt x="44524" y="26453"/>
                      <a:pt x="60473" y="23463"/>
                      <a:pt x="70574" y="28646"/>
                    </a:cubicBezTo>
                    <a:cubicBezTo>
                      <a:pt x="80675" y="33829"/>
                      <a:pt x="84130" y="50243"/>
                      <a:pt x="98085" y="52968"/>
                    </a:cubicBezTo>
                    <a:cubicBezTo>
                      <a:pt x="112040" y="55693"/>
                      <a:pt x="139685" y="42801"/>
                      <a:pt x="154305" y="44994"/>
                    </a:cubicBezTo>
                    <a:cubicBezTo>
                      <a:pt x="168925" y="47187"/>
                      <a:pt x="180554" y="62604"/>
                      <a:pt x="185804" y="66126"/>
                    </a:cubicBezTo>
                  </a:path>
                </a:pathLst>
              </a:custGeom>
              <a:noFill/>
              <a:ln w="19050" cap="flat" cmpd="sng">
                <a:solidFill>
                  <a:schemeClr val="dk2"/>
                </a:solidFill>
                <a:prstDash val="solid"/>
                <a:round/>
                <a:headEnd type="none" w="med" len="med"/>
                <a:tailEnd type="none" w="med" len="med"/>
              </a:ln>
            </p:spPr>
          </p:sp>
        </p:grpSp>
      </p:grpSp>
      <p:sp>
        <p:nvSpPr>
          <p:cNvPr id="2142" name="Google Shape;2142;p5"/>
          <p:cNvSpPr txBox="1">
            <a:spLocks noGrp="1"/>
          </p:cNvSpPr>
          <p:nvPr>
            <p:ph type="subTitle" idx="1"/>
          </p:nvPr>
        </p:nvSpPr>
        <p:spPr>
          <a:xfrm>
            <a:off x="1096024" y="2496025"/>
            <a:ext cx="30945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2143" name="Google Shape;2143;p5"/>
          <p:cNvSpPr txBox="1">
            <a:spLocks noGrp="1"/>
          </p:cNvSpPr>
          <p:nvPr>
            <p:ph type="subTitle" idx="2"/>
          </p:nvPr>
        </p:nvSpPr>
        <p:spPr>
          <a:xfrm>
            <a:off x="1096024" y="2867427"/>
            <a:ext cx="30945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144" name="Google Shape;2144;p5"/>
          <p:cNvSpPr txBox="1">
            <a:spLocks noGrp="1"/>
          </p:cNvSpPr>
          <p:nvPr>
            <p:ph type="subTitle" idx="3"/>
          </p:nvPr>
        </p:nvSpPr>
        <p:spPr>
          <a:xfrm>
            <a:off x="4953476" y="2496025"/>
            <a:ext cx="30945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1pPr>
            <a:lvl2pPr lvl="1"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2pPr>
            <a:lvl3pPr lvl="2"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3pPr>
            <a:lvl4pPr lvl="3"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4pPr>
            <a:lvl5pPr lvl="4"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5pPr>
            <a:lvl6pPr lvl="5"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6pPr>
            <a:lvl7pPr lvl="6"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7pPr>
            <a:lvl8pPr lvl="7"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8pPr>
            <a:lvl9pPr lvl="8" rtl="0">
              <a:lnSpc>
                <a:spcPct val="100000"/>
              </a:lnSpc>
              <a:spcBef>
                <a:spcPts val="0"/>
              </a:spcBef>
              <a:spcAft>
                <a:spcPts val="0"/>
              </a:spcAft>
              <a:buNone/>
              <a:defRPr sz="2400">
                <a:solidFill>
                  <a:schemeClr val="dk2"/>
                </a:solidFill>
                <a:latin typeface="Abhaya Libre SemiBold"/>
                <a:ea typeface="Abhaya Libre SemiBold"/>
                <a:cs typeface="Abhaya Libre SemiBold"/>
                <a:sym typeface="Abhaya Libre SemiBold"/>
              </a:defRPr>
            </a:lvl9pPr>
          </a:lstStyle>
          <a:p>
            <a:endParaRPr/>
          </a:p>
        </p:txBody>
      </p:sp>
      <p:sp>
        <p:nvSpPr>
          <p:cNvPr id="2145" name="Google Shape;2145;p5"/>
          <p:cNvSpPr txBox="1">
            <a:spLocks noGrp="1"/>
          </p:cNvSpPr>
          <p:nvPr>
            <p:ph type="subTitle" idx="4"/>
          </p:nvPr>
        </p:nvSpPr>
        <p:spPr>
          <a:xfrm>
            <a:off x="4953476" y="2867428"/>
            <a:ext cx="30945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146" name="Google Shape;2146;p5"/>
          <p:cNvSpPr txBox="1">
            <a:spLocks noGrp="1"/>
          </p:cNvSpPr>
          <p:nvPr>
            <p:ph type="title"/>
          </p:nvPr>
        </p:nvSpPr>
        <p:spPr>
          <a:xfrm>
            <a:off x="720000" y="311400"/>
            <a:ext cx="52371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47"/>
        <p:cNvGrpSpPr/>
        <p:nvPr/>
      </p:nvGrpSpPr>
      <p:grpSpPr>
        <a:xfrm>
          <a:off x="0" y="0"/>
          <a:ext cx="0" cy="0"/>
          <a:chOff x="0" y="0"/>
          <a:chExt cx="0" cy="0"/>
        </a:xfrm>
      </p:grpSpPr>
      <p:sp>
        <p:nvSpPr>
          <p:cNvPr id="2148" name="Google Shape;2148;p6"/>
          <p:cNvSpPr txBox="1">
            <a:spLocks noGrp="1"/>
          </p:cNvSpPr>
          <p:nvPr>
            <p:ph type="title"/>
          </p:nvPr>
        </p:nvSpPr>
        <p:spPr>
          <a:xfrm>
            <a:off x="720000" y="311400"/>
            <a:ext cx="57813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2149" name="Google Shape;2149;p6"/>
          <p:cNvGrpSpPr/>
          <p:nvPr/>
        </p:nvGrpSpPr>
        <p:grpSpPr>
          <a:xfrm>
            <a:off x="-265511" y="-805862"/>
            <a:ext cx="10759623" cy="7368049"/>
            <a:chOff x="-265511" y="-805862"/>
            <a:chExt cx="10759623" cy="7368049"/>
          </a:xfrm>
        </p:grpSpPr>
        <p:grpSp>
          <p:nvGrpSpPr>
            <p:cNvPr id="2150" name="Google Shape;2150;p6"/>
            <p:cNvGrpSpPr/>
            <p:nvPr/>
          </p:nvGrpSpPr>
          <p:grpSpPr>
            <a:xfrm>
              <a:off x="6210350" y="-805862"/>
              <a:ext cx="4283762" cy="2371713"/>
              <a:chOff x="6210350" y="-805862"/>
              <a:chExt cx="4283762" cy="2371713"/>
            </a:xfrm>
          </p:grpSpPr>
          <p:sp>
            <p:nvSpPr>
              <p:cNvPr id="2151" name="Google Shape;2151;p6"/>
              <p:cNvSpPr/>
              <p:nvPr/>
            </p:nvSpPr>
            <p:spPr>
              <a:xfrm>
                <a:off x="7446500" y="-805862"/>
                <a:ext cx="3047612" cy="2371713"/>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
              <p:cNvSpPr/>
              <p:nvPr/>
            </p:nvSpPr>
            <p:spPr>
              <a:xfrm>
                <a:off x="6210350" y="-99000"/>
                <a:ext cx="3429000" cy="1116525"/>
              </a:xfrm>
              <a:custGeom>
                <a:avLst/>
                <a:gdLst/>
                <a:ahLst/>
                <a:cxnLst/>
                <a:rect l="l" t="t" r="r" b="b"/>
                <a:pathLst>
                  <a:path w="137160" h="44661" extrusionOk="0">
                    <a:moveTo>
                      <a:pt x="0" y="0"/>
                    </a:moveTo>
                    <a:cubicBezTo>
                      <a:pt x="4054" y="5516"/>
                      <a:pt x="13889" y="29107"/>
                      <a:pt x="24322" y="33094"/>
                    </a:cubicBezTo>
                    <a:cubicBezTo>
                      <a:pt x="34755" y="37081"/>
                      <a:pt x="50505" y="21997"/>
                      <a:pt x="62599" y="23924"/>
                    </a:cubicBezTo>
                    <a:cubicBezTo>
                      <a:pt x="74694" y="25851"/>
                      <a:pt x="84462" y="44989"/>
                      <a:pt x="96889" y="44657"/>
                    </a:cubicBezTo>
                    <a:cubicBezTo>
                      <a:pt x="109316" y="44325"/>
                      <a:pt x="130448" y="25718"/>
                      <a:pt x="137160" y="21930"/>
                    </a:cubicBezTo>
                  </a:path>
                </a:pathLst>
              </a:custGeom>
              <a:noFill/>
              <a:ln w="19050" cap="flat" cmpd="sng">
                <a:solidFill>
                  <a:schemeClr val="dk2"/>
                </a:solidFill>
                <a:prstDash val="solid"/>
                <a:round/>
                <a:headEnd type="none" w="med" len="med"/>
                <a:tailEnd type="none" w="med" len="med"/>
              </a:ln>
            </p:spPr>
          </p:sp>
        </p:grpSp>
        <p:grpSp>
          <p:nvGrpSpPr>
            <p:cNvPr id="2153" name="Google Shape;2153;p6"/>
            <p:cNvGrpSpPr/>
            <p:nvPr/>
          </p:nvGrpSpPr>
          <p:grpSpPr>
            <a:xfrm>
              <a:off x="3498635" y="4379400"/>
              <a:ext cx="5910876" cy="1684007"/>
              <a:chOff x="4791327" y="3919371"/>
              <a:chExt cx="4838238" cy="1378413"/>
            </a:xfrm>
          </p:grpSpPr>
          <p:sp>
            <p:nvSpPr>
              <p:cNvPr id="2154" name="Google Shape;2154;p6"/>
              <p:cNvSpPr/>
              <p:nvPr/>
            </p:nvSpPr>
            <p:spPr>
              <a:xfrm rot="10800000" flipH="1">
                <a:off x="6771400" y="3919371"/>
                <a:ext cx="3774" cy="3774"/>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
              <p:cNvSpPr/>
              <p:nvPr/>
            </p:nvSpPr>
            <p:spPr>
              <a:xfrm rot="10800000" flipH="1">
                <a:off x="6675263" y="3922376"/>
                <a:ext cx="3004" cy="3004"/>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
              <p:cNvSpPr/>
              <p:nvPr/>
            </p:nvSpPr>
            <p:spPr>
              <a:xfrm rot="10800000" flipH="1">
                <a:off x="6866255" y="3921899"/>
                <a:ext cx="5276" cy="3481"/>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
              <p:cNvSpPr/>
              <p:nvPr/>
            </p:nvSpPr>
            <p:spPr>
              <a:xfrm rot="10800000" flipH="1">
                <a:off x="6962282" y="3925343"/>
                <a:ext cx="5972" cy="6009"/>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
              <p:cNvSpPr/>
              <p:nvPr/>
            </p:nvSpPr>
            <p:spPr>
              <a:xfrm rot="10800000" flipH="1">
                <a:off x="6580556" y="3930583"/>
                <a:ext cx="1539" cy="1502"/>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
              <p:cNvSpPr/>
              <p:nvPr/>
            </p:nvSpPr>
            <p:spPr>
              <a:xfrm rot="10800000" flipH="1">
                <a:off x="7056696" y="3936298"/>
                <a:ext cx="7731" cy="5496"/>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
              <p:cNvSpPr/>
              <p:nvPr/>
            </p:nvSpPr>
            <p:spPr>
              <a:xfrm rot="10800000" flipH="1">
                <a:off x="6485151" y="3943259"/>
                <a:ext cx="769" cy="37"/>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
              <p:cNvSpPr/>
              <p:nvPr/>
            </p:nvSpPr>
            <p:spPr>
              <a:xfrm rot="10800000" flipH="1">
                <a:off x="7152394" y="3947729"/>
                <a:ext cx="7474" cy="7474"/>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
              <p:cNvSpPr/>
              <p:nvPr/>
            </p:nvSpPr>
            <p:spPr>
              <a:xfrm rot="10800000" flipH="1">
                <a:off x="7245709" y="3965608"/>
                <a:ext cx="9782" cy="6155"/>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
              <p:cNvSpPr/>
              <p:nvPr/>
            </p:nvSpPr>
            <p:spPr>
              <a:xfrm rot="10800000" flipH="1">
                <a:off x="7340234" y="3981875"/>
                <a:ext cx="10845" cy="10002"/>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
              <p:cNvSpPr/>
              <p:nvPr/>
            </p:nvSpPr>
            <p:spPr>
              <a:xfrm rot="10800000" flipH="1">
                <a:off x="6665555" y="3989459"/>
                <a:ext cx="3774" cy="3224"/>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
              <p:cNvSpPr/>
              <p:nvPr/>
            </p:nvSpPr>
            <p:spPr>
              <a:xfrm rot="10800000" flipH="1">
                <a:off x="6760226" y="3990228"/>
                <a:ext cx="5276" cy="4506"/>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
              <p:cNvSpPr/>
              <p:nvPr/>
            </p:nvSpPr>
            <p:spPr>
              <a:xfrm rot="10800000" flipH="1">
                <a:off x="6569381" y="3992463"/>
                <a:ext cx="3004" cy="3004"/>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
              <p:cNvSpPr/>
              <p:nvPr/>
            </p:nvSpPr>
            <p:spPr>
              <a:xfrm rot="10800000" flipH="1">
                <a:off x="6856399" y="3995431"/>
                <a:ext cx="6009" cy="5239"/>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
              <p:cNvSpPr/>
              <p:nvPr/>
            </p:nvSpPr>
            <p:spPr>
              <a:xfrm rot="10800000" flipH="1">
                <a:off x="6474710" y="4000633"/>
                <a:ext cx="1502" cy="1539"/>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
              <p:cNvSpPr/>
              <p:nvPr/>
            </p:nvSpPr>
            <p:spPr>
              <a:xfrm rot="10800000" flipH="1">
                <a:off x="6951840" y="4004370"/>
                <a:ext cx="6741" cy="6741"/>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
              <p:cNvSpPr/>
              <p:nvPr/>
            </p:nvSpPr>
            <p:spPr>
              <a:xfrm rot="10800000" flipH="1">
                <a:off x="7433440" y="4002026"/>
                <a:ext cx="12713" cy="10588"/>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
              <p:cNvSpPr/>
              <p:nvPr/>
            </p:nvSpPr>
            <p:spPr>
              <a:xfrm rot="10800000" flipH="1">
                <a:off x="6379269" y="401331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
              <p:cNvSpPr/>
              <p:nvPr/>
            </p:nvSpPr>
            <p:spPr>
              <a:xfrm rot="10800000" flipH="1">
                <a:off x="9585746" y="3981948"/>
                <a:ext cx="40081" cy="33707"/>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
              <p:cNvSpPr/>
              <p:nvPr/>
            </p:nvSpPr>
            <p:spPr>
              <a:xfrm rot="10800000" flipH="1">
                <a:off x="7046511" y="4017047"/>
                <a:ext cx="7511" cy="7511"/>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
              <p:cNvSpPr/>
              <p:nvPr/>
            </p:nvSpPr>
            <p:spPr>
              <a:xfrm rot="10800000" flipH="1">
                <a:off x="7526646" y="4023019"/>
                <a:ext cx="12713" cy="11944"/>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
              <p:cNvSpPr/>
              <p:nvPr/>
            </p:nvSpPr>
            <p:spPr>
              <a:xfrm rot="10800000" flipH="1">
                <a:off x="7140450" y="4032545"/>
                <a:ext cx="8976" cy="839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
              <p:cNvSpPr/>
              <p:nvPr/>
            </p:nvSpPr>
            <p:spPr>
              <a:xfrm rot="10800000" flipH="1">
                <a:off x="9495545" y="4015069"/>
                <a:ext cx="39349" cy="32644"/>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
              <p:cNvSpPr/>
              <p:nvPr/>
            </p:nvSpPr>
            <p:spPr>
              <a:xfrm rot="10800000" flipH="1">
                <a:off x="9569553" y="4016278"/>
                <a:ext cx="41584" cy="35245"/>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
              <p:cNvSpPr/>
              <p:nvPr/>
            </p:nvSpPr>
            <p:spPr>
              <a:xfrm rot="10800000" flipH="1">
                <a:off x="7617580" y="4045221"/>
                <a:ext cx="15681" cy="12860"/>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
              <p:cNvSpPr/>
              <p:nvPr/>
            </p:nvSpPr>
            <p:spPr>
              <a:xfrm rot="10800000" flipH="1">
                <a:off x="7234388" y="4050607"/>
                <a:ext cx="10478" cy="9709"/>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
              <p:cNvSpPr/>
              <p:nvPr/>
            </p:nvSpPr>
            <p:spPr>
              <a:xfrm rot="10800000" flipH="1">
                <a:off x="6559672" y="4058814"/>
                <a:ext cx="3774" cy="3737"/>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
              <p:cNvSpPr/>
              <p:nvPr/>
            </p:nvSpPr>
            <p:spPr>
              <a:xfrm rot="10800000" flipH="1">
                <a:off x="6655113" y="4059547"/>
                <a:ext cx="4506" cy="4506"/>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
              <p:cNvSpPr/>
              <p:nvPr/>
            </p:nvSpPr>
            <p:spPr>
              <a:xfrm rot="10800000" flipH="1">
                <a:off x="6463389" y="4063174"/>
                <a:ext cx="3151" cy="194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
              <p:cNvSpPr/>
              <p:nvPr/>
            </p:nvSpPr>
            <p:spPr>
              <a:xfrm rot="10800000" flipH="1">
                <a:off x="6750554" y="4064749"/>
                <a:ext cx="5972" cy="5276"/>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
              <p:cNvSpPr/>
              <p:nvPr/>
            </p:nvSpPr>
            <p:spPr>
              <a:xfrm rot="10800000" flipH="1">
                <a:off x="6368095" y="4070721"/>
                <a:ext cx="2272" cy="1832"/>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
              <p:cNvSpPr/>
              <p:nvPr/>
            </p:nvSpPr>
            <p:spPr>
              <a:xfrm rot="10800000" flipH="1">
                <a:off x="9405343" y="4045368"/>
                <a:ext cx="41803" cy="32094"/>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
              <p:cNvSpPr/>
              <p:nvPr/>
            </p:nvSpPr>
            <p:spPr>
              <a:xfrm rot="10800000" flipH="1">
                <a:off x="6845958" y="4073725"/>
                <a:ext cx="6741" cy="6741"/>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
              <p:cNvSpPr/>
              <p:nvPr/>
            </p:nvSpPr>
            <p:spPr>
              <a:xfrm rot="10800000" flipH="1">
                <a:off x="7326825" y="4070721"/>
                <a:ext cx="13446" cy="10478"/>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
              <p:cNvSpPr/>
              <p:nvPr/>
            </p:nvSpPr>
            <p:spPr>
              <a:xfrm rot="10800000" flipH="1">
                <a:off x="7710786" y="4067277"/>
                <a:ext cx="16414" cy="13922"/>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
              <p:cNvSpPr/>
              <p:nvPr/>
            </p:nvSpPr>
            <p:spPr>
              <a:xfrm rot="10800000" flipH="1">
                <a:off x="6273423" y="4083398"/>
                <a:ext cx="37" cy="769"/>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
              <p:cNvSpPr/>
              <p:nvPr/>
            </p:nvSpPr>
            <p:spPr>
              <a:xfrm rot="10800000" flipH="1">
                <a:off x="9480853" y="4052072"/>
                <a:ext cx="39349" cy="33926"/>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
              <p:cNvSpPr/>
              <p:nvPr/>
            </p:nvSpPr>
            <p:spPr>
              <a:xfrm rot="10800000" flipH="1">
                <a:off x="9553176" y="4050570"/>
                <a:ext cx="42316" cy="35758"/>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
              <p:cNvSpPr/>
              <p:nvPr/>
            </p:nvSpPr>
            <p:spPr>
              <a:xfrm rot="10800000" flipH="1">
                <a:off x="6940666" y="4085632"/>
                <a:ext cx="8976" cy="7511"/>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
              <p:cNvSpPr/>
              <p:nvPr/>
            </p:nvSpPr>
            <p:spPr>
              <a:xfrm rot="10800000" flipH="1">
                <a:off x="7419921" y="4094609"/>
                <a:ext cx="13006" cy="897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
              <p:cNvSpPr/>
              <p:nvPr/>
            </p:nvSpPr>
            <p:spPr>
              <a:xfrm rot="10800000" flipH="1">
                <a:off x="7803222" y="4088893"/>
                <a:ext cx="17916" cy="1542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
              <p:cNvSpPr/>
              <p:nvPr/>
            </p:nvSpPr>
            <p:spPr>
              <a:xfrm rot="10800000" flipH="1">
                <a:off x="9313640" y="4073542"/>
                <a:ext cx="36344" cy="30812"/>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
              <p:cNvSpPr/>
              <p:nvPr/>
            </p:nvSpPr>
            <p:spPr>
              <a:xfrm rot="10800000" flipH="1">
                <a:off x="7033835" y="4101240"/>
                <a:ext cx="10295" cy="9086"/>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
              <p:cNvSpPr/>
              <p:nvPr/>
            </p:nvSpPr>
            <p:spPr>
              <a:xfrm rot="10800000" flipH="1">
                <a:off x="9390432" y="4084130"/>
                <a:ext cx="38799" cy="33450"/>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
              <p:cNvSpPr/>
              <p:nvPr/>
            </p:nvSpPr>
            <p:spPr>
              <a:xfrm rot="10800000" flipH="1">
                <a:off x="9464440" y="4087098"/>
                <a:ext cx="41584" cy="35025"/>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
              <p:cNvSpPr/>
              <p:nvPr/>
            </p:nvSpPr>
            <p:spPr>
              <a:xfrm rot="10800000" flipH="1">
                <a:off x="7897893" y="4109483"/>
                <a:ext cx="20957" cy="15901"/>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
              <p:cNvSpPr/>
              <p:nvPr/>
            </p:nvSpPr>
            <p:spPr>
              <a:xfrm rot="10800000" flipH="1">
                <a:off x="7513969" y="4113514"/>
                <a:ext cx="13446" cy="13153"/>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
              <p:cNvSpPr/>
              <p:nvPr/>
            </p:nvSpPr>
            <p:spPr>
              <a:xfrm rot="10800000" flipH="1">
                <a:off x="7128506" y="4119192"/>
                <a:ext cx="10478" cy="9709"/>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
              <p:cNvSpPr/>
              <p:nvPr/>
            </p:nvSpPr>
            <p:spPr>
              <a:xfrm rot="10800000" flipH="1">
                <a:off x="9221203" y="4098895"/>
                <a:ext cx="35612" cy="30006"/>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
              <p:cNvSpPr/>
              <p:nvPr/>
            </p:nvSpPr>
            <p:spPr>
              <a:xfrm rot="10800000" flipH="1">
                <a:off x="6453094" y="4128865"/>
                <a:ext cx="3737" cy="3774"/>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
              <p:cNvSpPr/>
              <p:nvPr/>
            </p:nvSpPr>
            <p:spPr>
              <a:xfrm rot="10800000" flipH="1">
                <a:off x="6549267" y="4129561"/>
                <a:ext cx="5056" cy="4653"/>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
              <p:cNvSpPr/>
              <p:nvPr/>
            </p:nvSpPr>
            <p:spPr>
              <a:xfrm rot="10800000" flipH="1">
                <a:off x="6357653" y="413260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
              <p:cNvSpPr/>
              <p:nvPr/>
            </p:nvSpPr>
            <p:spPr>
              <a:xfrm rot="10800000" flipH="1">
                <a:off x="6644671" y="4134104"/>
                <a:ext cx="6009" cy="545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
              <p:cNvSpPr/>
              <p:nvPr/>
            </p:nvSpPr>
            <p:spPr>
              <a:xfrm rot="10800000" flipH="1">
                <a:off x="6262212" y="4141798"/>
                <a:ext cx="2088" cy="1282"/>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
              <p:cNvSpPr/>
              <p:nvPr/>
            </p:nvSpPr>
            <p:spPr>
              <a:xfrm rot="10800000" flipH="1">
                <a:off x="7990330" y="4128865"/>
                <a:ext cx="19967" cy="16560"/>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
              <p:cNvSpPr/>
              <p:nvPr/>
            </p:nvSpPr>
            <p:spPr>
              <a:xfrm rot="10800000" flipH="1">
                <a:off x="9299681" y="4114686"/>
                <a:ext cx="37847" cy="32168"/>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
              <p:cNvSpPr/>
              <p:nvPr/>
            </p:nvSpPr>
            <p:spPr>
              <a:xfrm rot="10800000" flipH="1">
                <a:off x="6740112" y="4142311"/>
                <a:ext cx="6741" cy="6741"/>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
              <p:cNvSpPr/>
              <p:nvPr/>
            </p:nvSpPr>
            <p:spPr>
              <a:xfrm rot="10800000" flipH="1">
                <a:off x="7604903" y="4135093"/>
                <a:ext cx="16450" cy="13959"/>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
              <p:cNvSpPr/>
              <p:nvPr/>
            </p:nvSpPr>
            <p:spPr>
              <a:xfrm rot="10800000" flipH="1">
                <a:off x="7221455" y="4141798"/>
                <a:ext cx="11651" cy="7987"/>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
              <p:cNvSpPr/>
              <p:nvPr/>
            </p:nvSpPr>
            <p:spPr>
              <a:xfrm rot="10800000" flipH="1">
                <a:off x="9127998" y="4121244"/>
                <a:ext cx="34329" cy="29310"/>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
              <p:cNvSpPr/>
              <p:nvPr/>
            </p:nvSpPr>
            <p:spPr>
              <a:xfrm rot="10800000" flipH="1">
                <a:off x="6167541" y="4154218"/>
                <a:ext cx="37" cy="37"/>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
              <p:cNvSpPr/>
              <p:nvPr/>
            </p:nvSpPr>
            <p:spPr>
              <a:xfrm rot="10800000" flipH="1">
                <a:off x="9375520" y="4121940"/>
                <a:ext cx="39568" cy="33853"/>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
              <p:cNvSpPr/>
              <p:nvPr/>
            </p:nvSpPr>
            <p:spPr>
              <a:xfrm rot="10800000" flipH="1">
                <a:off x="9447843" y="4120695"/>
                <a:ext cx="42536" cy="36454"/>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
              <p:cNvSpPr/>
              <p:nvPr/>
            </p:nvSpPr>
            <p:spPr>
              <a:xfrm rot="10800000" flipH="1">
                <a:off x="6833940" y="4156746"/>
                <a:ext cx="8500" cy="5715"/>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
              <p:cNvSpPr/>
              <p:nvPr/>
            </p:nvSpPr>
            <p:spPr>
              <a:xfrm rot="10800000" flipH="1">
                <a:off x="8087273" y="4145791"/>
                <a:ext cx="19894" cy="1795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
              <p:cNvSpPr/>
              <p:nvPr/>
            </p:nvSpPr>
            <p:spPr>
              <a:xfrm rot="10800000" flipH="1">
                <a:off x="9034828" y="4140918"/>
                <a:ext cx="32607" cy="27588"/>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
              <p:cNvSpPr/>
              <p:nvPr/>
            </p:nvSpPr>
            <p:spPr>
              <a:xfrm rot="10800000" flipH="1">
                <a:off x="7315650" y="4162644"/>
                <a:ext cx="12970" cy="9526"/>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
              <p:cNvSpPr/>
              <p:nvPr/>
            </p:nvSpPr>
            <p:spPr>
              <a:xfrm rot="10800000" flipH="1">
                <a:off x="7700344" y="4157002"/>
                <a:ext cx="15314" cy="15168"/>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
              <p:cNvSpPr/>
              <p:nvPr/>
            </p:nvSpPr>
            <p:spPr>
              <a:xfrm rot="10800000" flipH="1">
                <a:off x="9208014" y="4142274"/>
                <a:ext cx="36344" cy="30922"/>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
              <p:cNvSpPr/>
              <p:nvPr/>
            </p:nvSpPr>
            <p:spPr>
              <a:xfrm rot="10800000" flipH="1">
                <a:off x="6928722" y="4169899"/>
                <a:ext cx="8976" cy="897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
              <p:cNvSpPr/>
              <p:nvPr/>
            </p:nvSpPr>
            <p:spPr>
              <a:xfrm rot="10800000" flipH="1">
                <a:off x="8178976" y="4160446"/>
                <a:ext cx="21653" cy="18502"/>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
              <p:cNvSpPr/>
              <p:nvPr/>
            </p:nvSpPr>
            <p:spPr>
              <a:xfrm rot="10800000" flipH="1">
                <a:off x="8940157" y="4157039"/>
                <a:ext cx="31875" cy="27038"/>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
              <p:cNvSpPr/>
              <p:nvPr/>
            </p:nvSpPr>
            <p:spPr>
              <a:xfrm rot="10800000" flipH="1">
                <a:off x="9285539" y="4154218"/>
                <a:ext cx="38579" cy="32900"/>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
              <p:cNvSpPr/>
              <p:nvPr/>
            </p:nvSpPr>
            <p:spPr>
              <a:xfrm rot="10800000" flipH="1">
                <a:off x="9581277" y="4147989"/>
                <a:ext cx="48288" cy="41327"/>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
              <p:cNvSpPr/>
              <p:nvPr/>
            </p:nvSpPr>
            <p:spPr>
              <a:xfrm rot="10800000" flipH="1">
                <a:off x="8273648" y="4171804"/>
                <a:ext cx="23668" cy="19821"/>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
              <p:cNvSpPr/>
              <p:nvPr/>
            </p:nvSpPr>
            <p:spPr>
              <a:xfrm rot="10800000" flipH="1">
                <a:off x="9359327" y="4156453"/>
                <a:ext cx="40851" cy="35209"/>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
              <p:cNvSpPr/>
              <p:nvPr/>
            </p:nvSpPr>
            <p:spPr>
              <a:xfrm rot="10800000" flipH="1">
                <a:off x="7791278" y="4178069"/>
                <a:ext cx="18685" cy="15937"/>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
              <p:cNvSpPr/>
              <p:nvPr/>
            </p:nvSpPr>
            <p:spPr>
              <a:xfrm rot="10800000" flipH="1">
                <a:off x="7406585" y="4181806"/>
                <a:ext cx="14948" cy="12823"/>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
              <p:cNvSpPr/>
              <p:nvPr/>
            </p:nvSpPr>
            <p:spPr>
              <a:xfrm rot="10800000" flipH="1">
                <a:off x="8845449" y="4169569"/>
                <a:ext cx="30629" cy="2575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
              <p:cNvSpPr/>
              <p:nvPr/>
            </p:nvSpPr>
            <p:spPr>
              <a:xfrm rot="10800000" flipH="1">
                <a:off x="7022660" y="4189243"/>
                <a:ext cx="9709" cy="8243"/>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
              <p:cNvSpPr/>
              <p:nvPr/>
            </p:nvSpPr>
            <p:spPr>
              <a:xfrm rot="10800000" flipH="1">
                <a:off x="9115541" y="4167627"/>
                <a:ext cx="35612" cy="30189"/>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
              <p:cNvSpPr/>
              <p:nvPr/>
            </p:nvSpPr>
            <p:spPr>
              <a:xfrm rot="10800000" flipH="1">
                <a:off x="8368319" y="4180267"/>
                <a:ext cx="25170" cy="20957"/>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
              <p:cNvSpPr/>
              <p:nvPr/>
            </p:nvSpPr>
            <p:spPr>
              <a:xfrm rot="10800000" flipH="1">
                <a:off x="6347211" y="4198952"/>
                <a:ext cx="3774" cy="3774"/>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
              <p:cNvSpPr/>
              <p:nvPr/>
            </p:nvSpPr>
            <p:spPr>
              <a:xfrm rot="10800000" flipH="1">
                <a:off x="6443385" y="4200344"/>
                <a:ext cx="4836" cy="3187"/>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
              <p:cNvSpPr/>
              <p:nvPr/>
            </p:nvSpPr>
            <p:spPr>
              <a:xfrm rot="10800000" flipH="1">
                <a:off x="8750045" y="4179241"/>
                <a:ext cx="29603" cy="24987"/>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
              <p:cNvSpPr/>
              <p:nvPr/>
            </p:nvSpPr>
            <p:spPr>
              <a:xfrm rot="10800000" flipH="1">
                <a:off x="6251807" y="4202689"/>
                <a:ext cx="3004" cy="3004"/>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
              <p:cNvSpPr/>
              <p:nvPr/>
            </p:nvSpPr>
            <p:spPr>
              <a:xfrm rot="10800000" flipH="1">
                <a:off x="8463760" y="4185506"/>
                <a:ext cx="26123" cy="21689"/>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
              <p:cNvSpPr/>
              <p:nvPr/>
            </p:nvSpPr>
            <p:spPr>
              <a:xfrm rot="10800000" flipH="1">
                <a:off x="8659074" y="4184810"/>
                <a:ext cx="27441" cy="23924"/>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
              <p:cNvSpPr/>
              <p:nvPr/>
            </p:nvSpPr>
            <p:spPr>
              <a:xfrm rot="10800000" flipH="1">
                <a:off x="6538825" y="4203972"/>
                <a:ext cx="5825" cy="5532"/>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
              <p:cNvSpPr/>
              <p:nvPr/>
            </p:nvSpPr>
            <p:spPr>
              <a:xfrm rot="10800000" flipH="1">
                <a:off x="8559164" y="4187008"/>
                <a:ext cx="27405" cy="22495"/>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
              <p:cNvSpPr/>
              <p:nvPr/>
            </p:nvSpPr>
            <p:spPr>
              <a:xfrm rot="10800000" flipH="1">
                <a:off x="6156367" y="4211629"/>
                <a:ext cx="2272" cy="1539"/>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
              <p:cNvSpPr/>
              <p:nvPr/>
            </p:nvSpPr>
            <p:spPr>
              <a:xfrm rot="10800000" flipH="1">
                <a:off x="7884484" y="4196717"/>
                <a:ext cx="20151" cy="16817"/>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
              <p:cNvSpPr/>
              <p:nvPr/>
            </p:nvSpPr>
            <p:spPr>
              <a:xfrm rot="10800000" flipH="1">
                <a:off x="9194568" y="4184041"/>
                <a:ext cx="37114" cy="32168"/>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
              <p:cNvSpPr/>
              <p:nvPr/>
            </p:nvSpPr>
            <p:spPr>
              <a:xfrm rot="10800000" flipH="1">
                <a:off x="7501293" y="4204045"/>
                <a:ext cx="15681" cy="13593"/>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
              <p:cNvSpPr/>
              <p:nvPr/>
            </p:nvSpPr>
            <p:spPr>
              <a:xfrm rot="10800000" flipH="1">
                <a:off x="7115097" y="4207855"/>
                <a:ext cx="14215" cy="10515"/>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
              <p:cNvSpPr/>
              <p:nvPr/>
            </p:nvSpPr>
            <p:spPr>
              <a:xfrm rot="10800000" flipH="1">
                <a:off x="6634229" y="4211995"/>
                <a:ext cx="6741" cy="6595"/>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
              <p:cNvSpPr/>
              <p:nvPr/>
            </p:nvSpPr>
            <p:spPr>
              <a:xfrm rot="10800000" flipH="1">
                <a:off x="9023104" y="4189976"/>
                <a:ext cx="33377" cy="28724"/>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
              <p:cNvSpPr/>
              <p:nvPr/>
            </p:nvSpPr>
            <p:spPr>
              <a:xfrm rot="10800000" flipH="1">
                <a:off x="9484590" y="4082555"/>
                <a:ext cx="95257" cy="13874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
              <p:cNvSpPr/>
              <p:nvPr/>
            </p:nvSpPr>
            <p:spPr>
              <a:xfrm rot="10800000" flipH="1">
                <a:off x="6061695" y="422503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
              <p:cNvSpPr/>
              <p:nvPr/>
            </p:nvSpPr>
            <p:spPr>
              <a:xfrm rot="10800000" flipH="1">
                <a:off x="9269858" y="4191478"/>
                <a:ext cx="40081" cy="3396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
              <p:cNvSpPr/>
              <p:nvPr/>
            </p:nvSpPr>
            <p:spPr>
              <a:xfrm rot="10800000" flipH="1">
                <a:off x="9342950" y="4190745"/>
                <a:ext cx="42316" cy="36454"/>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
              <p:cNvSpPr/>
              <p:nvPr/>
            </p:nvSpPr>
            <p:spPr>
              <a:xfrm rot="10800000" flipH="1">
                <a:off x="6727435" y="4224305"/>
                <a:ext cx="8976" cy="7511"/>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
              <p:cNvSpPr/>
              <p:nvPr/>
            </p:nvSpPr>
            <p:spPr>
              <a:xfrm rot="10800000" flipH="1">
                <a:off x="7977873" y="4213827"/>
                <a:ext cx="21470" cy="18648"/>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
              <p:cNvSpPr/>
              <p:nvPr/>
            </p:nvSpPr>
            <p:spPr>
              <a:xfrm rot="10800000" flipH="1">
                <a:off x="9567867" y="4190855"/>
                <a:ext cx="49790" cy="41693"/>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
              <p:cNvSpPr/>
              <p:nvPr/>
            </p:nvSpPr>
            <p:spPr>
              <a:xfrm rot="10800000" flipH="1">
                <a:off x="8928946" y="4208661"/>
                <a:ext cx="32864" cy="28357"/>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
              <p:cNvSpPr/>
              <p:nvPr/>
            </p:nvSpPr>
            <p:spPr>
              <a:xfrm rot="10800000" flipH="1">
                <a:off x="7591238" y="4224965"/>
                <a:ext cx="18942" cy="15058"/>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
              <p:cNvSpPr/>
              <p:nvPr/>
            </p:nvSpPr>
            <p:spPr>
              <a:xfrm rot="10800000" flipH="1">
                <a:off x="7209768" y="4229325"/>
                <a:ext cx="11980" cy="10808"/>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
              <p:cNvSpPr/>
              <p:nvPr/>
            </p:nvSpPr>
            <p:spPr>
              <a:xfrm rot="10800000" flipH="1">
                <a:off x="9102864" y="4211592"/>
                <a:ext cx="36381" cy="31288"/>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
              <p:cNvSpPr/>
              <p:nvPr/>
            </p:nvSpPr>
            <p:spPr>
              <a:xfrm rot="10800000" flipH="1">
                <a:off x="8073094" y="4228775"/>
                <a:ext cx="22422" cy="18429"/>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
              <p:cNvSpPr/>
              <p:nvPr/>
            </p:nvSpPr>
            <p:spPr>
              <a:xfrm rot="10800000" flipH="1">
                <a:off x="6822436" y="4241452"/>
                <a:ext cx="10149" cy="6155"/>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
              <p:cNvSpPr/>
              <p:nvPr/>
            </p:nvSpPr>
            <p:spPr>
              <a:xfrm rot="10800000" flipH="1">
                <a:off x="8835007" y="4225038"/>
                <a:ext cx="31362" cy="27148"/>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
              <p:cNvSpPr/>
              <p:nvPr/>
            </p:nvSpPr>
            <p:spPr>
              <a:xfrm rot="10800000" flipH="1">
                <a:off x="9179656" y="4223536"/>
                <a:ext cx="39349" cy="33230"/>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
              <p:cNvSpPr/>
              <p:nvPr/>
            </p:nvSpPr>
            <p:spPr>
              <a:xfrm rot="10800000" flipH="1">
                <a:off x="8171502" y="4240426"/>
                <a:ext cx="19418" cy="18502"/>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
              <p:cNvSpPr/>
              <p:nvPr/>
            </p:nvSpPr>
            <p:spPr>
              <a:xfrm rot="10800000" flipH="1">
                <a:off x="9476384" y="4219103"/>
                <a:ext cx="48288" cy="41400"/>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
              <p:cNvSpPr/>
              <p:nvPr/>
            </p:nvSpPr>
            <p:spPr>
              <a:xfrm rot="10800000" flipH="1">
                <a:off x="7687667" y="4245921"/>
                <a:ext cx="16450" cy="15681"/>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
              <p:cNvSpPr/>
              <p:nvPr/>
            </p:nvSpPr>
            <p:spPr>
              <a:xfrm rot="10800000" flipH="1">
                <a:off x="9254214" y="4226504"/>
                <a:ext cx="41584" cy="35245"/>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
              <p:cNvSpPr/>
              <p:nvPr/>
            </p:nvSpPr>
            <p:spPr>
              <a:xfrm rot="10800000" flipH="1">
                <a:off x="7300959" y="4250355"/>
                <a:ext cx="16963" cy="12750"/>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
              <p:cNvSpPr/>
              <p:nvPr/>
            </p:nvSpPr>
            <p:spPr>
              <a:xfrm rot="10800000" flipH="1">
                <a:off x="8739603" y="4237715"/>
                <a:ext cx="30592" cy="261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
              <p:cNvSpPr/>
              <p:nvPr/>
            </p:nvSpPr>
            <p:spPr>
              <a:xfrm rot="10800000" flipH="1">
                <a:off x="6917547" y="4256363"/>
                <a:ext cx="9709" cy="9855"/>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
              <p:cNvSpPr/>
              <p:nvPr/>
            </p:nvSpPr>
            <p:spPr>
              <a:xfrm rot="10800000" flipH="1">
                <a:off x="9010428" y="4236945"/>
                <a:ext cx="35612" cy="30006"/>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
              <p:cNvSpPr/>
              <p:nvPr/>
            </p:nvSpPr>
            <p:spPr>
              <a:xfrm rot="10800000" flipH="1">
                <a:off x="8265771" y="4248816"/>
                <a:ext cx="21689" cy="21030"/>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
              <p:cNvSpPr/>
              <p:nvPr/>
            </p:nvSpPr>
            <p:spPr>
              <a:xfrm rot="10800000" flipH="1">
                <a:off x="6241366" y="4268857"/>
                <a:ext cx="3737" cy="3187"/>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
              <p:cNvSpPr/>
              <p:nvPr/>
            </p:nvSpPr>
            <p:spPr>
              <a:xfrm rot="10800000" flipH="1">
                <a:off x="8645115" y="4247387"/>
                <a:ext cx="28907" cy="24950"/>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
              <p:cNvSpPr/>
              <p:nvPr/>
            </p:nvSpPr>
            <p:spPr>
              <a:xfrm rot="10800000" flipH="1">
                <a:off x="6337539" y="4269040"/>
                <a:ext cx="4506" cy="4506"/>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
              <p:cNvSpPr/>
              <p:nvPr/>
            </p:nvSpPr>
            <p:spPr>
              <a:xfrm rot="10800000" flipH="1">
                <a:off x="8358830" y="4253359"/>
                <a:ext cx="25170" cy="21689"/>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
              <p:cNvSpPr/>
              <p:nvPr/>
            </p:nvSpPr>
            <p:spPr>
              <a:xfrm rot="10800000" flipH="1">
                <a:off x="6145925" y="4272777"/>
                <a:ext cx="3004" cy="3004"/>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
              <p:cNvSpPr/>
              <p:nvPr/>
            </p:nvSpPr>
            <p:spPr>
              <a:xfrm rot="10800000" flipH="1">
                <a:off x="8549491" y="4252626"/>
                <a:ext cx="28357" cy="24217"/>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
              <p:cNvSpPr/>
              <p:nvPr/>
            </p:nvSpPr>
            <p:spPr>
              <a:xfrm rot="10800000" flipH="1">
                <a:off x="8454234" y="4254824"/>
                <a:ext cx="26709" cy="23155"/>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
              <p:cNvSpPr/>
              <p:nvPr/>
            </p:nvSpPr>
            <p:spPr>
              <a:xfrm rot="10800000" flipH="1">
                <a:off x="6432943" y="4273510"/>
                <a:ext cx="6009" cy="5239"/>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
              <p:cNvSpPr/>
              <p:nvPr/>
            </p:nvSpPr>
            <p:spPr>
              <a:xfrm rot="10800000" flipH="1">
                <a:off x="9555960" y="4238044"/>
                <a:ext cx="50523" cy="42976"/>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
              <p:cNvSpPr/>
              <p:nvPr/>
            </p:nvSpPr>
            <p:spPr>
              <a:xfrm rot="10800000" flipH="1">
                <a:off x="7779371" y="4264570"/>
                <a:ext cx="19418" cy="16817"/>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
              <p:cNvSpPr/>
              <p:nvPr/>
            </p:nvSpPr>
            <p:spPr>
              <a:xfrm rot="10800000" flipH="1">
                <a:off x="6050484" y="4281716"/>
                <a:ext cx="1539" cy="1539"/>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
              <p:cNvSpPr/>
              <p:nvPr/>
            </p:nvSpPr>
            <p:spPr>
              <a:xfrm rot="10800000" flipH="1">
                <a:off x="9088722" y="4253359"/>
                <a:ext cx="37847" cy="32131"/>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
              <p:cNvSpPr/>
              <p:nvPr/>
            </p:nvSpPr>
            <p:spPr>
              <a:xfrm rot="10800000" flipH="1">
                <a:off x="7393945" y="4271897"/>
                <a:ext cx="16194" cy="13702"/>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
              <p:cNvSpPr/>
              <p:nvPr/>
            </p:nvSpPr>
            <p:spPr>
              <a:xfrm rot="10800000" flipH="1">
                <a:off x="7009251" y="4276477"/>
                <a:ext cx="11944" cy="10478"/>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
              <p:cNvSpPr/>
              <p:nvPr/>
            </p:nvSpPr>
            <p:spPr>
              <a:xfrm rot="10800000" flipH="1">
                <a:off x="6527358" y="4283255"/>
                <a:ext cx="7767" cy="4653"/>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
              <p:cNvSpPr/>
              <p:nvPr/>
            </p:nvSpPr>
            <p:spPr>
              <a:xfrm rot="10800000" flipH="1">
                <a:off x="8917039" y="4258598"/>
                <a:ext cx="34329" cy="2945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
              <p:cNvSpPr/>
              <p:nvPr/>
            </p:nvSpPr>
            <p:spPr>
              <a:xfrm rot="10800000" flipH="1">
                <a:off x="9379734" y="4152129"/>
                <a:ext cx="95587" cy="140248"/>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
              <p:cNvSpPr/>
              <p:nvPr/>
            </p:nvSpPr>
            <p:spPr>
              <a:xfrm rot="10800000" flipH="1">
                <a:off x="5955813" y="4295126"/>
                <a:ext cx="37" cy="37"/>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
              <p:cNvSpPr/>
              <p:nvPr/>
            </p:nvSpPr>
            <p:spPr>
              <a:xfrm rot="10800000" flipH="1">
                <a:off x="9164745" y="4261566"/>
                <a:ext cx="39349" cy="33926"/>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
              <p:cNvSpPr/>
              <p:nvPr/>
            </p:nvSpPr>
            <p:spPr>
              <a:xfrm rot="10800000" flipH="1">
                <a:off x="9243809" y="4260833"/>
                <a:ext cx="42280" cy="36015"/>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
              <p:cNvSpPr/>
              <p:nvPr/>
            </p:nvSpPr>
            <p:spPr>
              <a:xfrm rot="10800000" flipH="1">
                <a:off x="7871808" y="4280617"/>
                <a:ext cx="22935" cy="19015"/>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
              <p:cNvSpPr/>
              <p:nvPr/>
            </p:nvSpPr>
            <p:spPr>
              <a:xfrm rot="10800000" flipH="1">
                <a:off x="6622286" y="4295345"/>
                <a:ext cx="8463" cy="5789"/>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
              <p:cNvSpPr/>
              <p:nvPr/>
            </p:nvSpPr>
            <p:spPr>
              <a:xfrm rot="10800000" flipH="1">
                <a:off x="9463194" y="4262298"/>
                <a:ext cx="49534" cy="42170"/>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
              <p:cNvSpPr/>
              <p:nvPr/>
            </p:nvSpPr>
            <p:spPr>
              <a:xfrm rot="10800000" flipH="1">
                <a:off x="8823320" y="4277943"/>
                <a:ext cx="33377" cy="27991"/>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
              <p:cNvSpPr/>
              <p:nvPr/>
            </p:nvSpPr>
            <p:spPr>
              <a:xfrm rot="10800000" flipH="1">
                <a:off x="7487297" y="4293587"/>
                <a:ext cx="17000" cy="14692"/>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
              <p:cNvSpPr/>
              <p:nvPr/>
            </p:nvSpPr>
            <p:spPr>
              <a:xfrm rot="10800000" flipH="1">
                <a:off x="7103080" y="4300365"/>
                <a:ext cx="12970" cy="8207"/>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
              <p:cNvSpPr/>
              <p:nvPr/>
            </p:nvSpPr>
            <p:spPr>
              <a:xfrm rot="10800000" flipH="1">
                <a:off x="8997018" y="4280947"/>
                <a:ext cx="36344" cy="30922"/>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
              <p:cNvSpPr/>
              <p:nvPr/>
            </p:nvSpPr>
            <p:spPr>
              <a:xfrm rot="10800000" flipH="1">
                <a:off x="7970949" y="4296628"/>
                <a:ext cx="18685" cy="18685"/>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
              <p:cNvSpPr/>
              <p:nvPr/>
            </p:nvSpPr>
            <p:spPr>
              <a:xfrm rot="10800000" flipH="1">
                <a:off x="6717726" y="4307802"/>
                <a:ext cx="8243" cy="897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
              <p:cNvSpPr/>
              <p:nvPr/>
            </p:nvSpPr>
            <p:spPr>
              <a:xfrm rot="10800000" flipH="1">
                <a:off x="8729162" y="4293330"/>
                <a:ext cx="31875" cy="27185"/>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
              <p:cNvSpPr/>
              <p:nvPr/>
            </p:nvSpPr>
            <p:spPr>
              <a:xfrm rot="10800000" flipH="1">
                <a:off x="9074324" y="4292891"/>
                <a:ext cx="38799" cy="33413"/>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
              <p:cNvSpPr/>
              <p:nvPr/>
            </p:nvSpPr>
            <p:spPr>
              <a:xfrm rot="10800000" flipH="1">
                <a:off x="8061920" y="4307069"/>
                <a:ext cx="23888" cy="20151"/>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
              <p:cNvSpPr/>
              <p:nvPr/>
            </p:nvSpPr>
            <p:spPr>
              <a:xfrm rot="10800000" flipH="1">
                <a:off x="7579550" y="4313774"/>
                <a:ext cx="18685" cy="16084"/>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
              <p:cNvSpPr/>
              <p:nvPr/>
            </p:nvSpPr>
            <p:spPr>
              <a:xfrm rot="10800000" flipH="1">
                <a:off x="7197128" y="4317951"/>
                <a:ext cx="13446" cy="13116"/>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
              <p:cNvSpPr/>
              <p:nvPr/>
            </p:nvSpPr>
            <p:spPr>
              <a:xfrm rot="10800000" flipH="1">
                <a:off x="9148624" y="4297324"/>
                <a:ext cx="47519" cy="34403"/>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
              <p:cNvSpPr/>
              <p:nvPr/>
            </p:nvSpPr>
            <p:spPr>
              <a:xfrm rot="10800000" flipH="1">
                <a:off x="9372040" y="4290656"/>
                <a:ext cx="48252" cy="41400"/>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
              <p:cNvSpPr/>
              <p:nvPr/>
            </p:nvSpPr>
            <p:spPr>
              <a:xfrm rot="10800000" flipH="1">
                <a:off x="8635223" y="4306300"/>
                <a:ext cx="29860" cy="261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
              <p:cNvSpPr/>
              <p:nvPr/>
            </p:nvSpPr>
            <p:spPr>
              <a:xfrm rot="10800000" flipH="1">
                <a:off x="9545518" y="4290656"/>
                <a:ext cx="51989" cy="44038"/>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
              <p:cNvSpPr/>
              <p:nvPr/>
            </p:nvSpPr>
            <p:spPr>
              <a:xfrm rot="10800000" flipH="1">
                <a:off x="6811665" y="4325645"/>
                <a:ext cx="10332" cy="9819"/>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
              <p:cNvSpPr/>
              <p:nvPr/>
            </p:nvSpPr>
            <p:spPr>
              <a:xfrm rot="10800000" flipH="1">
                <a:off x="8904545" y="4305531"/>
                <a:ext cx="35648" cy="30189"/>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
              <p:cNvSpPr/>
              <p:nvPr/>
            </p:nvSpPr>
            <p:spPr>
              <a:xfrm rot="10800000" flipH="1">
                <a:off x="8157360" y="4316009"/>
                <a:ext cx="24620" cy="20627"/>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
              <p:cNvSpPr/>
              <p:nvPr/>
            </p:nvSpPr>
            <p:spPr>
              <a:xfrm rot="10800000" flipH="1">
                <a:off x="8539050" y="4315276"/>
                <a:ext cx="29860" cy="25097"/>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
              <p:cNvSpPr/>
              <p:nvPr/>
            </p:nvSpPr>
            <p:spPr>
              <a:xfrm rot="10800000" flipH="1">
                <a:off x="6135483" y="4338907"/>
                <a:ext cx="3774" cy="3224"/>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
              <p:cNvSpPr/>
              <p:nvPr/>
            </p:nvSpPr>
            <p:spPr>
              <a:xfrm rot="10800000" flipH="1">
                <a:off x="6231657" y="4338358"/>
                <a:ext cx="4506" cy="4726"/>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
              <p:cNvSpPr/>
              <p:nvPr/>
            </p:nvSpPr>
            <p:spPr>
              <a:xfrm rot="10800000" flipH="1">
                <a:off x="8252984" y="4321175"/>
                <a:ext cx="25903" cy="21909"/>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
              <p:cNvSpPr/>
              <p:nvPr/>
            </p:nvSpPr>
            <p:spPr>
              <a:xfrm rot="10800000" flipH="1">
                <a:off x="8351942" y="4323630"/>
                <a:ext cx="23118" cy="21323"/>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
              <p:cNvSpPr/>
              <p:nvPr/>
            </p:nvSpPr>
            <p:spPr>
              <a:xfrm rot="10800000" flipH="1">
                <a:off x="8443829" y="4321175"/>
                <a:ext cx="28174" cy="23888"/>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
              <p:cNvSpPr/>
              <p:nvPr/>
            </p:nvSpPr>
            <p:spPr>
              <a:xfrm rot="10800000" flipH="1">
                <a:off x="6040042" y="4343597"/>
                <a:ext cx="3041" cy="2272"/>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
              <p:cNvSpPr/>
              <p:nvPr/>
            </p:nvSpPr>
            <p:spPr>
              <a:xfrm rot="10800000" flipH="1">
                <a:off x="6326328" y="4342828"/>
                <a:ext cx="6009" cy="5276"/>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
              <p:cNvSpPr/>
              <p:nvPr/>
            </p:nvSpPr>
            <p:spPr>
              <a:xfrm rot="10800000" flipH="1">
                <a:off x="7676493" y="4332423"/>
                <a:ext cx="17183" cy="16450"/>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
              <p:cNvSpPr/>
              <p:nvPr/>
            </p:nvSpPr>
            <p:spPr>
              <a:xfrm rot="10800000" flipH="1">
                <a:off x="9451067" y="4310000"/>
                <a:ext cx="50486" cy="42903"/>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
              <p:cNvSpPr/>
              <p:nvPr/>
            </p:nvSpPr>
            <p:spPr>
              <a:xfrm rot="10800000" flipH="1">
                <a:off x="5944638" y="4351804"/>
                <a:ext cx="1539" cy="1502"/>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
              <p:cNvSpPr/>
              <p:nvPr/>
            </p:nvSpPr>
            <p:spPr>
              <a:xfrm rot="10800000" flipH="1">
                <a:off x="7288062" y="4340446"/>
                <a:ext cx="16450" cy="13629"/>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
              <p:cNvSpPr/>
              <p:nvPr/>
            </p:nvSpPr>
            <p:spPr>
              <a:xfrm rot="10800000" flipH="1">
                <a:off x="8983389" y="4322714"/>
                <a:ext cx="38066" cy="32168"/>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
              <p:cNvSpPr/>
              <p:nvPr/>
            </p:nvSpPr>
            <p:spPr>
              <a:xfrm rot="10800000" flipH="1">
                <a:off x="6904871" y="4344953"/>
                <a:ext cx="11211" cy="10588"/>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
              <p:cNvSpPr/>
              <p:nvPr/>
            </p:nvSpPr>
            <p:spPr>
              <a:xfrm rot="10800000" flipH="1">
                <a:off x="8812109" y="4327916"/>
                <a:ext cx="33377" cy="28724"/>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
              <p:cNvSpPr/>
              <p:nvPr/>
            </p:nvSpPr>
            <p:spPr>
              <a:xfrm rot="10800000" flipH="1">
                <a:off x="6422501" y="4352390"/>
                <a:ext cx="6631" cy="4690"/>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
              <p:cNvSpPr/>
              <p:nvPr/>
            </p:nvSpPr>
            <p:spPr>
              <a:xfrm rot="10800000" flipH="1">
                <a:off x="9275097" y="4223133"/>
                <a:ext cx="100057" cy="139809"/>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
              <p:cNvSpPr/>
              <p:nvPr/>
            </p:nvSpPr>
            <p:spPr>
              <a:xfrm rot="10800000" flipH="1">
                <a:off x="9065384" y="4331836"/>
                <a:ext cx="33597" cy="3220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
              <p:cNvSpPr/>
              <p:nvPr/>
            </p:nvSpPr>
            <p:spPr>
              <a:xfrm rot="10800000" flipH="1">
                <a:off x="5849967" y="4365946"/>
                <a:ext cx="37" cy="37"/>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
              <p:cNvSpPr/>
              <p:nvPr/>
            </p:nvSpPr>
            <p:spPr>
              <a:xfrm rot="10800000" flipH="1">
                <a:off x="7770432" y="4349569"/>
                <a:ext cx="17916" cy="17916"/>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
              <p:cNvSpPr/>
              <p:nvPr/>
            </p:nvSpPr>
            <p:spPr>
              <a:xfrm rot="10800000" flipH="1">
                <a:off x="9132211" y="4331617"/>
                <a:ext cx="48545" cy="35868"/>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
              <p:cNvSpPr/>
              <p:nvPr/>
            </p:nvSpPr>
            <p:spPr>
              <a:xfrm rot="10800000" flipH="1">
                <a:off x="6517209" y="4362612"/>
                <a:ext cx="7474" cy="7108"/>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
              <p:cNvSpPr/>
              <p:nvPr/>
            </p:nvSpPr>
            <p:spPr>
              <a:xfrm rot="10800000" flipH="1">
                <a:off x="8718170" y="4346528"/>
                <a:ext cx="32644" cy="27991"/>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
              <p:cNvSpPr/>
              <p:nvPr/>
            </p:nvSpPr>
            <p:spPr>
              <a:xfrm rot="10800000" flipH="1">
                <a:off x="9352622" y="4333888"/>
                <a:ext cx="49021" cy="42206"/>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
              <p:cNvSpPr/>
              <p:nvPr/>
            </p:nvSpPr>
            <p:spPr>
              <a:xfrm rot="10800000" flipH="1">
                <a:off x="7381268" y="4361476"/>
                <a:ext cx="17183" cy="1483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
              <p:cNvSpPr/>
              <p:nvPr/>
            </p:nvSpPr>
            <p:spPr>
              <a:xfrm rot="10800000" flipH="1">
                <a:off x="6997197" y="4368217"/>
                <a:ext cx="13006" cy="8940"/>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
              <p:cNvSpPr/>
              <p:nvPr/>
            </p:nvSpPr>
            <p:spPr>
              <a:xfrm rot="10800000" flipH="1">
                <a:off x="8891905" y="4350265"/>
                <a:ext cx="36344" cy="30702"/>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
              <p:cNvSpPr/>
              <p:nvPr/>
            </p:nvSpPr>
            <p:spPr>
              <a:xfrm rot="10800000" flipH="1">
                <a:off x="7864700" y="4364077"/>
                <a:ext cx="19455" cy="18502"/>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
              <p:cNvSpPr/>
              <p:nvPr/>
            </p:nvSpPr>
            <p:spPr>
              <a:xfrm rot="10800000" flipH="1">
                <a:off x="6611881" y="4377120"/>
                <a:ext cx="8243" cy="8243"/>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
              <p:cNvSpPr/>
              <p:nvPr/>
            </p:nvSpPr>
            <p:spPr>
              <a:xfrm rot="10800000" flipH="1">
                <a:off x="8623499" y="4362209"/>
                <a:ext cx="31875" cy="2692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
              <p:cNvSpPr/>
              <p:nvPr/>
            </p:nvSpPr>
            <p:spPr>
              <a:xfrm rot="10800000" flipH="1">
                <a:off x="9535810" y="4349532"/>
                <a:ext cx="52758" cy="44808"/>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
              <p:cNvSpPr/>
              <p:nvPr/>
            </p:nvSpPr>
            <p:spPr>
              <a:xfrm rot="10800000" flipH="1">
                <a:off x="7956990" y="4375618"/>
                <a:ext cx="22972" cy="1971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
              <p:cNvSpPr/>
              <p:nvPr/>
            </p:nvSpPr>
            <p:spPr>
              <a:xfrm rot="10800000" flipH="1">
                <a:off x="8969430" y="4362942"/>
                <a:ext cx="38579" cy="32717"/>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
              <p:cNvSpPr/>
              <p:nvPr/>
            </p:nvSpPr>
            <p:spPr>
              <a:xfrm rot="10800000" flipH="1">
                <a:off x="7474437" y="4381627"/>
                <a:ext cx="18685" cy="16084"/>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
              <p:cNvSpPr/>
              <p:nvPr/>
            </p:nvSpPr>
            <p:spPr>
              <a:xfrm rot="10800000" flipH="1">
                <a:off x="9184932" y="4293404"/>
                <a:ext cx="85292" cy="104673"/>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
              <p:cNvSpPr/>
              <p:nvPr/>
            </p:nvSpPr>
            <p:spPr>
              <a:xfrm rot="10800000" flipH="1">
                <a:off x="7091978" y="4386793"/>
                <a:ext cx="15461" cy="12860"/>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
              <p:cNvSpPr/>
              <p:nvPr/>
            </p:nvSpPr>
            <p:spPr>
              <a:xfrm rot="10800000" flipH="1">
                <a:off x="8528828" y="4374885"/>
                <a:ext cx="30372" cy="25683"/>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
              <p:cNvSpPr/>
              <p:nvPr/>
            </p:nvSpPr>
            <p:spPr>
              <a:xfrm rot="10800000" flipH="1">
                <a:off x="9049227" y="4367411"/>
                <a:ext cx="40814" cy="3454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
              <p:cNvSpPr/>
              <p:nvPr/>
            </p:nvSpPr>
            <p:spPr>
              <a:xfrm rot="10800000" flipH="1">
                <a:off x="9260918" y="4362209"/>
                <a:ext cx="48288" cy="40997"/>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
              <p:cNvSpPr/>
              <p:nvPr/>
            </p:nvSpPr>
            <p:spPr>
              <a:xfrm rot="10800000" flipH="1">
                <a:off x="6705819" y="4396392"/>
                <a:ext cx="10259" cy="7621"/>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
              <p:cNvSpPr/>
              <p:nvPr/>
            </p:nvSpPr>
            <p:spPr>
              <a:xfrm rot="10800000" flipH="1">
                <a:off x="8799432" y="4374885"/>
                <a:ext cx="34879" cy="2945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
              <p:cNvSpPr/>
              <p:nvPr/>
            </p:nvSpPr>
            <p:spPr>
              <a:xfrm rot="10800000" flipH="1">
                <a:off x="8052211" y="4383862"/>
                <a:ext cx="24657" cy="21140"/>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
              <p:cNvSpPr/>
              <p:nvPr/>
            </p:nvSpPr>
            <p:spPr>
              <a:xfrm rot="10800000" flipH="1">
                <a:off x="9433884" y="4362942"/>
                <a:ext cx="52025" cy="44075"/>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
              <p:cNvSpPr/>
              <p:nvPr/>
            </p:nvSpPr>
            <p:spPr>
              <a:xfrm rot="10800000" flipH="1">
                <a:off x="8433424" y="4383825"/>
                <a:ext cx="29603" cy="24657"/>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
              <p:cNvSpPr/>
              <p:nvPr/>
            </p:nvSpPr>
            <p:spPr>
              <a:xfrm rot="10800000" flipH="1">
                <a:off x="8146919" y="4389028"/>
                <a:ext cx="26123" cy="21763"/>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
              <p:cNvSpPr/>
              <p:nvPr/>
            </p:nvSpPr>
            <p:spPr>
              <a:xfrm rot="10800000" flipH="1">
                <a:off x="8341867" y="4388112"/>
                <a:ext cx="25426" cy="23851"/>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
              <p:cNvSpPr/>
              <p:nvPr/>
            </p:nvSpPr>
            <p:spPr>
              <a:xfrm rot="10800000" flipH="1">
                <a:off x="6029637" y="4408445"/>
                <a:ext cx="3737" cy="3774"/>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
              <p:cNvSpPr/>
              <p:nvPr/>
            </p:nvSpPr>
            <p:spPr>
              <a:xfrm rot="10800000" flipH="1">
                <a:off x="6125811" y="4408445"/>
                <a:ext cx="4506" cy="4506"/>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
              <p:cNvSpPr/>
              <p:nvPr/>
            </p:nvSpPr>
            <p:spPr>
              <a:xfrm rot="10800000" flipH="1">
                <a:off x="8242323" y="4390566"/>
                <a:ext cx="27625" cy="23118"/>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
              <p:cNvSpPr/>
              <p:nvPr/>
            </p:nvSpPr>
            <p:spPr>
              <a:xfrm rot="10800000" flipH="1">
                <a:off x="5934197" y="4413685"/>
                <a:ext cx="3004" cy="2272"/>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
              <p:cNvSpPr/>
              <p:nvPr/>
            </p:nvSpPr>
            <p:spPr>
              <a:xfrm rot="10800000" flipH="1">
                <a:off x="7567643" y="4400239"/>
                <a:ext cx="20151" cy="17183"/>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
              <p:cNvSpPr/>
              <p:nvPr/>
            </p:nvSpPr>
            <p:spPr>
              <a:xfrm rot="10800000" flipH="1">
                <a:off x="6221215" y="4412182"/>
                <a:ext cx="5276" cy="545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
              <p:cNvSpPr/>
              <p:nvPr/>
            </p:nvSpPr>
            <p:spPr>
              <a:xfrm rot="10800000" flipH="1">
                <a:off x="7182217" y="4408702"/>
                <a:ext cx="16414" cy="13336"/>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
              <p:cNvSpPr/>
              <p:nvPr/>
            </p:nvSpPr>
            <p:spPr>
              <a:xfrm rot="10800000" flipH="1">
                <a:off x="5838756" y="4422624"/>
                <a:ext cx="1539" cy="1502"/>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
              <p:cNvSpPr/>
              <p:nvPr/>
            </p:nvSpPr>
            <p:spPr>
              <a:xfrm rot="10800000" flipH="1">
                <a:off x="6798439" y="4413648"/>
                <a:ext cx="12530" cy="10515"/>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
              <p:cNvSpPr/>
              <p:nvPr/>
            </p:nvSpPr>
            <p:spPr>
              <a:xfrm rot="10800000" flipH="1">
                <a:off x="8878460" y="4392032"/>
                <a:ext cx="37114" cy="32168"/>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
              <p:cNvSpPr/>
              <p:nvPr/>
            </p:nvSpPr>
            <p:spPr>
              <a:xfrm rot="10800000" flipH="1">
                <a:off x="9347163" y="4381700"/>
                <a:ext cx="44075" cy="43122"/>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
              <p:cNvSpPr/>
              <p:nvPr/>
            </p:nvSpPr>
            <p:spPr>
              <a:xfrm rot="10800000" flipH="1">
                <a:off x="8706263" y="4396502"/>
                <a:ext cx="34110" cy="28724"/>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
              <p:cNvSpPr/>
              <p:nvPr/>
            </p:nvSpPr>
            <p:spPr>
              <a:xfrm rot="10800000" flipH="1">
                <a:off x="6315666" y="4421635"/>
                <a:ext cx="7731" cy="4726"/>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
              <p:cNvSpPr/>
              <p:nvPr/>
            </p:nvSpPr>
            <p:spPr>
              <a:xfrm rot="10800000" flipH="1">
                <a:off x="7663523" y="4417825"/>
                <a:ext cx="21323" cy="14911"/>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
              <p:cNvSpPr/>
              <p:nvPr/>
            </p:nvSpPr>
            <p:spPr>
              <a:xfrm rot="10800000" flipH="1">
                <a:off x="9170900" y="4394230"/>
                <a:ext cx="46603" cy="39752"/>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
              <p:cNvSpPr/>
              <p:nvPr/>
            </p:nvSpPr>
            <p:spPr>
              <a:xfrm rot="10800000" flipH="1">
                <a:off x="8959758" y="4400239"/>
                <a:ext cx="40045" cy="34403"/>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
              <p:cNvSpPr/>
              <p:nvPr/>
            </p:nvSpPr>
            <p:spPr>
              <a:xfrm rot="10800000" flipH="1">
                <a:off x="5744085" y="4436033"/>
                <a:ext cx="769" cy="37"/>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
              <p:cNvSpPr/>
              <p:nvPr/>
            </p:nvSpPr>
            <p:spPr>
              <a:xfrm rot="10800000" flipH="1">
                <a:off x="9033546" y="4401741"/>
                <a:ext cx="42316" cy="35868"/>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
              <p:cNvSpPr/>
              <p:nvPr/>
            </p:nvSpPr>
            <p:spPr>
              <a:xfrm rot="10800000" flipH="1">
                <a:off x="6411327" y="4431564"/>
                <a:ext cx="7511" cy="7474"/>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
              <p:cNvSpPr/>
              <p:nvPr/>
            </p:nvSpPr>
            <p:spPr>
              <a:xfrm rot="10800000" flipH="1">
                <a:off x="8612325" y="4415150"/>
                <a:ext cx="32644" cy="27625"/>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
              <p:cNvSpPr/>
              <p:nvPr/>
            </p:nvSpPr>
            <p:spPr>
              <a:xfrm rot="10800000" flipH="1">
                <a:off x="7275386" y="4429329"/>
                <a:ext cx="17183" cy="15351"/>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
              <p:cNvSpPr/>
              <p:nvPr/>
            </p:nvSpPr>
            <p:spPr>
              <a:xfrm rot="10800000" flipH="1">
                <a:off x="6892927" y="4433799"/>
                <a:ext cx="11980" cy="11980"/>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
              <p:cNvSpPr/>
              <p:nvPr/>
            </p:nvSpPr>
            <p:spPr>
              <a:xfrm rot="10800000" flipH="1">
                <a:off x="9253994" y="4405551"/>
                <a:ext cx="49607" cy="41767"/>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
              <p:cNvSpPr/>
              <p:nvPr/>
            </p:nvSpPr>
            <p:spPr>
              <a:xfrm rot="10800000" flipH="1">
                <a:off x="8786023" y="4419620"/>
                <a:ext cx="36344" cy="30666"/>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
              <p:cNvSpPr/>
              <p:nvPr/>
            </p:nvSpPr>
            <p:spPr>
              <a:xfrm rot="10800000" flipH="1">
                <a:off x="7756253" y="4432296"/>
                <a:ext cx="22386" cy="18612"/>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
              <p:cNvSpPr/>
              <p:nvPr/>
            </p:nvSpPr>
            <p:spPr>
              <a:xfrm rot="10800000" flipH="1">
                <a:off x="6505998" y="4445742"/>
                <a:ext cx="8243" cy="897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
              <p:cNvSpPr/>
              <p:nvPr/>
            </p:nvSpPr>
            <p:spPr>
              <a:xfrm rot="10800000" flipH="1">
                <a:off x="8521500" y="4431637"/>
                <a:ext cx="28028" cy="26892"/>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
              <p:cNvSpPr/>
              <p:nvPr/>
            </p:nvSpPr>
            <p:spPr>
              <a:xfrm rot="10800000" flipH="1">
                <a:off x="9526870" y="4414454"/>
                <a:ext cx="54260" cy="4623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
              <p:cNvSpPr/>
              <p:nvPr/>
            </p:nvSpPr>
            <p:spPr>
              <a:xfrm rot="10800000" flipH="1">
                <a:off x="7851144" y="4443434"/>
                <a:ext cx="22935" cy="19931"/>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
              <p:cNvSpPr/>
              <p:nvPr/>
            </p:nvSpPr>
            <p:spPr>
              <a:xfrm rot="10800000" flipH="1">
                <a:off x="7368775" y="4450139"/>
                <a:ext cx="18465" cy="15388"/>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
              <p:cNvSpPr/>
              <p:nvPr/>
            </p:nvSpPr>
            <p:spPr>
              <a:xfrm rot="10800000" flipH="1">
                <a:off x="8868787" y="4432296"/>
                <a:ext cx="39349" cy="33303"/>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
              <p:cNvSpPr/>
              <p:nvPr/>
            </p:nvSpPr>
            <p:spPr>
              <a:xfrm rot="10800000" flipH="1">
                <a:off x="9431429" y="4421855"/>
                <a:ext cx="52758" cy="44808"/>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
              <p:cNvSpPr/>
              <p:nvPr/>
            </p:nvSpPr>
            <p:spPr>
              <a:xfrm rot="10800000" flipH="1">
                <a:off x="9080772" y="4364041"/>
                <a:ext cx="84889" cy="103904"/>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
              <p:cNvSpPr/>
              <p:nvPr/>
            </p:nvSpPr>
            <p:spPr>
              <a:xfrm rot="10800000" flipH="1">
                <a:off x="6986133" y="4455305"/>
                <a:ext cx="15241" cy="12933"/>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
              <p:cNvSpPr/>
              <p:nvPr/>
            </p:nvSpPr>
            <p:spPr>
              <a:xfrm rot="10800000" flipH="1">
                <a:off x="8422762" y="4442738"/>
                <a:ext cx="30592" cy="261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
              <p:cNvSpPr/>
              <p:nvPr/>
            </p:nvSpPr>
            <p:spPr>
              <a:xfrm rot="10800000" flipH="1">
                <a:off x="8943345" y="4437462"/>
                <a:ext cx="41547" cy="34586"/>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
              <p:cNvSpPr/>
              <p:nvPr/>
            </p:nvSpPr>
            <p:spPr>
              <a:xfrm rot="10800000" flipH="1">
                <a:off x="6599570" y="4463438"/>
                <a:ext cx="10478" cy="9159"/>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
              <p:cNvSpPr/>
              <p:nvPr/>
            </p:nvSpPr>
            <p:spPr>
              <a:xfrm rot="10800000" flipH="1">
                <a:off x="7946365" y="4451678"/>
                <a:ext cx="24620" cy="21176"/>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
              <p:cNvSpPr/>
              <p:nvPr/>
            </p:nvSpPr>
            <p:spPr>
              <a:xfrm rot="10800000" flipH="1">
                <a:off x="8694319" y="4443471"/>
                <a:ext cx="34879" cy="30189"/>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
              <p:cNvSpPr/>
              <p:nvPr/>
            </p:nvSpPr>
            <p:spPr>
              <a:xfrm rot="10800000" flipH="1">
                <a:off x="9162547" y="4433762"/>
                <a:ext cx="48252" cy="40704"/>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
              <p:cNvSpPr/>
              <p:nvPr/>
            </p:nvSpPr>
            <p:spPr>
              <a:xfrm rot="10800000" flipH="1">
                <a:off x="8328054" y="4451678"/>
                <a:ext cx="29127" cy="24950"/>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
              <p:cNvSpPr/>
              <p:nvPr/>
            </p:nvSpPr>
            <p:spPr>
              <a:xfrm rot="10800000" flipH="1">
                <a:off x="8045506" y="4456917"/>
                <a:ext cx="21653" cy="21030"/>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
              <p:cNvSpPr/>
              <p:nvPr/>
            </p:nvSpPr>
            <p:spPr>
              <a:xfrm rot="10800000" flipH="1">
                <a:off x="9336758" y="4434898"/>
                <a:ext cx="51073" cy="43745"/>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
              <p:cNvSpPr/>
              <p:nvPr/>
            </p:nvSpPr>
            <p:spPr>
              <a:xfrm rot="10800000" flipH="1">
                <a:off x="8232650" y="4456917"/>
                <a:ext cx="28357" cy="24181"/>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
              <p:cNvSpPr/>
              <p:nvPr/>
            </p:nvSpPr>
            <p:spPr>
              <a:xfrm rot="10800000" flipH="1">
                <a:off x="8137429" y="4459115"/>
                <a:ext cx="26672" cy="22422"/>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
              <p:cNvSpPr/>
              <p:nvPr/>
            </p:nvSpPr>
            <p:spPr>
              <a:xfrm rot="10800000" flipH="1">
                <a:off x="5923755" y="4478533"/>
                <a:ext cx="3774" cy="3774"/>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
              <p:cNvSpPr/>
              <p:nvPr/>
            </p:nvSpPr>
            <p:spPr>
              <a:xfrm rot="10800000" flipH="1">
                <a:off x="6019928" y="4477800"/>
                <a:ext cx="5276" cy="4506"/>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
              <p:cNvSpPr/>
              <p:nvPr/>
            </p:nvSpPr>
            <p:spPr>
              <a:xfrm rot="10800000" flipH="1">
                <a:off x="7465131" y="4468824"/>
                <a:ext cx="17183" cy="16267"/>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
              <p:cNvSpPr/>
              <p:nvPr/>
            </p:nvSpPr>
            <p:spPr>
              <a:xfrm rot="10800000" flipH="1">
                <a:off x="5828021" y="4484065"/>
                <a:ext cx="2748" cy="194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
              <p:cNvSpPr/>
              <p:nvPr/>
            </p:nvSpPr>
            <p:spPr>
              <a:xfrm rot="10800000" flipH="1">
                <a:off x="6114600" y="4481501"/>
                <a:ext cx="6741" cy="6009"/>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
              <p:cNvSpPr/>
              <p:nvPr/>
            </p:nvSpPr>
            <p:spPr>
              <a:xfrm rot="10800000" flipH="1">
                <a:off x="7079302" y="4476298"/>
                <a:ext cx="15717" cy="14179"/>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
              <p:cNvSpPr/>
              <p:nvPr/>
            </p:nvSpPr>
            <p:spPr>
              <a:xfrm rot="10800000" flipH="1">
                <a:off x="6693875" y="4482123"/>
                <a:ext cx="10478" cy="10625"/>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
              <p:cNvSpPr/>
              <p:nvPr/>
            </p:nvSpPr>
            <p:spPr>
              <a:xfrm rot="10800000" flipH="1">
                <a:off x="8772394" y="4461387"/>
                <a:ext cx="38066" cy="32168"/>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
              <p:cNvSpPr/>
              <p:nvPr/>
            </p:nvSpPr>
            <p:spPr>
              <a:xfrm rot="10800000" flipH="1">
                <a:off x="5732910" y="4493444"/>
                <a:ext cx="1539" cy="769"/>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
              <p:cNvSpPr/>
              <p:nvPr/>
            </p:nvSpPr>
            <p:spPr>
              <a:xfrm rot="10800000" flipH="1">
                <a:off x="8600381" y="4465087"/>
                <a:ext cx="34146" cy="29127"/>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
              <p:cNvSpPr/>
              <p:nvPr/>
            </p:nvSpPr>
            <p:spPr>
              <a:xfrm rot="10800000" flipH="1">
                <a:off x="6209821" y="4490953"/>
                <a:ext cx="7694" cy="4763"/>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
              <p:cNvSpPr/>
              <p:nvPr/>
            </p:nvSpPr>
            <p:spPr>
              <a:xfrm rot="10800000" flipH="1">
                <a:off x="9242783" y="4453619"/>
                <a:ext cx="44075" cy="42866"/>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
              <p:cNvSpPr/>
              <p:nvPr/>
            </p:nvSpPr>
            <p:spPr>
              <a:xfrm rot="10800000" flipH="1">
                <a:off x="7554966" y="4484175"/>
                <a:ext cx="22935" cy="18978"/>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
              <p:cNvSpPr/>
              <p:nvPr/>
            </p:nvSpPr>
            <p:spPr>
              <a:xfrm rot="10800000" flipH="1">
                <a:off x="8853876" y="4470326"/>
                <a:ext cx="40081" cy="34366"/>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
              <p:cNvSpPr/>
              <p:nvPr/>
            </p:nvSpPr>
            <p:spPr>
              <a:xfrm rot="10800000" flipH="1">
                <a:off x="9066337" y="4465087"/>
                <a:ext cx="46786" cy="40265"/>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
              <p:cNvSpPr/>
              <p:nvPr/>
            </p:nvSpPr>
            <p:spPr>
              <a:xfrm rot="10800000" flipH="1">
                <a:off x="5638239" y="4506121"/>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
              <p:cNvSpPr/>
              <p:nvPr/>
            </p:nvSpPr>
            <p:spPr>
              <a:xfrm rot="10800000" flipH="1">
                <a:off x="8928433" y="4471828"/>
                <a:ext cx="42316" cy="35978"/>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
              <p:cNvSpPr/>
              <p:nvPr/>
            </p:nvSpPr>
            <p:spPr>
              <a:xfrm rot="10800000" flipH="1">
                <a:off x="6303979" y="4500882"/>
                <a:ext cx="8976" cy="7511"/>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
              <p:cNvSpPr/>
              <p:nvPr/>
            </p:nvSpPr>
            <p:spPr>
              <a:xfrm rot="10800000" flipH="1">
                <a:off x="8507175" y="4483736"/>
                <a:ext cx="32644" cy="27954"/>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
              <p:cNvSpPr/>
              <p:nvPr/>
            </p:nvSpPr>
            <p:spPr>
              <a:xfrm rot="10800000" flipH="1">
                <a:off x="7170419" y="4497878"/>
                <a:ext cx="17036" cy="14655"/>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
              <p:cNvSpPr/>
              <p:nvPr/>
            </p:nvSpPr>
            <p:spPr>
              <a:xfrm rot="10800000" flipH="1">
                <a:off x="6787081" y="4502347"/>
                <a:ext cx="14435" cy="11358"/>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
              <p:cNvSpPr/>
              <p:nvPr/>
            </p:nvSpPr>
            <p:spPr>
              <a:xfrm rot="10800000" flipH="1">
                <a:off x="9150383" y="4476188"/>
                <a:ext cx="43306" cy="42023"/>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
              <p:cNvSpPr/>
              <p:nvPr/>
            </p:nvSpPr>
            <p:spPr>
              <a:xfrm rot="10800000" flipH="1">
                <a:off x="7651140" y="4500149"/>
                <a:ext cx="21653" cy="18575"/>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
              <p:cNvSpPr/>
              <p:nvPr/>
            </p:nvSpPr>
            <p:spPr>
              <a:xfrm rot="10800000" flipH="1">
                <a:off x="8680690" y="4488205"/>
                <a:ext cx="36564" cy="30922"/>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
              <p:cNvSpPr/>
              <p:nvPr/>
            </p:nvSpPr>
            <p:spPr>
              <a:xfrm rot="10800000" flipH="1">
                <a:off x="6400152" y="4516746"/>
                <a:ext cx="8573" cy="6595"/>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
              <p:cNvSpPr/>
              <p:nvPr/>
            </p:nvSpPr>
            <p:spPr>
              <a:xfrm rot="10800000" flipH="1">
                <a:off x="8412504" y="4499380"/>
                <a:ext cx="31911" cy="26892"/>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
              <p:cNvSpPr/>
              <p:nvPr/>
            </p:nvSpPr>
            <p:spPr>
              <a:xfrm rot="10800000" flipH="1">
                <a:off x="7745811" y="4511360"/>
                <a:ext cx="23668" cy="19491"/>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
              <p:cNvSpPr/>
              <p:nvPr/>
            </p:nvSpPr>
            <p:spPr>
              <a:xfrm rot="10800000" flipH="1">
                <a:off x="9422490" y="4487179"/>
                <a:ext cx="53527" cy="45834"/>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
              <p:cNvSpPr/>
              <p:nvPr/>
            </p:nvSpPr>
            <p:spPr>
              <a:xfrm rot="10800000" flipH="1">
                <a:off x="7263625" y="4517992"/>
                <a:ext cx="17769" cy="1542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
              <p:cNvSpPr/>
              <p:nvPr/>
            </p:nvSpPr>
            <p:spPr>
              <a:xfrm rot="10800000" flipH="1">
                <a:off x="9517930" y="4486776"/>
                <a:ext cx="55726" cy="46969"/>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
              <p:cNvSpPr/>
              <p:nvPr/>
            </p:nvSpPr>
            <p:spPr>
              <a:xfrm rot="10800000" flipH="1">
                <a:off x="8763674" y="4501651"/>
                <a:ext cx="38579" cy="33303"/>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
              <p:cNvSpPr/>
              <p:nvPr/>
            </p:nvSpPr>
            <p:spPr>
              <a:xfrm rot="10800000" flipH="1">
                <a:off x="6878015" y="4523817"/>
                <a:ext cx="14948" cy="12164"/>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
              <p:cNvSpPr/>
              <p:nvPr/>
            </p:nvSpPr>
            <p:spPr>
              <a:xfrm rot="10800000" flipH="1">
                <a:off x="8322119" y="4512239"/>
                <a:ext cx="25353" cy="24144"/>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
              <p:cNvSpPr/>
              <p:nvPr/>
            </p:nvSpPr>
            <p:spPr>
              <a:xfrm rot="10800000" flipH="1">
                <a:off x="8974670" y="4434641"/>
                <a:ext cx="86061" cy="104344"/>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
              <p:cNvSpPr/>
              <p:nvPr/>
            </p:nvSpPr>
            <p:spPr>
              <a:xfrm rot="10800000" flipH="1">
                <a:off x="9327049" y="4494214"/>
                <a:ext cx="52795" cy="44771"/>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
              <p:cNvSpPr/>
              <p:nvPr/>
            </p:nvSpPr>
            <p:spPr>
              <a:xfrm rot="10800000" flipH="1">
                <a:off x="7843853" y="4520263"/>
                <a:ext cx="21653" cy="20737"/>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
              <p:cNvSpPr/>
              <p:nvPr/>
            </p:nvSpPr>
            <p:spPr>
              <a:xfrm rot="10800000" flipH="1">
                <a:off x="6494091" y="4531474"/>
                <a:ext cx="9709" cy="9709"/>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
              <p:cNvSpPr/>
              <p:nvPr/>
            </p:nvSpPr>
            <p:spPr>
              <a:xfrm rot="10800000" flipH="1">
                <a:off x="8838232" y="4507550"/>
                <a:ext cx="41547" cy="34586"/>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
              <p:cNvSpPr/>
              <p:nvPr/>
            </p:nvSpPr>
            <p:spPr>
              <a:xfrm rot="10800000" flipH="1">
                <a:off x="8588474" y="4512789"/>
                <a:ext cx="34842" cy="29493"/>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
              <p:cNvSpPr/>
              <p:nvPr/>
            </p:nvSpPr>
            <p:spPr>
              <a:xfrm rot="10800000" flipH="1">
                <a:off x="8222392" y="4520263"/>
                <a:ext cx="28907" cy="24914"/>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
              <p:cNvSpPr/>
              <p:nvPr/>
            </p:nvSpPr>
            <p:spPr>
              <a:xfrm rot="10800000" flipH="1">
                <a:off x="9057947" y="4504692"/>
                <a:ext cx="48252" cy="40997"/>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
              <p:cNvSpPr/>
              <p:nvPr/>
            </p:nvSpPr>
            <p:spPr>
              <a:xfrm rot="10800000" flipH="1">
                <a:off x="7935923" y="4524770"/>
                <a:ext cx="26123" cy="22386"/>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
              <p:cNvSpPr/>
              <p:nvPr/>
            </p:nvSpPr>
            <p:spPr>
              <a:xfrm rot="10800000" flipH="1">
                <a:off x="8126988" y="4525466"/>
                <a:ext cx="28138" cy="23485"/>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
              <p:cNvSpPr/>
              <p:nvPr/>
            </p:nvSpPr>
            <p:spPr>
              <a:xfrm rot="10800000" flipH="1">
                <a:off x="8031547" y="4526968"/>
                <a:ext cx="26672" cy="22972"/>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
              <p:cNvSpPr/>
              <p:nvPr/>
            </p:nvSpPr>
            <p:spPr>
              <a:xfrm rot="10800000" flipH="1">
                <a:off x="9232378" y="4507184"/>
                <a:ext cx="51256" cy="4370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
              <p:cNvSpPr/>
              <p:nvPr/>
            </p:nvSpPr>
            <p:spPr>
              <a:xfrm rot="10800000" flipH="1">
                <a:off x="5817836" y="4549390"/>
                <a:ext cx="3810" cy="252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
              <p:cNvSpPr/>
              <p:nvPr/>
            </p:nvSpPr>
            <p:spPr>
              <a:xfrm rot="10800000" flipH="1">
                <a:off x="5914083" y="4547851"/>
                <a:ext cx="4506" cy="4506"/>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
              <p:cNvSpPr/>
              <p:nvPr/>
            </p:nvSpPr>
            <p:spPr>
              <a:xfrm rot="10800000" flipH="1">
                <a:off x="7359652" y="4536677"/>
                <a:ext cx="16817" cy="16450"/>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
              <p:cNvSpPr/>
              <p:nvPr/>
            </p:nvSpPr>
            <p:spPr>
              <a:xfrm rot="10800000" flipH="1">
                <a:off x="5722469" y="4553823"/>
                <a:ext cx="2272" cy="2272"/>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
              <p:cNvSpPr/>
              <p:nvPr/>
            </p:nvSpPr>
            <p:spPr>
              <a:xfrm rot="10800000" flipH="1">
                <a:off x="6008754" y="4551588"/>
                <a:ext cx="6741" cy="5239"/>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
              <p:cNvSpPr/>
              <p:nvPr/>
            </p:nvSpPr>
            <p:spPr>
              <a:xfrm rot="10800000" flipH="1">
                <a:off x="6973456" y="4544957"/>
                <a:ext cx="15498" cy="13446"/>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
              <p:cNvSpPr/>
              <p:nvPr/>
            </p:nvSpPr>
            <p:spPr>
              <a:xfrm rot="10800000" flipH="1">
                <a:off x="6588030" y="4550855"/>
                <a:ext cx="10478" cy="10478"/>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
              <p:cNvSpPr/>
              <p:nvPr/>
            </p:nvSpPr>
            <p:spPr>
              <a:xfrm rot="10800000" flipH="1">
                <a:off x="8499921" y="4532940"/>
                <a:ext cx="29896" cy="29163"/>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
              <p:cNvSpPr/>
              <p:nvPr/>
            </p:nvSpPr>
            <p:spPr>
              <a:xfrm rot="10800000" flipH="1">
                <a:off x="8671971" y="4530705"/>
                <a:ext cx="37847" cy="32278"/>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
              <p:cNvSpPr/>
              <p:nvPr/>
            </p:nvSpPr>
            <p:spPr>
              <a:xfrm rot="10800000" flipH="1">
                <a:off x="5627028" y="4562763"/>
                <a:ext cx="1539" cy="1539"/>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
              <p:cNvSpPr/>
              <p:nvPr/>
            </p:nvSpPr>
            <p:spPr>
              <a:xfrm rot="10800000" flipH="1">
                <a:off x="6104341" y="4558989"/>
                <a:ext cx="7328" cy="6118"/>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
              <p:cNvSpPr/>
              <p:nvPr/>
            </p:nvSpPr>
            <p:spPr>
              <a:xfrm rot="10800000" flipH="1">
                <a:off x="9138439" y="4525795"/>
                <a:ext cx="50523" cy="43012"/>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
              <p:cNvSpPr/>
              <p:nvPr/>
            </p:nvSpPr>
            <p:spPr>
              <a:xfrm rot="10800000" flipH="1">
                <a:off x="7450586" y="4553090"/>
                <a:ext cx="20920" cy="17879"/>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
              <p:cNvSpPr/>
              <p:nvPr/>
            </p:nvSpPr>
            <p:spPr>
              <a:xfrm rot="10800000" flipH="1">
                <a:off x="8748763" y="4540414"/>
                <a:ext cx="40081" cy="34036"/>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
              <p:cNvSpPr/>
              <p:nvPr/>
            </p:nvSpPr>
            <p:spPr>
              <a:xfrm rot="10800000" flipH="1">
                <a:off x="8967196" y="4536677"/>
                <a:ext cx="47519" cy="40191"/>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
              <p:cNvSpPr/>
              <p:nvPr/>
            </p:nvSpPr>
            <p:spPr>
              <a:xfrm rot="10800000" flipH="1">
                <a:off x="5532357" y="4576941"/>
                <a:ext cx="37" cy="37"/>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
              <p:cNvSpPr/>
              <p:nvPr/>
            </p:nvSpPr>
            <p:spPr>
              <a:xfrm rot="10800000" flipH="1">
                <a:off x="6199599" y="4569467"/>
                <a:ext cx="7511" cy="7657"/>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
              <p:cNvSpPr/>
              <p:nvPr/>
            </p:nvSpPr>
            <p:spPr>
              <a:xfrm rot="10800000" flipH="1">
                <a:off x="8823064" y="4542612"/>
                <a:ext cx="36967" cy="35868"/>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
              <p:cNvSpPr/>
              <p:nvPr/>
            </p:nvSpPr>
            <p:spPr>
              <a:xfrm rot="10800000" flipH="1">
                <a:off x="8401329" y="4552321"/>
                <a:ext cx="32644" cy="27954"/>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
              <p:cNvSpPr/>
              <p:nvPr/>
            </p:nvSpPr>
            <p:spPr>
              <a:xfrm rot="10800000" flipH="1">
                <a:off x="7063401" y="4565657"/>
                <a:ext cx="18172" cy="15058"/>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
              <p:cNvSpPr/>
              <p:nvPr/>
            </p:nvSpPr>
            <p:spPr>
              <a:xfrm rot="10800000" flipH="1">
                <a:off x="6679807" y="4573974"/>
                <a:ext cx="13373" cy="8207"/>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
              <p:cNvSpPr/>
              <p:nvPr/>
            </p:nvSpPr>
            <p:spPr>
              <a:xfrm rot="10800000" flipH="1">
                <a:off x="7545258" y="4568222"/>
                <a:ext cx="21653" cy="1853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
              <p:cNvSpPr/>
              <p:nvPr/>
            </p:nvSpPr>
            <p:spPr>
              <a:xfrm rot="10800000" flipH="1">
                <a:off x="8575101" y="4557523"/>
                <a:ext cx="41767" cy="30702"/>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
              <p:cNvSpPr/>
              <p:nvPr/>
            </p:nvSpPr>
            <p:spPr>
              <a:xfrm rot="10800000" flipH="1">
                <a:off x="9045270" y="4548144"/>
                <a:ext cx="49021" cy="42280"/>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
              <p:cNvSpPr/>
              <p:nvPr/>
            </p:nvSpPr>
            <p:spPr>
              <a:xfrm rot="10800000" flipH="1">
                <a:off x="6294270" y="4583646"/>
                <a:ext cx="8903" cy="839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
              <p:cNvSpPr/>
              <p:nvPr/>
            </p:nvSpPr>
            <p:spPr>
              <a:xfrm rot="10800000" flipH="1">
                <a:off x="8306658" y="4567965"/>
                <a:ext cx="31875" cy="2674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
              <p:cNvSpPr/>
              <p:nvPr/>
            </p:nvSpPr>
            <p:spPr>
              <a:xfrm rot="10800000" flipH="1">
                <a:off x="7643299" y="4579176"/>
                <a:ext cx="20187" cy="19601"/>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
              <p:cNvSpPr/>
              <p:nvPr/>
            </p:nvSpPr>
            <p:spPr>
              <a:xfrm rot="10800000" flipH="1">
                <a:off x="7159428" y="4586430"/>
                <a:ext cx="16450" cy="15717"/>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
              <p:cNvSpPr/>
              <p:nvPr/>
            </p:nvSpPr>
            <p:spPr>
              <a:xfrm rot="10800000" flipH="1">
                <a:off x="8658561" y="4571666"/>
                <a:ext cx="38579" cy="32644"/>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
              <p:cNvSpPr/>
              <p:nvPr/>
            </p:nvSpPr>
            <p:spPr>
              <a:xfrm rot="10800000" flipH="1">
                <a:off x="6772902" y="4591706"/>
                <a:ext cx="14948" cy="12860"/>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
              <p:cNvSpPr/>
              <p:nvPr/>
            </p:nvSpPr>
            <p:spPr>
              <a:xfrm rot="10800000" flipH="1">
                <a:off x="9318110" y="4559795"/>
                <a:ext cx="54040" cy="45577"/>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
              <p:cNvSpPr/>
              <p:nvPr/>
            </p:nvSpPr>
            <p:spPr>
              <a:xfrm rot="10800000" flipH="1">
                <a:off x="8215834" y="4579872"/>
                <a:ext cx="26526" cy="25646"/>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
              <p:cNvSpPr/>
              <p:nvPr/>
            </p:nvSpPr>
            <p:spPr>
              <a:xfrm rot="10800000" flipH="1">
                <a:off x="9413550" y="4559502"/>
                <a:ext cx="55726" cy="47299"/>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
              <p:cNvSpPr/>
              <p:nvPr/>
            </p:nvSpPr>
            <p:spPr>
              <a:xfrm rot="10800000" flipH="1">
                <a:off x="7735370" y="4587383"/>
                <a:ext cx="24657" cy="21140"/>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
              <p:cNvSpPr/>
              <p:nvPr/>
            </p:nvSpPr>
            <p:spPr>
              <a:xfrm rot="10800000" flipH="1">
                <a:off x="6388209" y="4600682"/>
                <a:ext cx="10149" cy="9233"/>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
              <p:cNvSpPr/>
              <p:nvPr/>
            </p:nvSpPr>
            <p:spPr>
              <a:xfrm rot="10800000" flipH="1">
                <a:off x="8878276" y="4504985"/>
                <a:ext cx="77342" cy="105553"/>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
              <p:cNvSpPr/>
              <p:nvPr/>
            </p:nvSpPr>
            <p:spPr>
              <a:xfrm rot="10800000" flipH="1">
                <a:off x="9221936" y="4566536"/>
                <a:ext cx="52758" cy="44734"/>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
              <p:cNvSpPr/>
              <p:nvPr/>
            </p:nvSpPr>
            <p:spPr>
              <a:xfrm rot="10800000" flipH="1">
                <a:off x="8482591" y="4581374"/>
                <a:ext cx="35612" cy="30189"/>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
              <p:cNvSpPr/>
              <p:nvPr/>
            </p:nvSpPr>
            <p:spPr>
              <a:xfrm rot="10800000" flipH="1">
                <a:off x="8733851" y="4577637"/>
                <a:ext cx="40814" cy="3513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
              <p:cNvSpPr/>
              <p:nvPr/>
            </p:nvSpPr>
            <p:spPr>
              <a:xfrm rot="10800000" flipH="1">
                <a:off x="8116546" y="4588079"/>
                <a:ext cx="29640" cy="24950"/>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
              <p:cNvSpPr/>
              <p:nvPr/>
            </p:nvSpPr>
            <p:spPr>
              <a:xfrm rot="10800000" flipH="1">
                <a:off x="9508991" y="4566243"/>
                <a:ext cx="56275" cy="48068"/>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
              <p:cNvSpPr/>
              <p:nvPr/>
            </p:nvSpPr>
            <p:spPr>
              <a:xfrm rot="10800000" flipH="1">
                <a:off x="7830041" y="4593282"/>
                <a:ext cx="25903" cy="21726"/>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
              <p:cNvSpPr/>
              <p:nvPr/>
            </p:nvSpPr>
            <p:spPr>
              <a:xfrm rot="10800000" flipH="1">
                <a:off x="8021142" y="4593318"/>
                <a:ext cx="28138" cy="23851"/>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
              <p:cNvSpPr/>
              <p:nvPr/>
            </p:nvSpPr>
            <p:spPr>
              <a:xfrm rot="10800000" flipH="1">
                <a:off x="8953566" y="4576978"/>
                <a:ext cx="48068" cy="40338"/>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
              <p:cNvSpPr/>
              <p:nvPr/>
            </p:nvSpPr>
            <p:spPr>
              <a:xfrm rot="10800000" flipH="1">
                <a:off x="7925701" y="4594784"/>
                <a:ext cx="26672" cy="23155"/>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
              <p:cNvSpPr/>
              <p:nvPr/>
            </p:nvSpPr>
            <p:spPr>
              <a:xfrm rot="10800000" flipH="1">
                <a:off x="7250802" y="4604529"/>
                <a:ext cx="20151" cy="16817"/>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
              <p:cNvSpPr/>
              <p:nvPr/>
            </p:nvSpPr>
            <p:spPr>
              <a:xfrm rot="10800000" flipH="1">
                <a:off x="5711990" y="4619477"/>
                <a:ext cx="3810" cy="2235"/>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
              <p:cNvSpPr/>
              <p:nvPr/>
            </p:nvSpPr>
            <p:spPr>
              <a:xfrm rot="10800000" flipH="1">
                <a:off x="5808200" y="4617939"/>
                <a:ext cx="4506" cy="3774"/>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
              <p:cNvSpPr/>
              <p:nvPr/>
            </p:nvSpPr>
            <p:spPr>
              <a:xfrm rot="10800000" flipH="1">
                <a:off x="9127265" y="4578956"/>
                <a:ext cx="52025" cy="44258"/>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
              <p:cNvSpPr/>
              <p:nvPr/>
            </p:nvSpPr>
            <p:spPr>
              <a:xfrm rot="10800000" flipH="1">
                <a:off x="5616623" y="4623801"/>
                <a:ext cx="2272" cy="2381"/>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
              <p:cNvSpPr/>
              <p:nvPr/>
            </p:nvSpPr>
            <p:spPr>
              <a:xfrm rot="10800000" flipH="1">
                <a:off x="5902872" y="4620906"/>
                <a:ext cx="6009" cy="5276"/>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
              <p:cNvSpPr/>
              <p:nvPr/>
            </p:nvSpPr>
            <p:spPr>
              <a:xfrm rot="10800000" flipH="1">
                <a:off x="6867574" y="4612736"/>
                <a:ext cx="16743" cy="14289"/>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
              <p:cNvSpPr/>
              <p:nvPr/>
            </p:nvSpPr>
            <p:spPr>
              <a:xfrm rot="10800000" flipH="1">
                <a:off x="6482147" y="4619294"/>
                <a:ext cx="10478" cy="10625"/>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
              <p:cNvSpPr/>
              <p:nvPr/>
            </p:nvSpPr>
            <p:spPr>
              <a:xfrm rot="10800000" flipH="1">
                <a:off x="8389422" y="4602991"/>
                <a:ext cx="34110" cy="28760"/>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
              <p:cNvSpPr/>
              <p:nvPr/>
            </p:nvSpPr>
            <p:spPr>
              <a:xfrm rot="10800000" flipH="1">
                <a:off x="8566858" y="4600060"/>
                <a:ext cx="37847" cy="32241"/>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
              <p:cNvSpPr/>
              <p:nvPr/>
            </p:nvSpPr>
            <p:spPr>
              <a:xfrm rot="10800000" flipH="1">
                <a:off x="5521182" y="4632850"/>
                <a:ext cx="2272" cy="13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
              <p:cNvSpPr/>
              <p:nvPr/>
            </p:nvSpPr>
            <p:spPr>
              <a:xfrm rot="10800000" flipH="1">
                <a:off x="5999045" y="4629736"/>
                <a:ext cx="6631" cy="4690"/>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
              <p:cNvSpPr/>
              <p:nvPr/>
            </p:nvSpPr>
            <p:spPr>
              <a:xfrm rot="10800000" flipH="1">
                <a:off x="7347305" y="4621859"/>
                <a:ext cx="18685" cy="1795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
              <p:cNvSpPr/>
              <p:nvPr/>
            </p:nvSpPr>
            <p:spPr>
              <a:xfrm rot="10800000" flipH="1">
                <a:off x="9034059" y="4597385"/>
                <a:ext cx="49790" cy="42976"/>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
              <p:cNvSpPr/>
              <p:nvPr/>
            </p:nvSpPr>
            <p:spPr>
              <a:xfrm rot="10800000" flipH="1">
                <a:off x="8644163" y="4610428"/>
                <a:ext cx="40045" cy="33670"/>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
              <p:cNvSpPr/>
              <p:nvPr/>
            </p:nvSpPr>
            <p:spPr>
              <a:xfrm rot="10800000" flipH="1">
                <a:off x="6093753" y="4638785"/>
                <a:ext cx="8060" cy="7584"/>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
              <p:cNvSpPr/>
              <p:nvPr/>
            </p:nvSpPr>
            <p:spPr>
              <a:xfrm rot="10800000" flipH="1">
                <a:off x="5426511" y="4647029"/>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
              <p:cNvSpPr/>
              <p:nvPr/>
            </p:nvSpPr>
            <p:spPr>
              <a:xfrm rot="10800000" flipH="1">
                <a:off x="8862595" y="4607570"/>
                <a:ext cx="47555" cy="40265"/>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
              <p:cNvSpPr/>
              <p:nvPr/>
            </p:nvSpPr>
            <p:spPr>
              <a:xfrm rot="10800000" flipH="1">
                <a:off x="8712968" y="4612700"/>
                <a:ext cx="41584" cy="35758"/>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
              <p:cNvSpPr/>
              <p:nvPr/>
            </p:nvSpPr>
            <p:spPr>
              <a:xfrm rot="10800000" flipH="1">
                <a:off x="6958801" y="4634316"/>
                <a:ext cx="16927" cy="14215"/>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
              <p:cNvSpPr/>
              <p:nvPr/>
            </p:nvSpPr>
            <p:spPr>
              <a:xfrm rot="10800000" flipH="1">
                <a:off x="8295484" y="4620906"/>
                <a:ext cx="32607" cy="27991"/>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
              <p:cNvSpPr/>
              <p:nvPr/>
            </p:nvSpPr>
            <p:spPr>
              <a:xfrm rot="10800000" flipH="1">
                <a:off x="6573118" y="4638822"/>
                <a:ext cx="16414" cy="11944"/>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
              <p:cNvSpPr/>
              <p:nvPr/>
            </p:nvSpPr>
            <p:spPr>
              <a:xfrm rot="10800000" flipH="1">
                <a:off x="7439668" y="4635818"/>
                <a:ext cx="22129" cy="18685"/>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
              <p:cNvSpPr/>
              <p:nvPr/>
            </p:nvSpPr>
            <p:spPr>
              <a:xfrm rot="10800000" flipH="1">
                <a:off x="8474934" y="4626842"/>
                <a:ext cx="35831" cy="30812"/>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
              <p:cNvSpPr/>
              <p:nvPr/>
            </p:nvSpPr>
            <p:spPr>
              <a:xfrm rot="10800000" flipH="1">
                <a:off x="6188424" y="4652964"/>
                <a:ext cx="9709" cy="8317"/>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
              <p:cNvSpPr/>
              <p:nvPr/>
            </p:nvSpPr>
            <p:spPr>
              <a:xfrm rot="10800000" flipH="1">
                <a:off x="8940890" y="4620467"/>
                <a:ext cx="48838" cy="41584"/>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
              <p:cNvSpPr/>
              <p:nvPr/>
            </p:nvSpPr>
            <p:spPr>
              <a:xfrm rot="10800000" flipH="1">
                <a:off x="8201325" y="4635818"/>
                <a:ext cx="31362" cy="2692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
              <p:cNvSpPr/>
              <p:nvPr/>
            </p:nvSpPr>
            <p:spPr>
              <a:xfrm rot="10800000" flipH="1">
                <a:off x="7536684" y="4648128"/>
                <a:ext cx="20920" cy="19638"/>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
              <p:cNvSpPr/>
              <p:nvPr/>
            </p:nvSpPr>
            <p:spPr>
              <a:xfrm rot="10800000" flipH="1">
                <a:off x="7052483" y="4653734"/>
                <a:ext cx="17916" cy="15681"/>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
              <p:cNvSpPr/>
              <p:nvPr/>
            </p:nvSpPr>
            <p:spPr>
              <a:xfrm rot="10800000" flipH="1">
                <a:off x="6666544" y="4660402"/>
                <a:ext cx="17439" cy="12017"/>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
              <p:cNvSpPr/>
              <p:nvPr/>
            </p:nvSpPr>
            <p:spPr>
              <a:xfrm rot="10800000" flipH="1">
                <a:off x="8106654" y="4647762"/>
                <a:ext cx="29860" cy="261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
              <p:cNvSpPr/>
              <p:nvPr/>
            </p:nvSpPr>
            <p:spPr>
              <a:xfrm rot="10800000" flipH="1">
                <a:off x="8546487" y="4640947"/>
                <a:ext cx="44038" cy="3297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
              <p:cNvSpPr/>
              <p:nvPr/>
            </p:nvSpPr>
            <p:spPr>
              <a:xfrm rot="10800000" flipH="1">
                <a:off x="7629707" y="4655932"/>
                <a:ext cx="24437" cy="20444"/>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
              <p:cNvSpPr/>
              <p:nvPr/>
            </p:nvSpPr>
            <p:spPr>
              <a:xfrm rot="10800000" flipH="1">
                <a:off x="9213766" y="4632154"/>
                <a:ext cx="54224" cy="4623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
              <p:cNvSpPr/>
              <p:nvPr/>
            </p:nvSpPr>
            <p:spPr>
              <a:xfrm rot="10800000" flipH="1">
                <a:off x="6282363" y="4669378"/>
                <a:ext cx="9709" cy="9123"/>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
              <p:cNvSpPr/>
              <p:nvPr/>
            </p:nvSpPr>
            <p:spPr>
              <a:xfrm rot="10800000" flipH="1">
                <a:off x="9309170" y="4632154"/>
                <a:ext cx="55762" cy="46969"/>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
              <p:cNvSpPr/>
              <p:nvPr/>
            </p:nvSpPr>
            <p:spPr>
              <a:xfrm rot="10800000" flipH="1">
                <a:off x="8381985" y="4650693"/>
                <a:ext cx="34842" cy="29823"/>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
              <p:cNvSpPr/>
              <p:nvPr/>
            </p:nvSpPr>
            <p:spPr>
              <a:xfrm rot="10800000" flipH="1">
                <a:off x="8011213" y="4656371"/>
                <a:ext cx="29640" cy="24987"/>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
              <p:cNvSpPr/>
              <p:nvPr/>
            </p:nvSpPr>
            <p:spPr>
              <a:xfrm rot="10800000" flipH="1">
                <a:off x="8773127" y="4575183"/>
                <a:ext cx="78844" cy="106175"/>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
              <p:cNvSpPr/>
              <p:nvPr/>
            </p:nvSpPr>
            <p:spPr>
              <a:xfrm rot="10800000" flipH="1">
                <a:off x="8628006" y="4647029"/>
                <a:ext cx="41547" cy="35099"/>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
              <p:cNvSpPr/>
              <p:nvPr/>
            </p:nvSpPr>
            <p:spPr>
              <a:xfrm rot="10800000" flipH="1">
                <a:off x="7725148" y="4661134"/>
                <a:ext cx="25170" cy="21726"/>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
              <p:cNvSpPr/>
              <p:nvPr/>
            </p:nvSpPr>
            <p:spPr>
              <a:xfrm rot="10800000" flipH="1">
                <a:off x="9118325" y="4638822"/>
                <a:ext cx="52758" cy="44771"/>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
              <p:cNvSpPr/>
              <p:nvPr/>
            </p:nvSpPr>
            <p:spPr>
              <a:xfrm rot="10800000" flipH="1">
                <a:off x="7823739" y="4661904"/>
                <a:ext cx="23888" cy="23008"/>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
              <p:cNvSpPr/>
              <p:nvPr/>
            </p:nvSpPr>
            <p:spPr>
              <a:xfrm rot="10800000" flipH="1">
                <a:off x="7915809" y="4661171"/>
                <a:ext cx="28357" cy="23888"/>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
              <p:cNvSpPr/>
              <p:nvPr/>
            </p:nvSpPr>
            <p:spPr>
              <a:xfrm rot="10800000" flipH="1">
                <a:off x="9404611" y="4639298"/>
                <a:ext cx="56495" cy="48032"/>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
              <p:cNvSpPr/>
              <p:nvPr/>
            </p:nvSpPr>
            <p:spPr>
              <a:xfrm rot="10800000" flipH="1">
                <a:off x="8848453" y="4647798"/>
                <a:ext cx="48288" cy="41034"/>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
              <p:cNvSpPr/>
              <p:nvPr/>
            </p:nvSpPr>
            <p:spPr>
              <a:xfrm rot="10800000" flipH="1">
                <a:off x="7145652" y="4672382"/>
                <a:ext cx="19455" cy="16817"/>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
              <p:cNvSpPr/>
              <p:nvPr/>
            </p:nvSpPr>
            <p:spPr>
              <a:xfrm rot="10800000" flipH="1">
                <a:off x="5606181" y="4688576"/>
                <a:ext cx="3737" cy="3224"/>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
              <p:cNvSpPr/>
              <p:nvPr/>
            </p:nvSpPr>
            <p:spPr>
              <a:xfrm rot="10800000" flipH="1">
                <a:off x="5701549" y="4688283"/>
                <a:ext cx="4726" cy="351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
              <p:cNvSpPr/>
              <p:nvPr/>
            </p:nvSpPr>
            <p:spPr>
              <a:xfrm rot="10800000" flipH="1">
                <a:off x="6761728" y="4681322"/>
                <a:ext cx="14215" cy="13446"/>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
              <p:cNvSpPr/>
              <p:nvPr/>
            </p:nvSpPr>
            <p:spPr>
              <a:xfrm rot="10800000" flipH="1">
                <a:off x="5796293" y="4690261"/>
                <a:ext cx="6741" cy="5239"/>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
              <p:cNvSpPr/>
              <p:nvPr/>
            </p:nvSpPr>
            <p:spPr>
              <a:xfrm rot="10800000" flipH="1">
                <a:off x="9022885" y="4651499"/>
                <a:ext cx="52025" cy="44038"/>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
              <p:cNvSpPr/>
              <p:nvPr/>
            </p:nvSpPr>
            <p:spPr>
              <a:xfrm rot="10800000" flipH="1">
                <a:off x="5510741" y="4693998"/>
                <a:ext cx="2272" cy="2272"/>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
              <p:cNvSpPr/>
              <p:nvPr/>
            </p:nvSpPr>
            <p:spPr>
              <a:xfrm rot="10800000" flipH="1">
                <a:off x="6376301" y="4687477"/>
                <a:ext cx="10478" cy="11028"/>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
              <p:cNvSpPr/>
              <p:nvPr/>
            </p:nvSpPr>
            <p:spPr>
              <a:xfrm rot="10800000" flipH="1">
                <a:off x="8288779" y="4671576"/>
                <a:ext cx="33377" cy="28614"/>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
              <p:cNvSpPr/>
              <p:nvPr/>
            </p:nvSpPr>
            <p:spPr>
              <a:xfrm rot="10800000" flipH="1">
                <a:off x="8461745" y="4670074"/>
                <a:ext cx="37077" cy="31545"/>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
              <p:cNvSpPr/>
              <p:nvPr/>
            </p:nvSpPr>
            <p:spPr>
              <a:xfrm rot="10800000" flipH="1">
                <a:off x="9499282" y="4653477"/>
                <a:ext cx="57228" cy="48765"/>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
              <p:cNvSpPr/>
              <p:nvPr/>
            </p:nvSpPr>
            <p:spPr>
              <a:xfrm rot="10800000" flipH="1">
                <a:off x="5892430" y="4697699"/>
                <a:ext cx="6778" cy="6009"/>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
              <p:cNvSpPr/>
              <p:nvPr/>
            </p:nvSpPr>
            <p:spPr>
              <a:xfrm rot="10800000" flipH="1">
                <a:off x="5415300" y="4703670"/>
                <a:ext cx="1539" cy="1539"/>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
              <p:cNvSpPr/>
              <p:nvPr/>
            </p:nvSpPr>
            <p:spPr>
              <a:xfrm rot="10800000" flipH="1">
                <a:off x="7239591" y="4688759"/>
                <a:ext cx="20920" cy="17916"/>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
              <p:cNvSpPr/>
              <p:nvPr/>
            </p:nvSpPr>
            <p:spPr>
              <a:xfrm rot="10800000" flipH="1">
                <a:off x="8928946" y="4668975"/>
                <a:ext cx="50523" cy="42976"/>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
              <p:cNvSpPr/>
              <p:nvPr/>
            </p:nvSpPr>
            <p:spPr>
              <a:xfrm rot="10800000" flipH="1">
                <a:off x="8538537" y="4679819"/>
                <a:ext cx="40045" cy="34036"/>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
              <p:cNvSpPr/>
              <p:nvPr/>
            </p:nvSpPr>
            <p:spPr>
              <a:xfrm rot="10800000" flipH="1">
                <a:off x="5987028" y="4709935"/>
                <a:ext cx="8500" cy="5715"/>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
              <p:cNvSpPr/>
              <p:nvPr/>
            </p:nvSpPr>
            <p:spPr>
              <a:xfrm rot="10800000" flipH="1">
                <a:off x="6854934" y="4702168"/>
                <a:ext cx="14911" cy="14325"/>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
              <p:cNvSpPr/>
              <p:nvPr/>
            </p:nvSpPr>
            <p:spPr>
              <a:xfrm rot="10800000" flipH="1">
                <a:off x="5320629" y="471708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
              <p:cNvSpPr/>
              <p:nvPr/>
            </p:nvSpPr>
            <p:spPr>
              <a:xfrm rot="10800000" flipH="1">
                <a:off x="8194108" y="4689455"/>
                <a:ext cx="33340" cy="27881"/>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
              <p:cNvSpPr/>
              <p:nvPr/>
            </p:nvSpPr>
            <p:spPr>
              <a:xfrm rot="10800000" flipH="1">
                <a:off x="8758252" y="4678720"/>
                <a:ext cx="46603" cy="39972"/>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
              <p:cNvSpPr/>
              <p:nvPr/>
            </p:nvSpPr>
            <p:spPr>
              <a:xfrm rot="10800000" flipH="1">
                <a:off x="8607818" y="4682787"/>
                <a:ext cx="41620" cy="36125"/>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
              <p:cNvSpPr/>
              <p:nvPr/>
            </p:nvSpPr>
            <p:spPr>
              <a:xfrm rot="10800000" flipH="1">
                <a:off x="6469471" y="4708323"/>
                <a:ext cx="11980" cy="11028"/>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
              <p:cNvSpPr/>
              <p:nvPr/>
            </p:nvSpPr>
            <p:spPr>
              <a:xfrm rot="10800000" flipH="1">
                <a:off x="7333529" y="4703670"/>
                <a:ext cx="22422" cy="18612"/>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
              <p:cNvSpPr/>
              <p:nvPr/>
            </p:nvSpPr>
            <p:spPr>
              <a:xfrm rot="10800000" flipH="1">
                <a:off x="8364325" y="4696160"/>
                <a:ext cx="41803" cy="30666"/>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
              <p:cNvSpPr/>
              <p:nvPr/>
            </p:nvSpPr>
            <p:spPr>
              <a:xfrm rot="10800000" flipH="1">
                <a:off x="6082542" y="4721586"/>
                <a:ext cx="9013" cy="8207"/>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
              <p:cNvSpPr/>
              <p:nvPr/>
            </p:nvSpPr>
            <p:spPr>
              <a:xfrm rot="10800000" flipH="1">
                <a:off x="8095699" y="4704403"/>
                <a:ext cx="36088" cy="26892"/>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
              <p:cNvSpPr/>
              <p:nvPr/>
            </p:nvSpPr>
            <p:spPr>
              <a:xfrm rot="10800000" flipH="1">
                <a:off x="8836510" y="4692056"/>
                <a:ext cx="48838" cy="41547"/>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
              <p:cNvSpPr/>
              <p:nvPr/>
            </p:nvSpPr>
            <p:spPr>
              <a:xfrm rot="10800000" flipH="1">
                <a:off x="7428970" y="4714552"/>
                <a:ext cx="23155" cy="19821"/>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
              <p:cNvSpPr/>
              <p:nvPr/>
            </p:nvSpPr>
            <p:spPr>
              <a:xfrm rot="10800000" flipH="1">
                <a:off x="6945868" y="4721586"/>
                <a:ext cx="18685" cy="16047"/>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
              <p:cNvSpPr/>
              <p:nvPr/>
            </p:nvSpPr>
            <p:spPr>
              <a:xfrm rot="10800000" flipH="1">
                <a:off x="6563409" y="4728437"/>
                <a:ext cx="12713" cy="12567"/>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
              <p:cNvSpPr/>
              <p:nvPr/>
            </p:nvSpPr>
            <p:spPr>
              <a:xfrm rot="10800000" flipH="1">
                <a:off x="8004728" y="4716347"/>
                <a:ext cx="30372" cy="25683"/>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
              <p:cNvSpPr/>
              <p:nvPr/>
            </p:nvSpPr>
            <p:spPr>
              <a:xfrm rot="10800000" flipH="1">
                <a:off x="8448079" y="4711071"/>
                <a:ext cx="38066" cy="32168"/>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
              <p:cNvSpPr/>
              <p:nvPr/>
            </p:nvSpPr>
            <p:spPr>
              <a:xfrm rot="10800000" flipH="1">
                <a:off x="7527378" y="4723565"/>
                <a:ext cx="23704" cy="20444"/>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
              <p:cNvSpPr/>
              <p:nvPr/>
            </p:nvSpPr>
            <p:spPr>
              <a:xfrm rot="10800000" flipH="1">
                <a:off x="6175931" y="4737926"/>
                <a:ext cx="10295" cy="9819"/>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
              <p:cNvSpPr/>
              <p:nvPr/>
            </p:nvSpPr>
            <p:spPr>
              <a:xfrm rot="10800000" flipH="1">
                <a:off x="8276615" y="4719351"/>
                <a:ext cx="35099" cy="30006"/>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
              <p:cNvSpPr/>
              <p:nvPr/>
            </p:nvSpPr>
            <p:spPr>
              <a:xfrm rot="10800000" flipH="1">
                <a:off x="7905551" y="4724517"/>
                <a:ext cx="28907" cy="24950"/>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
              <p:cNvSpPr/>
              <p:nvPr/>
            </p:nvSpPr>
            <p:spPr>
              <a:xfrm rot="10800000" flipH="1">
                <a:off x="7622306" y="4729024"/>
                <a:ext cx="25866" cy="21689"/>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
              <p:cNvSpPr/>
              <p:nvPr/>
            </p:nvSpPr>
            <p:spPr>
              <a:xfrm rot="10800000" flipH="1">
                <a:off x="9109386" y="4704843"/>
                <a:ext cx="54224" cy="4587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
              <p:cNvSpPr/>
              <p:nvPr/>
            </p:nvSpPr>
            <p:spPr>
              <a:xfrm rot="10800000" flipH="1">
                <a:off x="8668783" y="4646076"/>
                <a:ext cx="76169" cy="105626"/>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
              <p:cNvSpPr/>
              <p:nvPr/>
            </p:nvSpPr>
            <p:spPr>
              <a:xfrm rot="10800000" flipH="1">
                <a:off x="9204790" y="4704879"/>
                <a:ext cx="55762" cy="47299"/>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
              <p:cNvSpPr/>
              <p:nvPr/>
            </p:nvSpPr>
            <p:spPr>
              <a:xfrm rot="10800000" flipH="1">
                <a:off x="8523625" y="4717080"/>
                <a:ext cx="41547" cy="35282"/>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
              <p:cNvSpPr/>
              <p:nvPr/>
            </p:nvSpPr>
            <p:spPr>
              <a:xfrm rot="10800000" flipH="1">
                <a:off x="7813884" y="4729683"/>
                <a:ext cx="28138" cy="2359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
              <p:cNvSpPr/>
              <p:nvPr/>
            </p:nvSpPr>
            <p:spPr>
              <a:xfrm rot="10800000" flipH="1">
                <a:off x="7718223" y="4731185"/>
                <a:ext cx="26892" cy="22495"/>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
              <p:cNvSpPr/>
              <p:nvPr/>
            </p:nvSpPr>
            <p:spPr>
              <a:xfrm rot="10800000" flipH="1">
                <a:off x="9013945" y="4711144"/>
                <a:ext cx="52758" cy="44771"/>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
              <p:cNvSpPr/>
              <p:nvPr/>
            </p:nvSpPr>
            <p:spPr>
              <a:xfrm rot="10800000" flipH="1">
                <a:off x="7042774" y="4740198"/>
                <a:ext cx="16450" cy="16560"/>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
              <p:cNvSpPr/>
              <p:nvPr/>
            </p:nvSpPr>
            <p:spPr>
              <a:xfrm rot="10800000" flipH="1">
                <a:off x="8744073" y="4719388"/>
                <a:ext cx="48068" cy="40301"/>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
              <p:cNvSpPr/>
              <p:nvPr/>
            </p:nvSpPr>
            <p:spPr>
              <a:xfrm rot="10800000" flipH="1">
                <a:off x="9300230" y="4712170"/>
                <a:ext cx="56275" cy="47519"/>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
              <p:cNvSpPr/>
              <p:nvPr/>
            </p:nvSpPr>
            <p:spPr>
              <a:xfrm rot="10800000" flipH="1">
                <a:off x="5596472" y="4758004"/>
                <a:ext cx="4103" cy="3187"/>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
              <p:cNvSpPr/>
              <p:nvPr/>
            </p:nvSpPr>
            <p:spPr>
              <a:xfrm rot="10800000" flipH="1">
                <a:off x="5500299" y="4758114"/>
                <a:ext cx="3774" cy="3737"/>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
              <p:cNvSpPr/>
              <p:nvPr/>
            </p:nvSpPr>
            <p:spPr>
              <a:xfrm rot="10800000" flipH="1">
                <a:off x="6654380" y="4749138"/>
                <a:ext cx="15681" cy="14142"/>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
              <p:cNvSpPr/>
              <p:nvPr/>
            </p:nvSpPr>
            <p:spPr>
              <a:xfrm rot="10800000" flipH="1">
                <a:off x="5691913" y="4759579"/>
                <a:ext cx="5239" cy="6009"/>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
              <p:cNvSpPr/>
              <p:nvPr/>
            </p:nvSpPr>
            <p:spPr>
              <a:xfrm rot="10800000" flipH="1">
                <a:off x="5404858" y="4764049"/>
                <a:ext cx="2308" cy="2272"/>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
              <p:cNvSpPr/>
              <p:nvPr/>
            </p:nvSpPr>
            <p:spPr>
              <a:xfrm rot="10800000" flipH="1">
                <a:off x="6269467" y="4759066"/>
                <a:ext cx="11614" cy="7401"/>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
              <p:cNvSpPr/>
              <p:nvPr/>
            </p:nvSpPr>
            <p:spPr>
              <a:xfrm rot="10800000" flipH="1">
                <a:off x="8918504" y="4723418"/>
                <a:ext cx="52025" cy="43672"/>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
              <p:cNvSpPr/>
              <p:nvPr/>
            </p:nvSpPr>
            <p:spPr>
              <a:xfrm rot="10800000" flipH="1">
                <a:off x="8182933" y="4740198"/>
                <a:ext cx="34073" cy="28980"/>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
              <p:cNvSpPr/>
              <p:nvPr/>
            </p:nvSpPr>
            <p:spPr>
              <a:xfrm rot="10800000" flipH="1">
                <a:off x="8356412" y="4739392"/>
                <a:ext cx="37297" cy="31582"/>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
              <p:cNvSpPr/>
              <p:nvPr/>
            </p:nvSpPr>
            <p:spPr>
              <a:xfrm rot="10800000" flipH="1">
                <a:off x="5786291" y="4768592"/>
                <a:ext cx="7218" cy="4653"/>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
              <p:cNvSpPr/>
              <p:nvPr/>
            </p:nvSpPr>
            <p:spPr>
              <a:xfrm rot="10800000" flipH="1">
                <a:off x="5309454" y="4773758"/>
                <a:ext cx="1539" cy="1539"/>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
              <p:cNvSpPr/>
              <p:nvPr/>
            </p:nvSpPr>
            <p:spPr>
              <a:xfrm rot="10800000" flipH="1">
                <a:off x="9394902" y="4726019"/>
                <a:ext cx="57228" cy="49277"/>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
              <p:cNvSpPr/>
              <p:nvPr/>
            </p:nvSpPr>
            <p:spPr>
              <a:xfrm rot="10800000" flipH="1">
                <a:off x="7135943" y="4757528"/>
                <a:ext cx="19088" cy="1795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
              <p:cNvSpPr/>
              <p:nvPr/>
            </p:nvSpPr>
            <p:spPr>
              <a:xfrm rot="10800000" flipH="1">
                <a:off x="8433424" y="4749834"/>
                <a:ext cx="40045" cy="33853"/>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
              <p:cNvSpPr/>
              <p:nvPr/>
            </p:nvSpPr>
            <p:spPr>
              <a:xfrm rot="10800000" flipH="1">
                <a:off x="8824602" y="4741260"/>
                <a:ext cx="50523" cy="42976"/>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
              <p:cNvSpPr/>
              <p:nvPr/>
            </p:nvSpPr>
            <p:spPr>
              <a:xfrm rot="10800000" flipH="1">
                <a:off x="5882025" y="4777275"/>
                <a:ext cx="7474" cy="7108"/>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
              <p:cNvSpPr/>
              <p:nvPr/>
            </p:nvSpPr>
            <p:spPr>
              <a:xfrm rot="10800000" flipH="1">
                <a:off x="6746523" y="4769948"/>
                <a:ext cx="18209" cy="15021"/>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
              <p:cNvSpPr/>
              <p:nvPr/>
            </p:nvSpPr>
            <p:spPr>
              <a:xfrm rot="10800000" flipH="1">
                <a:off x="8083792" y="4758077"/>
                <a:ext cx="38323" cy="28394"/>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
              <p:cNvSpPr/>
              <p:nvPr/>
            </p:nvSpPr>
            <p:spPr>
              <a:xfrm rot="10800000" flipH="1">
                <a:off x="6364358" y="4775993"/>
                <a:ext cx="11211" cy="1132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
              <p:cNvSpPr/>
              <p:nvPr/>
            </p:nvSpPr>
            <p:spPr>
              <a:xfrm rot="10800000" flipH="1">
                <a:off x="5214783" y="4787937"/>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
              <p:cNvSpPr/>
              <p:nvPr/>
            </p:nvSpPr>
            <p:spPr>
              <a:xfrm rot="10800000" flipH="1">
                <a:off x="8502705" y="4753607"/>
                <a:ext cx="41584" cy="35758"/>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
              <p:cNvSpPr/>
              <p:nvPr/>
            </p:nvSpPr>
            <p:spPr>
              <a:xfrm rot="10800000" flipH="1">
                <a:off x="8653872" y="4749944"/>
                <a:ext cx="46603" cy="39568"/>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
              <p:cNvSpPr/>
              <p:nvPr/>
            </p:nvSpPr>
            <p:spPr>
              <a:xfrm rot="10800000" flipH="1">
                <a:off x="7228416" y="4771523"/>
                <a:ext cx="21653" cy="18832"/>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
              <p:cNvSpPr/>
              <p:nvPr/>
            </p:nvSpPr>
            <p:spPr>
              <a:xfrm rot="10800000" flipH="1">
                <a:off x="8264195" y="4764818"/>
                <a:ext cx="36308" cy="31252"/>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
              <p:cNvSpPr/>
              <p:nvPr/>
            </p:nvSpPr>
            <p:spPr>
              <a:xfrm rot="10800000" flipH="1">
                <a:off x="9488108" y="4746903"/>
                <a:ext cx="58730" cy="50010"/>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
              <p:cNvSpPr/>
              <p:nvPr/>
            </p:nvSpPr>
            <p:spPr>
              <a:xfrm rot="10800000" flipH="1">
                <a:off x="5976696" y="4792480"/>
                <a:ext cx="9086" cy="6668"/>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
              <p:cNvSpPr/>
              <p:nvPr/>
            </p:nvSpPr>
            <p:spPr>
              <a:xfrm rot="10800000" flipH="1">
                <a:off x="7994067" y="4773025"/>
                <a:ext cx="27625" cy="2692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
              <p:cNvSpPr/>
              <p:nvPr/>
            </p:nvSpPr>
            <p:spPr>
              <a:xfrm rot="10800000" flipH="1">
                <a:off x="7326092" y="4782771"/>
                <a:ext cx="22935" cy="19381"/>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
              <p:cNvSpPr/>
              <p:nvPr/>
            </p:nvSpPr>
            <p:spPr>
              <a:xfrm rot="10800000" flipH="1">
                <a:off x="6840938" y="4790098"/>
                <a:ext cx="17733" cy="1542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
              <p:cNvSpPr/>
              <p:nvPr/>
            </p:nvSpPr>
            <p:spPr>
              <a:xfrm rot="10800000" flipH="1">
                <a:off x="8731397" y="4763609"/>
                <a:ext cx="49058" cy="42243"/>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
              <p:cNvSpPr/>
              <p:nvPr/>
            </p:nvSpPr>
            <p:spPr>
              <a:xfrm rot="10800000" flipH="1">
                <a:off x="6455329" y="4796730"/>
                <a:ext cx="14948" cy="12200"/>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
              <p:cNvSpPr/>
              <p:nvPr/>
            </p:nvSpPr>
            <p:spPr>
              <a:xfrm rot="10800000" flipH="1">
                <a:off x="7899396" y="4784200"/>
                <a:ext cx="29860" cy="26049"/>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
              <p:cNvSpPr/>
              <p:nvPr/>
            </p:nvSpPr>
            <p:spPr>
              <a:xfrm rot="10800000" flipH="1">
                <a:off x="7421496" y="4791564"/>
                <a:ext cx="24657" cy="20554"/>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
              <p:cNvSpPr/>
              <p:nvPr/>
            </p:nvSpPr>
            <p:spPr>
              <a:xfrm rot="10800000" flipH="1">
                <a:off x="8337250" y="4780426"/>
                <a:ext cx="38579" cy="32754"/>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
              <p:cNvSpPr/>
              <p:nvPr/>
            </p:nvSpPr>
            <p:spPr>
              <a:xfrm rot="10800000" flipH="1">
                <a:off x="6069133" y="4806549"/>
                <a:ext cx="12713" cy="974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
              <p:cNvSpPr/>
              <p:nvPr/>
            </p:nvSpPr>
            <p:spPr>
              <a:xfrm rot="10800000" flipH="1">
                <a:off x="7800438" y="4793103"/>
                <a:ext cx="28907" cy="24401"/>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
              <p:cNvSpPr/>
              <p:nvPr/>
            </p:nvSpPr>
            <p:spPr>
              <a:xfrm rot="10800000" flipH="1">
                <a:off x="7516937" y="4796876"/>
                <a:ext cx="25207" cy="21689"/>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
              <p:cNvSpPr/>
              <p:nvPr/>
            </p:nvSpPr>
            <p:spPr>
              <a:xfrm rot="10800000" flipH="1">
                <a:off x="8170989" y="4788596"/>
                <a:ext cx="35612" cy="30116"/>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
              <p:cNvSpPr/>
              <p:nvPr/>
            </p:nvSpPr>
            <p:spPr>
              <a:xfrm rot="10800000" flipH="1">
                <a:off x="7609593" y="4799074"/>
                <a:ext cx="25903" cy="22422"/>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
              <p:cNvSpPr/>
              <p:nvPr/>
            </p:nvSpPr>
            <p:spPr>
              <a:xfrm rot="10800000" flipH="1">
                <a:off x="7704997" y="4797572"/>
                <a:ext cx="27441" cy="23924"/>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
              <p:cNvSpPr/>
              <p:nvPr/>
            </p:nvSpPr>
            <p:spPr>
              <a:xfrm rot="10800000" flipH="1">
                <a:off x="8563633" y="4716457"/>
                <a:ext cx="77195" cy="106102"/>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
              <p:cNvSpPr/>
              <p:nvPr/>
            </p:nvSpPr>
            <p:spPr>
              <a:xfrm rot="10800000" flipH="1">
                <a:off x="8413053" y="4787167"/>
                <a:ext cx="41034" cy="35428"/>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
              <p:cNvSpPr/>
              <p:nvPr/>
            </p:nvSpPr>
            <p:spPr>
              <a:xfrm rot="10800000" flipH="1">
                <a:off x="9004712" y="4777458"/>
                <a:ext cx="54004" cy="45907"/>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
              <p:cNvSpPr/>
              <p:nvPr/>
            </p:nvSpPr>
            <p:spPr>
              <a:xfrm rot="10800000" flipH="1">
                <a:off x="8492080" y="4787277"/>
                <a:ext cx="43818" cy="37224"/>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
              <p:cNvSpPr/>
              <p:nvPr/>
            </p:nvSpPr>
            <p:spPr>
              <a:xfrm rot="10800000" flipH="1">
                <a:off x="9100666" y="4777495"/>
                <a:ext cx="54956" cy="47189"/>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
              <p:cNvSpPr/>
              <p:nvPr/>
            </p:nvSpPr>
            <p:spPr>
              <a:xfrm rot="10800000" flipH="1">
                <a:off x="6935426" y="4808783"/>
                <a:ext cx="18685" cy="16450"/>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
              <p:cNvSpPr/>
              <p:nvPr/>
            </p:nvSpPr>
            <p:spPr>
              <a:xfrm rot="10800000" flipH="1">
                <a:off x="8909821" y="4783394"/>
                <a:ext cx="52721" cy="45211"/>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
              <p:cNvSpPr/>
              <p:nvPr/>
            </p:nvSpPr>
            <p:spPr>
              <a:xfrm rot="10800000" flipH="1">
                <a:off x="5489857" y="4826699"/>
                <a:ext cx="4506" cy="4506"/>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
              <p:cNvSpPr/>
              <p:nvPr/>
            </p:nvSpPr>
            <p:spPr>
              <a:xfrm rot="10800000" flipH="1">
                <a:off x="6548498" y="4817576"/>
                <a:ext cx="16230" cy="13629"/>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
              <p:cNvSpPr/>
              <p:nvPr/>
            </p:nvSpPr>
            <p:spPr>
              <a:xfrm rot="10800000" flipH="1">
                <a:off x="5394453" y="4828165"/>
                <a:ext cx="3737" cy="3774"/>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
              <p:cNvSpPr/>
              <p:nvPr/>
            </p:nvSpPr>
            <p:spPr>
              <a:xfrm rot="10800000" flipH="1">
                <a:off x="8638924" y="4791454"/>
                <a:ext cx="41803" cy="40887"/>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
              <p:cNvSpPr/>
              <p:nvPr/>
            </p:nvSpPr>
            <p:spPr>
              <a:xfrm rot="10800000" flipH="1">
                <a:off x="9196070" y="4784896"/>
                <a:ext cx="56495" cy="47995"/>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
              <p:cNvSpPr/>
              <p:nvPr/>
            </p:nvSpPr>
            <p:spPr>
              <a:xfrm rot="10800000" flipH="1">
                <a:off x="5585444" y="4829630"/>
                <a:ext cx="5862" cy="5349"/>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
              <p:cNvSpPr/>
              <p:nvPr/>
            </p:nvSpPr>
            <p:spPr>
              <a:xfrm rot="10800000" flipH="1">
                <a:off x="6163584" y="4827652"/>
                <a:ext cx="12200" cy="7401"/>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
              <p:cNvSpPr/>
              <p:nvPr/>
            </p:nvSpPr>
            <p:spPr>
              <a:xfrm rot="10800000" flipH="1">
                <a:off x="5299012" y="4834137"/>
                <a:ext cx="2272" cy="2272"/>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
              <p:cNvSpPr/>
              <p:nvPr/>
            </p:nvSpPr>
            <p:spPr>
              <a:xfrm rot="10800000" flipH="1">
                <a:off x="8077564" y="4808783"/>
                <a:ext cx="33597" cy="29310"/>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
              <p:cNvSpPr/>
              <p:nvPr/>
            </p:nvSpPr>
            <p:spPr>
              <a:xfrm rot="10800000" flipH="1">
                <a:off x="8814381" y="4795374"/>
                <a:ext cx="51989" cy="44075"/>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
              <p:cNvSpPr/>
              <p:nvPr/>
            </p:nvSpPr>
            <p:spPr>
              <a:xfrm rot="10800000" flipH="1">
                <a:off x="8246279" y="4808783"/>
                <a:ext cx="37077" cy="31435"/>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
              <p:cNvSpPr/>
              <p:nvPr/>
            </p:nvSpPr>
            <p:spPr>
              <a:xfrm rot="10800000" flipH="1">
                <a:off x="5680482" y="4837617"/>
                <a:ext cx="6998" cy="4763"/>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
              <p:cNvSpPr/>
              <p:nvPr/>
            </p:nvSpPr>
            <p:spPr>
              <a:xfrm rot="10800000" flipH="1">
                <a:off x="7030867" y="4824831"/>
                <a:ext cx="18319" cy="17659"/>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
              <p:cNvSpPr/>
              <p:nvPr/>
            </p:nvSpPr>
            <p:spPr>
              <a:xfrm rot="10800000" flipH="1">
                <a:off x="5203572" y="4843845"/>
                <a:ext cx="1539" cy="1502"/>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
              <p:cNvSpPr/>
              <p:nvPr/>
            </p:nvSpPr>
            <p:spPr>
              <a:xfrm rot="10800000" flipH="1">
                <a:off x="9290228" y="4799074"/>
                <a:ext cx="57741" cy="48691"/>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
              <p:cNvSpPr/>
              <p:nvPr/>
            </p:nvSpPr>
            <p:spPr>
              <a:xfrm rot="10800000" flipH="1">
                <a:off x="6641704" y="4837874"/>
                <a:ext cx="17183" cy="14875"/>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
              <p:cNvSpPr/>
              <p:nvPr/>
            </p:nvSpPr>
            <p:spPr>
              <a:xfrm rot="10800000" flipH="1">
                <a:off x="5775410" y="4846080"/>
                <a:ext cx="8243" cy="7474"/>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
              <p:cNvSpPr/>
              <p:nvPr/>
            </p:nvSpPr>
            <p:spPr>
              <a:xfrm rot="10800000" flipH="1">
                <a:off x="8323072" y="4819958"/>
                <a:ext cx="39312" cy="33597"/>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
              <p:cNvSpPr/>
              <p:nvPr/>
            </p:nvSpPr>
            <p:spPr>
              <a:xfrm rot="10800000" flipH="1">
                <a:off x="7978643" y="4826663"/>
                <a:ext cx="32607" cy="28028"/>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
              <p:cNvSpPr/>
              <p:nvPr/>
            </p:nvSpPr>
            <p:spPr>
              <a:xfrm rot="10800000" flipH="1">
                <a:off x="6258512" y="4844761"/>
                <a:ext cx="11944" cy="11028"/>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
              <p:cNvSpPr/>
              <p:nvPr/>
            </p:nvSpPr>
            <p:spPr>
              <a:xfrm rot="10800000" flipH="1">
                <a:off x="8720442" y="4813217"/>
                <a:ext cx="50486" cy="42903"/>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
              <p:cNvSpPr/>
              <p:nvPr/>
            </p:nvSpPr>
            <p:spPr>
              <a:xfrm rot="10800000" flipH="1">
                <a:off x="7122571" y="4839376"/>
                <a:ext cx="22386" cy="18832"/>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
              <p:cNvSpPr/>
              <p:nvPr/>
            </p:nvSpPr>
            <p:spPr>
              <a:xfrm rot="10800000" flipH="1">
                <a:off x="5108900" y="4858757"/>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
              <p:cNvSpPr/>
              <p:nvPr/>
            </p:nvSpPr>
            <p:spPr>
              <a:xfrm rot="10800000" flipH="1">
                <a:off x="8402612" y="4823622"/>
                <a:ext cx="42353" cy="35941"/>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
              <p:cNvSpPr/>
              <p:nvPr/>
            </p:nvSpPr>
            <p:spPr>
              <a:xfrm rot="10800000" flipH="1">
                <a:off x="8548759" y="4821313"/>
                <a:ext cx="46786" cy="39715"/>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
              <p:cNvSpPr/>
              <p:nvPr/>
            </p:nvSpPr>
            <p:spPr>
              <a:xfrm rot="10800000" flipH="1">
                <a:off x="8153806" y="4834137"/>
                <a:ext cx="36381" cy="30922"/>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
              <p:cNvSpPr/>
              <p:nvPr/>
            </p:nvSpPr>
            <p:spPr>
              <a:xfrm rot="10800000" flipH="1">
                <a:off x="5870081" y="4859453"/>
                <a:ext cx="9562" cy="8317"/>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
              <p:cNvSpPr/>
              <p:nvPr/>
            </p:nvSpPr>
            <p:spPr>
              <a:xfrm rot="10800000" flipH="1">
                <a:off x="7888954" y="4841537"/>
                <a:ext cx="26892" cy="2692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
              <p:cNvSpPr/>
              <p:nvPr/>
            </p:nvSpPr>
            <p:spPr>
              <a:xfrm rot="10800000" flipH="1">
                <a:off x="9383434" y="4819958"/>
                <a:ext cx="59243" cy="49900"/>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
              <p:cNvSpPr/>
              <p:nvPr/>
            </p:nvSpPr>
            <p:spPr>
              <a:xfrm rot="10800000" flipH="1">
                <a:off x="7220283" y="4850843"/>
                <a:ext cx="23631" cy="19198"/>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
              <p:cNvSpPr/>
              <p:nvPr/>
            </p:nvSpPr>
            <p:spPr>
              <a:xfrm rot="10800000" flipH="1">
                <a:off x="6735129" y="4857988"/>
                <a:ext cx="20664" cy="15717"/>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
              <p:cNvSpPr/>
              <p:nvPr/>
            </p:nvSpPr>
            <p:spPr>
              <a:xfrm rot="10800000" flipH="1">
                <a:off x="8627236" y="4835602"/>
                <a:ext cx="49021" cy="41437"/>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
              <p:cNvSpPr/>
              <p:nvPr/>
            </p:nvSpPr>
            <p:spPr>
              <a:xfrm rot="10800000" flipH="1">
                <a:off x="6351681" y="4864692"/>
                <a:ext cx="14215" cy="12713"/>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
              <p:cNvSpPr/>
              <p:nvPr/>
            </p:nvSpPr>
            <p:spPr>
              <a:xfrm rot="10800000" flipH="1">
                <a:off x="7793916" y="4852126"/>
                <a:ext cx="26892" cy="25500"/>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
              <p:cNvSpPr/>
              <p:nvPr/>
            </p:nvSpPr>
            <p:spPr>
              <a:xfrm rot="10800000" flipH="1">
                <a:off x="7315650" y="4859233"/>
                <a:ext cx="24437" cy="20444"/>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
              <p:cNvSpPr/>
              <p:nvPr/>
            </p:nvSpPr>
            <p:spPr>
              <a:xfrm rot="10800000" flipH="1">
                <a:off x="8237120" y="4849927"/>
                <a:ext cx="38579" cy="32717"/>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
              <p:cNvSpPr/>
              <p:nvPr/>
            </p:nvSpPr>
            <p:spPr>
              <a:xfrm rot="10800000" flipH="1">
                <a:off x="5964423" y="4875757"/>
                <a:ext cx="10075" cy="9269"/>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
              <p:cNvSpPr/>
              <p:nvPr/>
            </p:nvSpPr>
            <p:spPr>
              <a:xfrm rot="10800000" flipH="1">
                <a:off x="7698109" y="4860699"/>
                <a:ext cx="29640" cy="24950"/>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
              <p:cNvSpPr/>
              <p:nvPr/>
            </p:nvSpPr>
            <p:spPr>
              <a:xfrm rot="10800000" flipH="1">
                <a:off x="7411311" y="4864692"/>
                <a:ext cx="25903" cy="21726"/>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
              <p:cNvSpPr/>
              <p:nvPr/>
            </p:nvSpPr>
            <p:spPr>
              <a:xfrm rot="10800000" flipH="1">
                <a:off x="8060637" y="4857218"/>
                <a:ext cx="35612" cy="30189"/>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
              <p:cNvSpPr/>
              <p:nvPr/>
            </p:nvSpPr>
            <p:spPr>
              <a:xfrm rot="10800000" flipH="1">
                <a:off x="7602668" y="4865462"/>
                <a:ext cx="27625" cy="23888"/>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
              <p:cNvSpPr/>
              <p:nvPr/>
            </p:nvSpPr>
            <p:spPr>
              <a:xfrm rot="10800000" flipH="1">
                <a:off x="7506861" y="4866927"/>
                <a:ext cx="23192" cy="22715"/>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
              <p:cNvSpPr/>
              <p:nvPr/>
            </p:nvSpPr>
            <p:spPr>
              <a:xfrm rot="10800000" flipH="1">
                <a:off x="8459290" y="4821240"/>
                <a:ext cx="61404" cy="71663"/>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
              <p:cNvSpPr/>
              <p:nvPr/>
            </p:nvSpPr>
            <p:spPr>
              <a:xfrm rot="10800000" flipH="1">
                <a:off x="6831046" y="4876636"/>
                <a:ext cx="17183" cy="16450"/>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
              <p:cNvSpPr/>
              <p:nvPr/>
            </p:nvSpPr>
            <p:spPr>
              <a:xfrm rot="10800000" flipH="1">
                <a:off x="8313143" y="4858207"/>
                <a:ext cx="41071" cy="34879"/>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
              <p:cNvSpPr/>
              <p:nvPr/>
            </p:nvSpPr>
            <p:spPr>
              <a:xfrm rot="10800000" flipH="1">
                <a:off x="8386967" y="4857768"/>
                <a:ext cx="43818" cy="37553"/>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
              <p:cNvSpPr/>
              <p:nvPr/>
            </p:nvSpPr>
            <p:spPr>
              <a:xfrm rot="10800000" flipH="1">
                <a:off x="9474918" y="4846776"/>
                <a:ext cx="60195" cy="50999"/>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
              <p:cNvSpPr/>
              <p:nvPr/>
            </p:nvSpPr>
            <p:spPr>
              <a:xfrm rot="10800000" flipH="1">
                <a:off x="6442652" y="4885832"/>
                <a:ext cx="16194" cy="13336"/>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
              <p:cNvSpPr/>
              <p:nvPr/>
            </p:nvSpPr>
            <p:spPr>
              <a:xfrm rot="10800000" flipH="1">
                <a:off x="5384011" y="4896750"/>
                <a:ext cx="4506" cy="3993"/>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
              <p:cNvSpPr/>
              <p:nvPr/>
            </p:nvSpPr>
            <p:spPr>
              <a:xfrm rot="10800000" flipH="1">
                <a:off x="5288571" y="489825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
              <p:cNvSpPr/>
              <p:nvPr/>
            </p:nvSpPr>
            <p:spPr>
              <a:xfrm rot="10800000" flipH="1">
                <a:off x="8534800" y="4861725"/>
                <a:ext cx="48288" cy="41071"/>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
              <p:cNvSpPr/>
              <p:nvPr/>
            </p:nvSpPr>
            <p:spPr>
              <a:xfrm rot="10800000" flipH="1">
                <a:off x="6059460" y="4893636"/>
                <a:ext cx="10442" cy="10039"/>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
              <p:cNvSpPr/>
              <p:nvPr/>
            </p:nvSpPr>
            <p:spPr>
              <a:xfrm rot="10800000" flipH="1">
                <a:off x="5480185" y="4898252"/>
                <a:ext cx="5239" cy="545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
              <p:cNvSpPr/>
              <p:nvPr/>
            </p:nvSpPr>
            <p:spPr>
              <a:xfrm rot="10800000" flipH="1">
                <a:off x="5193130" y="4904224"/>
                <a:ext cx="2308" cy="2272"/>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
              <p:cNvSpPr/>
              <p:nvPr/>
            </p:nvSpPr>
            <p:spPr>
              <a:xfrm rot="10800000" flipH="1">
                <a:off x="7971718" y="4877808"/>
                <a:ext cx="34110" cy="28724"/>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
              <p:cNvSpPr/>
              <p:nvPr/>
            </p:nvSpPr>
            <p:spPr>
              <a:xfrm rot="10800000" flipH="1">
                <a:off x="8145416" y="4878065"/>
                <a:ext cx="37114" cy="31435"/>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
              <p:cNvSpPr/>
              <p:nvPr/>
            </p:nvSpPr>
            <p:spPr>
              <a:xfrm rot="10800000" flipH="1">
                <a:off x="6922750" y="4892280"/>
                <a:ext cx="20920" cy="17916"/>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
              <p:cNvSpPr/>
              <p:nvPr/>
            </p:nvSpPr>
            <p:spPr>
              <a:xfrm rot="10800000" flipH="1">
                <a:off x="5575039" y="4905653"/>
                <a:ext cx="6558" cy="6118"/>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
              <p:cNvSpPr/>
              <p:nvPr/>
            </p:nvSpPr>
            <p:spPr>
              <a:xfrm rot="10800000" flipH="1">
                <a:off x="5097726" y="4914666"/>
                <a:ext cx="1539" cy="769"/>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
              <p:cNvSpPr/>
              <p:nvPr/>
            </p:nvSpPr>
            <p:spPr>
              <a:xfrm rot="10800000" flipH="1">
                <a:off x="6536041" y="4906422"/>
                <a:ext cx="16963" cy="14655"/>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
              <p:cNvSpPr/>
              <p:nvPr/>
            </p:nvSpPr>
            <p:spPr>
              <a:xfrm rot="10800000" flipH="1">
                <a:off x="5669527" y="4917084"/>
                <a:ext cx="8243" cy="5203"/>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
              <p:cNvSpPr/>
              <p:nvPr/>
            </p:nvSpPr>
            <p:spPr>
              <a:xfrm rot="10800000" flipH="1">
                <a:off x="7877779" y="4895285"/>
                <a:ext cx="32644" cy="27625"/>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
              <p:cNvSpPr/>
              <p:nvPr/>
            </p:nvSpPr>
            <p:spPr>
              <a:xfrm rot="10800000" flipH="1">
                <a:off x="8222941" y="4889679"/>
                <a:ext cx="39568" cy="3396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
              <p:cNvSpPr/>
              <p:nvPr/>
            </p:nvSpPr>
            <p:spPr>
              <a:xfrm rot="10800000" flipH="1">
                <a:off x="6152630" y="4913054"/>
                <a:ext cx="11980" cy="1132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
              <p:cNvSpPr/>
              <p:nvPr/>
            </p:nvSpPr>
            <p:spPr>
              <a:xfrm rot="10800000" flipH="1">
                <a:off x="7020022" y="4907009"/>
                <a:ext cx="19455" cy="18795"/>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
              <p:cNvSpPr/>
              <p:nvPr/>
            </p:nvSpPr>
            <p:spPr>
              <a:xfrm rot="10800000" flipH="1">
                <a:off x="5003055" y="492880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
              <p:cNvSpPr/>
              <p:nvPr/>
            </p:nvSpPr>
            <p:spPr>
              <a:xfrm rot="10800000" flipH="1">
                <a:off x="8297499" y="4893856"/>
                <a:ext cx="42316" cy="35758"/>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
              <p:cNvSpPr/>
              <p:nvPr/>
            </p:nvSpPr>
            <p:spPr>
              <a:xfrm rot="10800000" flipH="1">
                <a:off x="8437161" y="4892280"/>
                <a:ext cx="54443" cy="39605"/>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
              <p:cNvSpPr/>
              <p:nvPr/>
            </p:nvSpPr>
            <p:spPr>
              <a:xfrm rot="10800000" flipH="1">
                <a:off x="8052980" y="4903418"/>
                <a:ext cx="36344" cy="30702"/>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
              <p:cNvSpPr/>
              <p:nvPr/>
            </p:nvSpPr>
            <p:spPr>
              <a:xfrm rot="10800000" flipH="1">
                <a:off x="7783108" y="4909427"/>
                <a:ext cx="31838" cy="26892"/>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
              <p:cNvSpPr/>
              <p:nvPr/>
            </p:nvSpPr>
            <p:spPr>
              <a:xfrm rot="10800000" flipH="1">
                <a:off x="5764345" y="4930310"/>
                <a:ext cx="9599" cy="6741"/>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
              <p:cNvSpPr/>
              <p:nvPr/>
            </p:nvSpPr>
            <p:spPr>
              <a:xfrm rot="10800000" flipH="1">
                <a:off x="7115097" y="4919722"/>
                <a:ext cx="21653" cy="18832"/>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
              <p:cNvSpPr/>
              <p:nvPr/>
            </p:nvSpPr>
            <p:spPr>
              <a:xfrm rot="10800000" flipH="1">
                <a:off x="6631995" y="4925840"/>
                <a:ext cx="17952" cy="15754"/>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
              <p:cNvSpPr/>
              <p:nvPr/>
            </p:nvSpPr>
            <p:spPr>
              <a:xfrm rot="10800000" flipH="1">
                <a:off x="6245835" y="4934047"/>
                <a:ext cx="12713" cy="11944"/>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
              <p:cNvSpPr/>
              <p:nvPr/>
            </p:nvSpPr>
            <p:spPr>
              <a:xfrm rot="10800000" flipH="1">
                <a:off x="7688400" y="4921077"/>
                <a:ext cx="29676" cy="25720"/>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
              <p:cNvSpPr/>
              <p:nvPr/>
            </p:nvSpPr>
            <p:spPr>
              <a:xfrm rot="10800000" flipH="1">
                <a:off x="7210537" y="4927306"/>
                <a:ext cx="23521" cy="20334"/>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
              <p:cNvSpPr/>
              <p:nvPr/>
            </p:nvSpPr>
            <p:spPr>
              <a:xfrm rot="10800000" flipH="1">
                <a:off x="8132007" y="4919465"/>
                <a:ext cx="38579" cy="32534"/>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
              <p:cNvSpPr/>
              <p:nvPr/>
            </p:nvSpPr>
            <p:spPr>
              <a:xfrm rot="10800000" flipH="1">
                <a:off x="5858430" y="4946504"/>
                <a:ext cx="10368" cy="6961"/>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
              <p:cNvSpPr/>
              <p:nvPr/>
            </p:nvSpPr>
            <p:spPr>
              <a:xfrm rot="10800000" flipH="1">
                <a:off x="7592996" y="4929248"/>
                <a:ext cx="29090" cy="24950"/>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
              <p:cNvSpPr/>
              <p:nvPr/>
            </p:nvSpPr>
            <p:spPr>
              <a:xfrm rot="10800000" flipH="1">
                <a:off x="7305941" y="4932545"/>
                <a:ext cx="25170" cy="21689"/>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
              <p:cNvSpPr/>
              <p:nvPr/>
            </p:nvSpPr>
            <p:spPr>
              <a:xfrm rot="10800000" flipH="1">
                <a:off x="7959774" y="4926280"/>
                <a:ext cx="35612" cy="2945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
              <p:cNvSpPr/>
              <p:nvPr/>
            </p:nvSpPr>
            <p:spPr>
              <a:xfrm rot="10800000" flipH="1">
                <a:off x="7496823" y="4933754"/>
                <a:ext cx="28138" cy="23485"/>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
              <p:cNvSpPr/>
              <p:nvPr/>
            </p:nvSpPr>
            <p:spPr>
              <a:xfrm rot="10800000" flipH="1">
                <a:off x="7401382" y="4934780"/>
                <a:ext cx="26123" cy="23155"/>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
              <p:cNvSpPr/>
              <p:nvPr/>
            </p:nvSpPr>
            <p:spPr>
              <a:xfrm rot="10800000" flipH="1">
                <a:off x="6723149" y="4944452"/>
                <a:ext cx="19235" cy="16450"/>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
              <p:cNvSpPr/>
              <p:nvPr/>
            </p:nvSpPr>
            <p:spPr>
              <a:xfrm rot="10800000" flipH="1">
                <a:off x="8208030" y="4927745"/>
                <a:ext cx="40851" cy="34696"/>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
              <p:cNvSpPr/>
              <p:nvPr/>
            </p:nvSpPr>
            <p:spPr>
              <a:xfrm rot="10800000" flipH="1">
                <a:off x="8346959" y="4892244"/>
                <a:ext cx="68622" cy="7239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
              <p:cNvSpPr/>
              <p:nvPr/>
            </p:nvSpPr>
            <p:spPr>
              <a:xfrm rot="10800000" flipH="1">
                <a:off x="8281854" y="4928185"/>
                <a:ext cx="43635" cy="37297"/>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
              <p:cNvSpPr/>
              <p:nvPr/>
            </p:nvSpPr>
            <p:spPr>
              <a:xfrm rot="10800000" flipH="1">
                <a:off x="6339004" y="4953245"/>
                <a:ext cx="14985" cy="15131"/>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
              <p:cNvSpPr/>
              <p:nvPr/>
            </p:nvSpPr>
            <p:spPr>
              <a:xfrm rot="10800000" flipH="1">
                <a:off x="5278898" y="4966105"/>
                <a:ext cx="5239" cy="4506"/>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
              <p:cNvSpPr/>
              <p:nvPr/>
            </p:nvSpPr>
            <p:spPr>
              <a:xfrm rot="10800000" flipH="1">
                <a:off x="5182725" y="4968340"/>
                <a:ext cx="3737" cy="3004"/>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
              <p:cNvSpPr/>
              <p:nvPr/>
            </p:nvSpPr>
            <p:spPr>
              <a:xfrm rot="10800000" flipH="1">
                <a:off x="5951343" y="4962368"/>
                <a:ext cx="14215" cy="974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
              <p:cNvSpPr/>
              <p:nvPr/>
            </p:nvSpPr>
            <p:spPr>
              <a:xfrm rot="10800000" flipH="1">
                <a:off x="5374302" y="4968340"/>
                <a:ext cx="5276" cy="5239"/>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
              <p:cNvSpPr/>
              <p:nvPr/>
            </p:nvSpPr>
            <p:spPr>
              <a:xfrm rot="10800000" flipH="1">
                <a:off x="7865433" y="4947456"/>
                <a:ext cx="30263" cy="28834"/>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
              <p:cNvSpPr/>
              <p:nvPr/>
            </p:nvSpPr>
            <p:spPr>
              <a:xfrm rot="10800000" flipH="1">
                <a:off x="5087284" y="4974312"/>
                <a:ext cx="2272" cy="2272"/>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
              <p:cNvSpPr/>
              <p:nvPr/>
            </p:nvSpPr>
            <p:spPr>
              <a:xfrm rot="10800000" flipH="1">
                <a:off x="6817087" y="4960829"/>
                <a:ext cx="20700" cy="17403"/>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
              <p:cNvSpPr/>
              <p:nvPr/>
            </p:nvSpPr>
            <p:spPr>
              <a:xfrm rot="10800000" flipH="1">
                <a:off x="8040303" y="4947383"/>
                <a:ext cx="37077" cy="31435"/>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
              <p:cNvSpPr/>
              <p:nvPr/>
            </p:nvSpPr>
            <p:spPr>
              <a:xfrm rot="10800000" flipH="1">
                <a:off x="5469743" y="4974861"/>
                <a:ext cx="6009" cy="6192"/>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
              <p:cNvSpPr/>
              <p:nvPr/>
            </p:nvSpPr>
            <p:spPr>
              <a:xfrm rot="10800000" flipH="1">
                <a:off x="4991844" y="4984973"/>
                <a:ext cx="1356" cy="1282"/>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
              <p:cNvSpPr/>
              <p:nvPr/>
            </p:nvSpPr>
            <p:spPr>
              <a:xfrm rot="10800000" flipH="1">
                <a:off x="6432577" y="4974678"/>
                <a:ext cx="14948" cy="14032"/>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
              <p:cNvSpPr/>
              <p:nvPr/>
            </p:nvSpPr>
            <p:spPr>
              <a:xfrm rot="10800000" flipH="1">
                <a:off x="7772666" y="4963870"/>
                <a:ext cx="31875" cy="27661"/>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
              <p:cNvSpPr/>
              <p:nvPr/>
            </p:nvSpPr>
            <p:spPr>
              <a:xfrm rot="10800000" flipH="1">
                <a:off x="5564414" y="4984607"/>
                <a:ext cx="7511" cy="703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
              <p:cNvSpPr/>
              <p:nvPr/>
            </p:nvSpPr>
            <p:spPr>
              <a:xfrm rot="10800000" flipH="1">
                <a:off x="6045904" y="4984021"/>
                <a:ext cx="12823" cy="8940"/>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
              <p:cNvSpPr/>
              <p:nvPr/>
            </p:nvSpPr>
            <p:spPr>
              <a:xfrm rot="10800000" flipH="1">
                <a:off x="6914543" y="4974385"/>
                <a:ext cx="22202" cy="18612"/>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
              <p:cNvSpPr/>
              <p:nvPr/>
            </p:nvSpPr>
            <p:spPr>
              <a:xfrm rot="10800000" flipH="1">
                <a:off x="8117828" y="4959400"/>
                <a:ext cx="39349" cy="33597"/>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
              <p:cNvSpPr/>
              <p:nvPr/>
            </p:nvSpPr>
            <p:spPr>
              <a:xfrm rot="10800000" flipH="1">
                <a:off x="4897172" y="4999665"/>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
              <p:cNvSpPr/>
              <p:nvPr/>
            </p:nvSpPr>
            <p:spPr>
              <a:xfrm rot="10800000" flipH="1">
                <a:off x="8193118" y="4964273"/>
                <a:ext cx="41584" cy="35428"/>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
              <p:cNvSpPr/>
              <p:nvPr/>
            </p:nvSpPr>
            <p:spPr>
              <a:xfrm rot="10800000" flipH="1">
                <a:off x="8265661" y="4962368"/>
                <a:ext cx="43818" cy="37810"/>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
              <p:cNvSpPr/>
              <p:nvPr/>
            </p:nvSpPr>
            <p:spPr>
              <a:xfrm rot="10800000" flipH="1">
                <a:off x="7947867" y="4972700"/>
                <a:ext cx="35612" cy="30739"/>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
              <p:cNvSpPr/>
              <p:nvPr/>
            </p:nvSpPr>
            <p:spPr>
              <a:xfrm rot="10800000" flipH="1">
                <a:off x="7677226" y="4978159"/>
                <a:ext cx="31875" cy="26782"/>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
              <p:cNvSpPr/>
              <p:nvPr/>
            </p:nvSpPr>
            <p:spPr>
              <a:xfrm rot="10800000" flipH="1">
                <a:off x="5658353" y="4997430"/>
                <a:ext cx="8976" cy="8207"/>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
              <p:cNvSpPr/>
              <p:nvPr/>
            </p:nvSpPr>
            <p:spPr>
              <a:xfrm rot="10800000" flipH="1">
                <a:off x="7009251" y="4986512"/>
                <a:ext cx="23118" cy="19894"/>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
              <p:cNvSpPr/>
              <p:nvPr/>
            </p:nvSpPr>
            <p:spPr>
              <a:xfrm rot="10800000" flipH="1">
                <a:off x="6526369" y="4993693"/>
                <a:ext cx="18429" cy="16121"/>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
              <p:cNvSpPr/>
              <p:nvPr/>
            </p:nvSpPr>
            <p:spPr>
              <a:xfrm rot="10800000" flipH="1">
                <a:off x="6138487" y="5001863"/>
                <a:ext cx="16414" cy="12017"/>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
              <p:cNvSpPr/>
              <p:nvPr/>
            </p:nvSpPr>
            <p:spPr>
              <a:xfrm rot="10800000" flipH="1">
                <a:off x="7582555" y="4989699"/>
                <a:ext cx="29860" cy="25646"/>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
              <p:cNvSpPr/>
              <p:nvPr/>
            </p:nvSpPr>
            <p:spPr>
              <a:xfrm rot="10800000" flipH="1">
                <a:off x="7104655" y="4995488"/>
                <a:ext cx="24437" cy="20627"/>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
              <p:cNvSpPr/>
              <p:nvPr/>
            </p:nvSpPr>
            <p:spPr>
              <a:xfrm rot="10800000" flipH="1">
                <a:off x="5753794" y="5012781"/>
                <a:ext cx="9709" cy="9269"/>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
              <p:cNvSpPr/>
              <p:nvPr/>
            </p:nvSpPr>
            <p:spPr>
              <a:xfrm rot="10800000" flipH="1">
                <a:off x="7200096" y="5000727"/>
                <a:ext cx="25207" cy="21360"/>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
              <p:cNvSpPr/>
              <p:nvPr/>
            </p:nvSpPr>
            <p:spPr>
              <a:xfrm rot="10800000" flipH="1">
                <a:off x="7487114" y="4997137"/>
                <a:ext cx="28907" cy="24950"/>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
              <p:cNvSpPr/>
              <p:nvPr/>
            </p:nvSpPr>
            <p:spPr>
              <a:xfrm rot="10800000" flipH="1">
                <a:off x="8026894" y="4989186"/>
                <a:ext cx="37847" cy="32900"/>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
              <p:cNvSpPr/>
              <p:nvPr/>
            </p:nvSpPr>
            <p:spPr>
              <a:xfrm rot="10800000" flipH="1">
                <a:off x="7854661" y="4995598"/>
                <a:ext cx="34879" cy="2945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
              <p:cNvSpPr/>
              <p:nvPr/>
            </p:nvSpPr>
            <p:spPr>
              <a:xfrm rot="10800000" flipH="1">
                <a:off x="7295536" y="5002816"/>
                <a:ext cx="26855" cy="22972"/>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
              <p:cNvSpPr/>
              <p:nvPr/>
            </p:nvSpPr>
            <p:spPr>
              <a:xfrm rot="10800000" flipH="1">
                <a:off x="7391710" y="5001900"/>
                <a:ext cx="27588" cy="23888"/>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
              <p:cNvSpPr/>
              <p:nvPr/>
            </p:nvSpPr>
            <p:spPr>
              <a:xfrm rot="10800000" flipH="1">
                <a:off x="6617852" y="5012341"/>
                <a:ext cx="19418" cy="16377"/>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
              <p:cNvSpPr/>
              <p:nvPr/>
            </p:nvSpPr>
            <p:spPr>
              <a:xfrm rot="10800000" flipH="1">
                <a:off x="8102917" y="4997796"/>
                <a:ext cx="40851" cy="347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
              <p:cNvSpPr/>
              <p:nvPr/>
            </p:nvSpPr>
            <p:spPr>
              <a:xfrm rot="10800000" flipH="1">
                <a:off x="6231657" y="5022270"/>
                <a:ext cx="16194" cy="13189"/>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
              <p:cNvSpPr/>
              <p:nvPr/>
            </p:nvSpPr>
            <p:spPr>
              <a:xfrm rot="10800000" flipH="1">
                <a:off x="8176961" y="4999592"/>
                <a:ext cx="43782" cy="37114"/>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
              <p:cNvSpPr/>
              <p:nvPr/>
            </p:nvSpPr>
            <p:spPr>
              <a:xfrm rot="10800000" flipH="1">
                <a:off x="5172283" y="5036192"/>
                <a:ext cx="4506" cy="3957"/>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
              <p:cNvSpPr/>
              <p:nvPr/>
            </p:nvSpPr>
            <p:spPr>
              <a:xfrm rot="10800000" flipH="1">
                <a:off x="5846743" y="5033408"/>
                <a:ext cx="11431" cy="7437"/>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
              <p:cNvSpPr/>
              <p:nvPr/>
            </p:nvSpPr>
            <p:spPr>
              <a:xfrm rot="10800000" flipH="1">
                <a:off x="5076843" y="5038427"/>
                <a:ext cx="3004" cy="3004"/>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
              <p:cNvSpPr/>
              <p:nvPr/>
            </p:nvSpPr>
            <p:spPr>
              <a:xfrm rot="10800000" flipH="1">
                <a:off x="5267834" y="5038354"/>
                <a:ext cx="5129" cy="5386"/>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
              <p:cNvSpPr/>
              <p:nvPr/>
            </p:nvSpPr>
            <p:spPr>
              <a:xfrm rot="10800000" flipH="1">
                <a:off x="7760723" y="5015309"/>
                <a:ext cx="34329" cy="29090"/>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
              <p:cNvSpPr/>
              <p:nvPr/>
            </p:nvSpPr>
            <p:spPr>
              <a:xfrm rot="10800000" flipH="1">
                <a:off x="6714026" y="5029451"/>
                <a:ext cx="17916" cy="16560"/>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
              <p:cNvSpPr/>
              <p:nvPr/>
            </p:nvSpPr>
            <p:spPr>
              <a:xfrm rot="10800000" flipH="1">
                <a:off x="4981402" y="5044399"/>
                <a:ext cx="2308" cy="2272"/>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
              <p:cNvSpPr/>
              <p:nvPr/>
            </p:nvSpPr>
            <p:spPr>
              <a:xfrm rot="10800000" flipH="1">
                <a:off x="7934421" y="5016738"/>
                <a:ext cx="37847" cy="31435"/>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
              <p:cNvSpPr/>
              <p:nvPr/>
            </p:nvSpPr>
            <p:spPr>
              <a:xfrm rot="10800000" flipH="1">
                <a:off x="5362395" y="5044399"/>
                <a:ext cx="8207" cy="5972"/>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
              <p:cNvSpPr/>
              <p:nvPr/>
            </p:nvSpPr>
            <p:spPr>
              <a:xfrm rot="10800000" flipH="1">
                <a:off x="4885998" y="5054804"/>
                <a:ext cx="769" cy="1539"/>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
              <p:cNvSpPr/>
              <p:nvPr/>
            </p:nvSpPr>
            <p:spPr>
              <a:xfrm rot="10800000" flipH="1">
                <a:off x="6324862" y="5042421"/>
                <a:ext cx="17183" cy="14655"/>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
              <p:cNvSpPr/>
              <p:nvPr/>
            </p:nvSpPr>
            <p:spPr>
              <a:xfrm rot="10800000" flipH="1">
                <a:off x="7666784" y="5032455"/>
                <a:ext cx="32644" cy="27661"/>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
              <p:cNvSpPr/>
              <p:nvPr/>
            </p:nvSpPr>
            <p:spPr>
              <a:xfrm rot="10800000" flipH="1">
                <a:off x="5457653" y="5055427"/>
                <a:ext cx="8573" cy="5386"/>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
              <p:cNvSpPr/>
              <p:nvPr/>
            </p:nvSpPr>
            <p:spPr>
              <a:xfrm rot="10800000" flipH="1">
                <a:off x="6808697" y="5042384"/>
                <a:ext cx="22166" cy="18465"/>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
              <p:cNvSpPr/>
              <p:nvPr/>
            </p:nvSpPr>
            <p:spPr>
              <a:xfrm rot="10800000" flipH="1">
                <a:off x="5940059" y="5052606"/>
                <a:ext cx="12823" cy="8317"/>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
              <p:cNvSpPr/>
              <p:nvPr/>
            </p:nvSpPr>
            <p:spPr>
              <a:xfrm rot="10800000" flipH="1">
                <a:off x="8011543" y="5030184"/>
                <a:ext cx="35099" cy="33633"/>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
              <p:cNvSpPr/>
              <p:nvPr/>
            </p:nvSpPr>
            <p:spPr>
              <a:xfrm rot="10800000" flipH="1">
                <a:off x="4791327" y="5069716"/>
                <a:ext cx="769" cy="37"/>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
              <p:cNvSpPr/>
              <p:nvPr/>
            </p:nvSpPr>
            <p:spPr>
              <a:xfrm rot="10800000" flipH="1">
                <a:off x="8087493" y="5033957"/>
                <a:ext cx="42316" cy="35831"/>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
              <p:cNvSpPr/>
              <p:nvPr/>
            </p:nvSpPr>
            <p:spPr>
              <a:xfrm rot="10800000" flipH="1">
                <a:off x="7841985" y="5041835"/>
                <a:ext cx="36564" cy="30922"/>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
              <p:cNvSpPr/>
              <p:nvPr/>
            </p:nvSpPr>
            <p:spPr>
              <a:xfrm rot="10800000" flipH="1">
                <a:off x="7572113" y="5046597"/>
                <a:ext cx="31142" cy="2692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
              <p:cNvSpPr/>
              <p:nvPr/>
            </p:nvSpPr>
            <p:spPr>
              <a:xfrm rot="10800000" flipH="1">
                <a:off x="6903735" y="5054071"/>
                <a:ext cx="20554" cy="19894"/>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
              <p:cNvSpPr/>
              <p:nvPr/>
            </p:nvSpPr>
            <p:spPr>
              <a:xfrm rot="10800000" flipH="1">
                <a:off x="5552507" y="5066015"/>
                <a:ext cx="8976" cy="8207"/>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
              <p:cNvSpPr/>
              <p:nvPr/>
            </p:nvSpPr>
            <p:spPr>
              <a:xfrm rot="10800000" flipH="1">
                <a:off x="6418215" y="5062242"/>
                <a:ext cx="18502" cy="15351"/>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
              <p:cNvSpPr/>
              <p:nvPr/>
            </p:nvSpPr>
            <p:spPr>
              <a:xfrm rot="10800000" flipH="1">
                <a:off x="6034840" y="5069716"/>
                <a:ext cx="14948" cy="12713"/>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
              <p:cNvSpPr/>
              <p:nvPr/>
            </p:nvSpPr>
            <p:spPr>
              <a:xfrm rot="10800000" flipH="1">
                <a:off x="7476672" y="5057735"/>
                <a:ext cx="30409" cy="25463"/>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
              <p:cNvSpPr/>
              <p:nvPr/>
            </p:nvSpPr>
            <p:spPr>
              <a:xfrm rot="10800000" flipH="1">
                <a:off x="6998809" y="5063304"/>
                <a:ext cx="24437" cy="20664"/>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
              <p:cNvSpPr/>
              <p:nvPr/>
            </p:nvSpPr>
            <p:spPr>
              <a:xfrm rot="10800000" flipH="1">
                <a:off x="7094213" y="5068580"/>
                <a:ext cx="25939" cy="21360"/>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
              <p:cNvSpPr/>
              <p:nvPr/>
            </p:nvSpPr>
            <p:spPr>
              <a:xfrm rot="10800000" flipH="1">
                <a:off x="7381268" y="5065502"/>
                <a:ext cx="28870" cy="24437"/>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
              <p:cNvSpPr/>
              <p:nvPr/>
            </p:nvSpPr>
            <p:spPr>
              <a:xfrm rot="10800000" flipH="1">
                <a:off x="5647911" y="5081660"/>
                <a:ext cx="11211" cy="9709"/>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
              <p:cNvSpPr/>
              <p:nvPr/>
            </p:nvSpPr>
            <p:spPr>
              <a:xfrm rot="10800000" flipH="1">
                <a:off x="7921012" y="5058688"/>
                <a:ext cx="38616" cy="32717"/>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
              <p:cNvSpPr/>
              <p:nvPr/>
            </p:nvSpPr>
            <p:spPr>
              <a:xfrm rot="10800000" flipH="1">
                <a:off x="7285827" y="5069789"/>
                <a:ext cx="24291" cy="23155"/>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
              <p:cNvSpPr/>
              <p:nvPr/>
            </p:nvSpPr>
            <p:spPr>
              <a:xfrm rot="10800000" flipH="1">
                <a:off x="7190387" y="5071218"/>
                <a:ext cx="25939" cy="22422"/>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
              <p:cNvSpPr/>
              <p:nvPr/>
            </p:nvSpPr>
            <p:spPr>
              <a:xfrm rot="10800000" flipH="1">
                <a:off x="7749548" y="5064220"/>
                <a:ext cx="34146" cy="29420"/>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
              <p:cNvSpPr/>
              <p:nvPr/>
            </p:nvSpPr>
            <p:spPr>
              <a:xfrm rot="10800000" flipH="1">
                <a:off x="6512190" y="5080157"/>
                <a:ext cx="21946" cy="16487"/>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
              <p:cNvSpPr/>
              <p:nvPr/>
            </p:nvSpPr>
            <p:spPr>
              <a:xfrm rot="10800000" flipH="1">
                <a:off x="7998024" y="5067481"/>
                <a:ext cx="40814" cy="35099"/>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
              <p:cNvSpPr/>
              <p:nvPr/>
            </p:nvSpPr>
            <p:spPr>
              <a:xfrm rot="10800000" flipH="1">
                <a:off x="6125811" y="5090453"/>
                <a:ext cx="15681" cy="13593"/>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
              <p:cNvSpPr/>
              <p:nvPr/>
            </p:nvSpPr>
            <p:spPr>
              <a:xfrm rot="10800000" flipH="1">
                <a:off x="5741850" y="5099392"/>
                <a:ext cx="10478" cy="10039"/>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
              <p:cNvSpPr/>
              <p:nvPr/>
            </p:nvSpPr>
            <p:spPr>
              <a:xfrm rot="10800000" flipH="1">
                <a:off x="7655610" y="5084297"/>
                <a:ext cx="33377" cy="28724"/>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
              <p:cNvSpPr/>
              <p:nvPr/>
            </p:nvSpPr>
            <p:spPr>
              <a:xfrm rot="10800000" flipH="1">
                <a:off x="6606092" y="5096534"/>
                <a:ext cx="20737" cy="1736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
              <p:cNvSpPr/>
              <p:nvPr/>
            </p:nvSpPr>
            <p:spPr>
              <a:xfrm rot="10800000" flipH="1">
                <a:off x="7829308" y="5086056"/>
                <a:ext cx="37114" cy="31435"/>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
              <p:cNvSpPr/>
              <p:nvPr/>
            </p:nvSpPr>
            <p:spPr>
              <a:xfrm rot="10800000" flipH="1">
                <a:off x="6218980" y="5110750"/>
                <a:ext cx="17183" cy="14289"/>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
              <p:cNvSpPr/>
              <p:nvPr/>
            </p:nvSpPr>
            <p:spPr>
              <a:xfrm rot="10800000" flipH="1">
                <a:off x="7561158" y="5101041"/>
                <a:ext cx="32607" cy="275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
              <p:cNvSpPr/>
              <p:nvPr/>
            </p:nvSpPr>
            <p:spPr>
              <a:xfrm rot="10800000" flipH="1">
                <a:off x="6703584" y="5110237"/>
                <a:ext cx="21653" cy="18429"/>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
              <p:cNvSpPr/>
              <p:nvPr/>
            </p:nvSpPr>
            <p:spPr>
              <a:xfrm rot="10800000" flipH="1">
                <a:off x="5835788" y="5118187"/>
                <a:ext cx="11211" cy="11211"/>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
              <p:cNvSpPr/>
              <p:nvPr/>
            </p:nvSpPr>
            <p:spPr>
              <a:xfrm rot="10800000" flipH="1">
                <a:off x="7907053" y="5098806"/>
                <a:ext cx="40081" cy="34036"/>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
              <p:cNvSpPr/>
              <p:nvPr/>
            </p:nvSpPr>
            <p:spPr>
              <a:xfrm rot="10800000" flipH="1">
                <a:off x="7466633" y="5113864"/>
                <a:ext cx="27661" cy="26635"/>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
              <p:cNvSpPr/>
              <p:nvPr/>
            </p:nvSpPr>
            <p:spPr>
              <a:xfrm rot="10800000" flipH="1">
                <a:off x="7736872" y="5110860"/>
                <a:ext cx="35612" cy="30482"/>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
              <p:cNvSpPr/>
              <p:nvPr/>
            </p:nvSpPr>
            <p:spPr>
              <a:xfrm rot="10800000" flipH="1">
                <a:off x="6797853" y="5121924"/>
                <a:ext cx="20554" cy="19894"/>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
              <p:cNvSpPr/>
              <p:nvPr/>
            </p:nvSpPr>
            <p:spPr>
              <a:xfrm rot="10800000" flipH="1">
                <a:off x="6312186" y="5130131"/>
                <a:ext cx="18648" cy="15351"/>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
              <p:cNvSpPr/>
              <p:nvPr/>
            </p:nvSpPr>
            <p:spPr>
              <a:xfrm rot="10800000" flipH="1">
                <a:off x="5927492" y="5138155"/>
                <a:ext cx="14179" cy="12237"/>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
              <p:cNvSpPr/>
              <p:nvPr/>
            </p:nvSpPr>
            <p:spPr>
              <a:xfrm rot="10800000" flipH="1">
                <a:off x="7371559" y="5126101"/>
                <a:ext cx="29676" cy="25683"/>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
              <p:cNvSpPr/>
              <p:nvPr/>
            </p:nvSpPr>
            <p:spPr>
              <a:xfrm rot="10800000" flipH="1">
                <a:off x="6893696" y="5131157"/>
                <a:ext cx="23704" cy="20664"/>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
              <p:cNvSpPr/>
              <p:nvPr/>
            </p:nvSpPr>
            <p:spPr>
              <a:xfrm rot="10800000" flipH="1">
                <a:off x="7276118" y="5133575"/>
                <a:ext cx="28944" cy="24950"/>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
              <p:cNvSpPr/>
              <p:nvPr/>
            </p:nvSpPr>
            <p:spPr>
              <a:xfrm rot="10800000" flipH="1">
                <a:off x="6987928" y="5135773"/>
                <a:ext cx="23998" cy="23301"/>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
              <p:cNvSpPr/>
              <p:nvPr/>
            </p:nvSpPr>
            <p:spPr>
              <a:xfrm rot="10800000" flipH="1">
                <a:off x="7816119" y="5128556"/>
                <a:ext cx="38579" cy="32644"/>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
              <p:cNvSpPr/>
              <p:nvPr/>
            </p:nvSpPr>
            <p:spPr>
              <a:xfrm rot="10800000" flipH="1">
                <a:off x="7084541" y="5139070"/>
                <a:ext cx="26672" cy="22422"/>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
              <p:cNvSpPr/>
              <p:nvPr/>
            </p:nvSpPr>
            <p:spPr>
              <a:xfrm rot="10800000" flipH="1">
                <a:off x="7179982" y="5138008"/>
                <a:ext cx="28138" cy="23485"/>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
              <p:cNvSpPr/>
              <p:nvPr/>
            </p:nvSpPr>
            <p:spPr>
              <a:xfrm rot="10800000" flipH="1">
                <a:off x="7643666" y="5133502"/>
                <a:ext cx="34879" cy="29493"/>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
              <p:cNvSpPr/>
              <p:nvPr/>
            </p:nvSpPr>
            <p:spPr>
              <a:xfrm rot="10800000" flipH="1">
                <a:off x="6409092" y="5148010"/>
                <a:ext cx="19418" cy="16633"/>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
              <p:cNvSpPr/>
              <p:nvPr/>
            </p:nvSpPr>
            <p:spPr>
              <a:xfrm rot="10800000" flipH="1">
                <a:off x="6019928" y="5158452"/>
                <a:ext cx="16230" cy="13446"/>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
              <p:cNvSpPr/>
              <p:nvPr/>
            </p:nvSpPr>
            <p:spPr>
              <a:xfrm rot="10800000" flipH="1">
                <a:off x="7549727" y="5152883"/>
                <a:ext cx="33413" cy="28724"/>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
              <p:cNvSpPr/>
              <p:nvPr/>
            </p:nvSpPr>
            <p:spPr>
              <a:xfrm rot="10800000" flipH="1">
                <a:off x="6503031" y="5164753"/>
                <a:ext cx="20920" cy="17586"/>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
              <p:cNvSpPr/>
              <p:nvPr/>
            </p:nvSpPr>
            <p:spPr>
              <a:xfrm rot="10800000" flipH="1">
                <a:off x="7719176" y="5155447"/>
                <a:ext cx="37114" cy="3198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
              <p:cNvSpPr/>
              <p:nvPr/>
            </p:nvSpPr>
            <p:spPr>
              <a:xfrm rot="10800000" flipH="1">
                <a:off x="6113867" y="5178566"/>
                <a:ext cx="16450" cy="14618"/>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
              <p:cNvSpPr/>
              <p:nvPr/>
            </p:nvSpPr>
            <p:spPr>
              <a:xfrm rot="10800000" flipH="1">
                <a:off x="6597702" y="5178089"/>
                <a:ext cx="21653" cy="18429"/>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
              <p:cNvSpPr/>
              <p:nvPr/>
            </p:nvSpPr>
            <p:spPr>
              <a:xfrm rot="10800000" flipH="1">
                <a:off x="7455422" y="5170066"/>
                <a:ext cx="29127" cy="27771"/>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
              <p:cNvSpPr/>
              <p:nvPr/>
            </p:nvSpPr>
            <p:spPr>
              <a:xfrm rot="10800000" flipH="1">
                <a:off x="6692410" y="5191096"/>
                <a:ext cx="22386" cy="18832"/>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
              <p:cNvSpPr/>
              <p:nvPr/>
            </p:nvSpPr>
            <p:spPr>
              <a:xfrm rot="10800000" flipH="1">
                <a:off x="7361117" y="5183768"/>
                <a:ext cx="31142" cy="26196"/>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
              <p:cNvSpPr/>
              <p:nvPr/>
            </p:nvSpPr>
            <p:spPr>
              <a:xfrm rot="10800000" flipH="1">
                <a:off x="7631246" y="5179995"/>
                <a:ext cx="36308" cy="30849"/>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
              <p:cNvSpPr/>
              <p:nvPr/>
            </p:nvSpPr>
            <p:spPr>
              <a:xfrm rot="10800000" flipH="1">
                <a:off x="6207073" y="5197947"/>
                <a:ext cx="17916" cy="15388"/>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
              <p:cNvSpPr/>
              <p:nvPr/>
            </p:nvSpPr>
            <p:spPr>
              <a:xfrm rot="10800000" flipH="1">
                <a:off x="7265713" y="5194540"/>
                <a:ext cx="29640" cy="25097"/>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
              <p:cNvSpPr/>
              <p:nvPr/>
            </p:nvSpPr>
            <p:spPr>
              <a:xfrm rot="10800000" flipH="1">
                <a:off x="6787814" y="5198716"/>
                <a:ext cx="25646" cy="20957"/>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
              <p:cNvSpPr/>
              <p:nvPr/>
            </p:nvSpPr>
            <p:spPr>
              <a:xfrm rot="10800000" flipH="1">
                <a:off x="6883255" y="5204652"/>
                <a:ext cx="25390" cy="21689"/>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
              <p:cNvSpPr/>
              <p:nvPr/>
            </p:nvSpPr>
            <p:spPr>
              <a:xfrm rot="10800000" flipH="1">
                <a:off x="7170273" y="5201684"/>
                <a:ext cx="29127" cy="24950"/>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
              <p:cNvSpPr/>
              <p:nvPr/>
            </p:nvSpPr>
            <p:spPr>
              <a:xfrm rot="10800000" flipH="1">
                <a:off x="6979428" y="5206923"/>
                <a:ext cx="22386" cy="216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
              <p:cNvSpPr/>
              <p:nvPr/>
            </p:nvSpPr>
            <p:spPr>
              <a:xfrm rot="10800000" flipH="1">
                <a:off x="7074832" y="5206190"/>
                <a:ext cx="27405" cy="23155"/>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
              <p:cNvSpPr/>
              <p:nvPr/>
            </p:nvSpPr>
            <p:spPr>
              <a:xfrm rot="10800000" flipH="1">
                <a:off x="7538040" y="5201684"/>
                <a:ext cx="34842" cy="3004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
              <p:cNvSpPr/>
              <p:nvPr/>
            </p:nvSpPr>
            <p:spPr>
              <a:xfrm rot="10800000" flipH="1">
                <a:off x="6300242" y="5215863"/>
                <a:ext cx="22898" cy="16450"/>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
              <p:cNvSpPr/>
              <p:nvPr/>
            </p:nvSpPr>
            <p:spPr>
              <a:xfrm rot="10800000" flipH="1">
                <a:off x="6397405" y="5232240"/>
                <a:ext cx="20664" cy="1795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
              <p:cNvSpPr/>
              <p:nvPr/>
            </p:nvSpPr>
            <p:spPr>
              <a:xfrm rot="10800000" flipH="1">
                <a:off x="7444101" y="5221798"/>
                <a:ext cx="34110" cy="28577"/>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
              <p:cNvSpPr/>
              <p:nvPr/>
            </p:nvSpPr>
            <p:spPr>
              <a:xfrm rot="10800000" flipH="1">
                <a:off x="6488119" y="5246418"/>
                <a:ext cx="25866" cy="18685"/>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
              <p:cNvSpPr/>
              <p:nvPr/>
            </p:nvSpPr>
            <p:spPr>
              <a:xfrm rot="10800000" flipH="1">
                <a:off x="7350163" y="5238212"/>
                <a:ext cx="32607" cy="2810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
              <p:cNvSpPr/>
              <p:nvPr/>
            </p:nvSpPr>
            <p:spPr>
              <a:xfrm rot="10800000" flipH="1">
                <a:off x="6587260" y="5257593"/>
                <a:ext cx="21653" cy="18868"/>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
              <p:cNvSpPr/>
              <p:nvPr/>
            </p:nvSpPr>
            <p:spPr>
              <a:xfrm rot="10800000" flipH="1">
                <a:off x="7255272" y="5252317"/>
                <a:ext cx="31325" cy="26379"/>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
              <p:cNvSpPr/>
              <p:nvPr/>
            </p:nvSpPr>
            <p:spPr>
              <a:xfrm rot="10800000" flipH="1">
                <a:off x="6682188" y="5267302"/>
                <a:ext cx="24401" cy="20444"/>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
              <p:cNvSpPr/>
              <p:nvPr/>
            </p:nvSpPr>
            <p:spPr>
              <a:xfrm rot="10800000" flipH="1">
                <a:off x="7160051" y="5262759"/>
                <a:ext cx="30372" cy="25610"/>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
              <p:cNvSpPr/>
              <p:nvPr/>
            </p:nvSpPr>
            <p:spPr>
              <a:xfrm rot="10800000" flipH="1">
                <a:off x="6777629" y="5272504"/>
                <a:ext cx="25133" cy="21689"/>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
              <p:cNvSpPr/>
              <p:nvPr/>
            </p:nvSpPr>
            <p:spPr>
              <a:xfrm rot="10800000" flipH="1">
                <a:off x="7064647" y="5270196"/>
                <a:ext cx="28870" cy="24291"/>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
              <p:cNvSpPr/>
              <p:nvPr/>
            </p:nvSpPr>
            <p:spPr>
              <a:xfrm rot="10800000" flipH="1">
                <a:off x="6968986" y="5274006"/>
                <a:ext cx="27625" cy="23741"/>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
              <p:cNvSpPr/>
              <p:nvPr/>
            </p:nvSpPr>
            <p:spPr>
              <a:xfrm rot="10800000" flipH="1">
                <a:off x="6873033" y="5274739"/>
                <a:ext cx="26635" cy="23045"/>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4" name="Google Shape;2854;p6"/>
            <p:cNvSpPr/>
            <p:nvPr/>
          </p:nvSpPr>
          <p:spPr>
            <a:xfrm>
              <a:off x="-265511" y="4379400"/>
              <a:ext cx="2804845" cy="2182787"/>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55"/>
        <p:cNvGrpSpPr/>
        <p:nvPr/>
      </p:nvGrpSpPr>
      <p:grpSpPr>
        <a:xfrm>
          <a:off x="0" y="0"/>
          <a:ext cx="0" cy="0"/>
          <a:chOff x="0" y="0"/>
          <a:chExt cx="0" cy="0"/>
        </a:xfrm>
      </p:grpSpPr>
      <p:sp>
        <p:nvSpPr>
          <p:cNvPr id="2856" name="Google Shape;2856;p7"/>
          <p:cNvSpPr txBox="1">
            <a:spLocks noGrp="1"/>
          </p:cNvSpPr>
          <p:nvPr>
            <p:ph type="subTitle" idx="1"/>
          </p:nvPr>
        </p:nvSpPr>
        <p:spPr>
          <a:xfrm>
            <a:off x="1083236" y="2502583"/>
            <a:ext cx="3134700" cy="105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2857" name="Google Shape;2857;p7"/>
          <p:cNvSpPr txBox="1">
            <a:spLocks noGrp="1"/>
          </p:cNvSpPr>
          <p:nvPr>
            <p:ph type="title"/>
          </p:nvPr>
        </p:nvSpPr>
        <p:spPr>
          <a:xfrm>
            <a:off x="1083275" y="1471433"/>
            <a:ext cx="3134700" cy="10506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3400"/>
              <a:buNone/>
              <a:defRPr/>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grpSp>
        <p:nvGrpSpPr>
          <p:cNvPr id="2858" name="Google Shape;2858;p7"/>
          <p:cNvGrpSpPr/>
          <p:nvPr/>
        </p:nvGrpSpPr>
        <p:grpSpPr>
          <a:xfrm>
            <a:off x="-1336910" y="-1465050"/>
            <a:ext cx="11817820" cy="7863316"/>
            <a:chOff x="-1434963" y="-1465050"/>
            <a:chExt cx="11817820" cy="7863316"/>
          </a:xfrm>
        </p:grpSpPr>
        <p:sp>
          <p:nvSpPr>
            <p:cNvPr id="2859" name="Google Shape;2859;p7"/>
            <p:cNvSpPr/>
            <p:nvPr/>
          </p:nvSpPr>
          <p:spPr>
            <a:xfrm>
              <a:off x="6551196" y="-426371"/>
              <a:ext cx="3134735" cy="2868555"/>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
            <p:cNvSpPr/>
            <p:nvPr/>
          </p:nvSpPr>
          <p:spPr>
            <a:xfrm>
              <a:off x="-1434963" y="-1465050"/>
              <a:ext cx="2909789" cy="2890246"/>
            </a:xfrm>
            <a:custGeom>
              <a:avLst/>
              <a:gdLst/>
              <a:ahLst/>
              <a:cxnLst/>
              <a:rect l="l" t="t" r="r" b="b"/>
              <a:pathLst>
                <a:path w="68341" h="67882" extrusionOk="0">
                  <a:moveTo>
                    <a:pt x="37723" y="18873"/>
                  </a:moveTo>
                  <a:lnTo>
                    <a:pt x="58397" y="24123"/>
                  </a:lnTo>
                  <a:cubicBezTo>
                    <a:pt x="58336" y="24611"/>
                    <a:pt x="58499" y="25120"/>
                    <a:pt x="58845" y="25466"/>
                  </a:cubicBezTo>
                  <a:cubicBezTo>
                    <a:pt x="58906" y="25527"/>
                    <a:pt x="58987" y="25588"/>
                    <a:pt x="59048" y="25649"/>
                  </a:cubicBezTo>
                  <a:lnTo>
                    <a:pt x="43685" y="40849"/>
                  </a:lnTo>
                  <a:cubicBezTo>
                    <a:pt x="43405" y="40628"/>
                    <a:pt x="43061" y="40514"/>
                    <a:pt x="42708" y="40514"/>
                  </a:cubicBezTo>
                  <a:cubicBezTo>
                    <a:pt x="42573" y="40514"/>
                    <a:pt x="42436" y="40530"/>
                    <a:pt x="42301" y="40564"/>
                  </a:cubicBezTo>
                  <a:lnTo>
                    <a:pt x="37214" y="19524"/>
                  </a:lnTo>
                  <a:cubicBezTo>
                    <a:pt x="37275" y="19463"/>
                    <a:pt x="37336" y="19422"/>
                    <a:pt x="37377" y="19381"/>
                  </a:cubicBezTo>
                  <a:cubicBezTo>
                    <a:pt x="37519" y="19218"/>
                    <a:pt x="37641" y="19056"/>
                    <a:pt x="37723" y="18873"/>
                  </a:cubicBezTo>
                  <a:close/>
                  <a:moveTo>
                    <a:pt x="59231" y="25750"/>
                  </a:moveTo>
                  <a:cubicBezTo>
                    <a:pt x="59475" y="25872"/>
                    <a:pt x="59740" y="25934"/>
                    <a:pt x="60025" y="25934"/>
                  </a:cubicBezTo>
                  <a:lnTo>
                    <a:pt x="65946" y="46872"/>
                  </a:lnTo>
                  <a:cubicBezTo>
                    <a:pt x="65580" y="46913"/>
                    <a:pt x="65234" y="47076"/>
                    <a:pt x="64970" y="47320"/>
                  </a:cubicBezTo>
                  <a:cubicBezTo>
                    <a:pt x="64766" y="47544"/>
                    <a:pt x="64624" y="47808"/>
                    <a:pt x="64542" y="48093"/>
                  </a:cubicBezTo>
                  <a:lnTo>
                    <a:pt x="44214" y="42619"/>
                  </a:lnTo>
                  <a:cubicBezTo>
                    <a:pt x="44418" y="42050"/>
                    <a:pt x="44275" y="41398"/>
                    <a:pt x="43848" y="40971"/>
                  </a:cubicBezTo>
                  <a:lnTo>
                    <a:pt x="59231" y="25750"/>
                  </a:lnTo>
                  <a:close/>
                  <a:moveTo>
                    <a:pt x="20243" y="36372"/>
                  </a:moveTo>
                  <a:lnTo>
                    <a:pt x="41060" y="41968"/>
                  </a:lnTo>
                  <a:cubicBezTo>
                    <a:pt x="41019" y="42375"/>
                    <a:pt x="41121" y="42803"/>
                    <a:pt x="41386" y="43148"/>
                  </a:cubicBezTo>
                  <a:lnTo>
                    <a:pt x="26022" y="58349"/>
                  </a:lnTo>
                  <a:lnTo>
                    <a:pt x="26002" y="58308"/>
                  </a:lnTo>
                  <a:cubicBezTo>
                    <a:pt x="25686" y="58010"/>
                    <a:pt x="25280" y="57848"/>
                    <a:pt x="24861" y="57848"/>
                  </a:cubicBezTo>
                  <a:cubicBezTo>
                    <a:pt x="24794" y="57848"/>
                    <a:pt x="24726" y="57852"/>
                    <a:pt x="24659" y="57861"/>
                  </a:cubicBezTo>
                  <a:lnTo>
                    <a:pt x="19389" y="37186"/>
                  </a:lnTo>
                  <a:cubicBezTo>
                    <a:pt x="19592" y="37105"/>
                    <a:pt x="19755" y="37003"/>
                    <a:pt x="19897" y="36861"/>
                  </a:cubicBezTo>
                  <a:cubicBezTo>
                    <a:pt x="20040" y="36718"/>
                    <a:pt x="20162" y="36556"/>
                    <a:pt x="20243" y="36372"/>
                  </a:cubicBezTo>
                  <a:close/>
                  <a:moveTo>
                    <a:pt x="44153" y="42803"/>
                  </a:moveTo>
                  <a:lnTo>
                    <a:pt x="64522" y="48276"/>
                  </a:lnTo>
                  <a:cubicBezTo>
                    <a:pt x="64461" y="48724"/>
                    <a:pt x="64603" y="49151"/>
                    <a:pt x="64888" y="49497"/>
                  </a:cubicBezTo>
                  <a:lnTo>
                    <a:pt x="49240" y="65023"/>
                  </a:lnTo>
                  <a:cubicBezTo>
                    <a:pt x="48956" y="64828"/>
                    <a:pt x="48626" y="64710"/>
                    <a:pt x="48290" y="64710"/>
                  </a:cubicBezTo>
                  <a:cubicBezTo>
                    <a:pt x="48240" y="64710"/>
                    <a:pt x="48191" y="64713"/>
                    <a:pt x="48141" y="64718"/>
                  </a:cubicBezTo>
                  <a:lnTo>
                    <a:pt x="43075" y="43718"/>
                  </a:lnTo>
                  <a:cubicBezTo>
                    <a:pt x="43319" y="43637"/>
                    <a:pt x="43563" y="43494"/>
                    <a:pt x="43766" y="43311"/>
                  </a:cubicBezTo>
                  <a:cubicBezTo>
                    <a:pt x="43766" y="43291"/>
                    <a:pt x="43787" y="43291"/>
                    <a:pt x="43807" y="43271"/>
                  </a:cubicBezTo>
                  <a:lnTo>
                    <a:pt x="43848" y="43230"/>
                  </a:lnTo>
                  <a:cubicBezTo>
                    <a:pt x="43970" y="43108"/>
                    <a:pt x="44072" y="42965"/>
                    <a:pt x="44153" y="42803"/>
                  </a:cubicBezTo>
                  <a:close/>
                  <a:moveTo>
                    <a:pt x="41487" y="43291"/>
                  </a:moveTo>
                  <a:lnTo>
                    <a:pt x="41508" y="43311"/>
                  </a:lnTo>
                  <a:cubicBezTo>
                    <a:pt x="41812" y="43616"/>
                    <a:pt x="42215" y="43779"/>
                    <a:pt x="42634" y="43779"/>
                  </a:cubicBezTo>
                  <a:cubicBezTo>
                    <a:pt x="42719" y="43779"/>
                    <a:pt x="42805" y="43773"/>
                    <a:pt x="42891" y="43759"/>
                  </a:cubicBezTo>
                  <a:lnTo>
                    <a:pt x="47958" y="64759"/>
                  </a:lnTo>
                  <a:cubicBezTo>
                    <a:pt x="47653" y="64820"/>
                    <a:pt x="47388" y="64962"/>
                    <a:pt x="47165" y="65186"/>
                  </a:cubicBezTo>
                  <a:cubicBezTo>
                    <a:pt x="47124" y="65227"/>
                    <a:pt x="47083" y="65267"/>
                    <a:pt x="47042" y="65308"/>
                  </a:cubicBezTo>
                  <a:lnTo>
                    <a:pt x="26470" y="59488"/>
                  </a:lnTo>
                  <a:cubicBezTo>
                    <a:pt x="26470" y="59122"/>
                    <a:pt x="26348" y="58776"/>
                    <a:pt x="26144" y="58491"/>
                  </a:cubicBezTo>
                  <a:lnTo>
                    <a:pt x="41487" y="43291"/>
                  </a:lnTo>
                  <a:close/>
                  <a:moveTo>
                    <a:pt x="52932" y="1"/>
                  </a:moveTo>
                  <a:cubicBezTo>
                    <a:pt x="52638" y="1"/>
                    <a:pt x="52329" y="89"/>
                    <a:pt x="52028" y="294"/>
                  </a:cubicBezTo>
                  <a:cubicBezTo>
                    <a:pt x="50645" y="1234"/>
                    <a:pt x="51471" y="3223"/>
                    <a:pt x="52876" y="3223"/>
                  </a:cubicBezTo>
                  <a:cubicBezTo>
                    <a:pt x="53084" y="3223"/>
                    <a:pt x="53305" y="3179"/>
                    <a:pt x="53534" y="3082"/>
                  </a:cubicBezTo>
                  <a:lnTo>
                    <a:pt x="59170" y="22983"/>
                  </a:lnTo>
                  <a:cubicBezTo>
                    <a:pt x="59069" y="23064"/>
                    <a:pt x="58946" y="23146"/>
                    <a:pt x="58865" y="23248"/>
                  </a:cubicBezTo>
                  <a:cubicBezTo>
                    <a:pt x="58662" y="23431"/>
                    <a:pt x="58519" y="23695"/>
                    <a:pt x="58438" y="23960"/>
                  </a:cubicBezTo>
                  <a:lnTo>
                    <a:pt x="37784" y="18689"/>
                  </a:lnTo>
                  <a:cubicBezTo>
                    <a:pt x="38135" y="17539"/>
                    <a:pt x="37198" y="16640"/>
                    <a:pt x="36223" y="16640"/>
                  </a:cubicBezTo>
                  <a:cubicBezTo>
                    <a:pt x="35784" y="16640"/>
                    <a:pt x="35337" y="16822"/>
                    <a:pt x="34996" y="17245"/>
                  </a:cubicBezTo>
                  <a:cubicBezTo>
                    <a:pt x="34109" y="18382"/>
                    <a:pt x="35038" y="19850"/>
                    <a:pt x="36245" y="19850"/>
                  </a:cubicBezTo>
                  <a:cubicBezTo>
                    <a:pt x="36506" y="19850"/>
                    <a:pt x="36780" y="19781"/>
                    <a:pt x="37051" y="19625"/>
                  </a:cubicBezTo>
                  <a:lnTo>
                    <a:pt x="42138" y="40625"/>
                  </a:lnTo>
                  <a:cubicBezTo>
                    <a:pt x="41935" y="40707"/>
                    <a:pt x="41752" y="40829"/>
                    <a:pt x="41609" y="40992"/>
                  </a:cubicBezTo>
                  <a:lnTo>
                    <a:pt x="41569" y="41032"/>
                  </a:lnTo>
                  <a:lnTo>
                    <a:pt x="41528" y="41053"/>
                  </a:lnTo>
                  <a:cubicBezTo>
                    <a:pt x="41325" y="41256"/>
                    <a:pt x="41182" y="41521"/>
                    <a:pt x="41101" y="41785"/>
                  </a:cubicBezTo>
                  <a:lnTo>
                    <a:pt x="20304" y="36189"/>
                  </a:lnTo>
                  <a:cubicBezTo>
                    <a:pt x="20656" y="35047"/>
                    <a:pt x="19743" y="34115"/>
                    <a:pt x="18763" y="34115"/>
                  </a:cubicBezTo>
                  <a:cubicBezTo>
                    <a:pt x="18381" y="34115"/>
                    <a:pt x="17990" y="34257"/>
                    <a:pt x="17659" y="34582"/>
                  </a:cubicBezTo>
                  <a:cubicBezTo>
                    <a:pt x="16601" y="35639"/>
                    <a:pt x="17423" y="37318"/>
                    <a:pt x="18763" y="37318"/>
                  </a:cubicBezTo>
                  <a:cubicBezTo>
                    <a:pt x="18918" y="37318"/>
                    <a:pt x="19080" y="37296"/>
                    <a:pt x="19246" y="37247"/>
                  </a:cubicBezTo>
                  <a:lnTo>
                    <a:pt x="24496" y="57901"/>
                  </a:lnTo>
                  <a:cubicBezTo>
                    <a:pt x="24211" y="57962"/>
                    <a:pt x="23967" y="58105"/>
                    <a:pt x="23764" y="58308"/>
                  </a:cubicBezTo>
                  <a:cubicBezTo>
                    <a:pt x="23662" y="58410"/>
                    <a:pt x="23581" y="58512"/>
                    <a:pt x="23499" y="58634"/>
                  </a:cubicBezTo>
                  <a:lnTo>
                    <a:pt x="3578" y="52997"/>
                  </a:lnTo>
                  <a:cubicBezTo>
                    <a:pt x="4094" y="51784"/>
                    <a:pt x="3109" y="50781"/>
                    <a:pt x="2091" y="50781"/>
                  </a:cubicBezTo>
                  <a:cubicBezTo>
                    <a:pt x="1624" y="50781"/>
                    <a:pt x="1150" y="50992"/>
                    <a:pt x="810" y="51491"/>
                  </a:cubicBezTo>
                  <a:cubicBezTo>
                    <a:pt x="1" y="52683"/>
                    <a:pt x="1003" y="53990"/>
                    <a:pt x="2130" y="53990"/>
                  </a:cubicBezTo>
                  <a:cubicBezTo>
                    <a:pt x="2505" y="53990"/>
                    <a:pt x="2892" y="53846"/>
                    <a:pt x="3232" y="53506"/>
                  </a:cubicBezTo>
                  <a:cubicBezTo>
                    <a:pt x="3334" y="53404"/>
                    <a:pt x="3435" y="53282"/>
                    <a:pt x="3496" y="53160"/>
                  </a:cubicBezTo>
                  <a:lnTo>
                    <a:pt x="23397" y="58797"/>
                  </a:lnTo>
                  <a:cubicBezTo>
                    <a:pt x="22878" y="59969"/>
                    <a:pt x="23831" y="61034"/>
                    <a:pt x="24867" y="61034"/>
                  </a:cubicBezTo>
                  <a:cubicBezTo>
                    <a:pt x="25251" y="61034"/>
                    <a:pt x="25646" y="60888"/>
                    <a:pt x="25982" y="60547"/>
                  </a:cubicBezTo>
                  <a:cubicBezTo>
                    <a:pt x="26226" y="60302"/>
                    <a:pt x="26389" y="59997"/>
                    <a:pt x="26429" y="59651"/>
                  </a:cubicBezTo>
                  <a:lnTo>
                    <a:pt x="46920" y="65451"/>
                  </a:lnTo>
                  <a:cubicBezTo>
                    <a:pt x="46261" y="66537"/>
                    <a:pt x="47062" y="67882"/>
                    <a:pt x="48284" y="67882"/>
                  </a:cubicBezTo>
                  <a:cubicBezTo>
                    <a:pt x="48344" y="67882"/>
                    <a:pt x="48405" y="67879"/>
                    <a:pt x="48467" y="67872"/>
                  </a:cubicBezTo>
                  <a:cubicBezTo>
                    <a:pt x="49769" y="67709"/>
                    <a:pt x="50339" y="66102"/>
                    <a:pt x="49403" y="65166"/>
                  </a:cubicBezTo>
                  <a:lnTo>
                    <a:pt x="49362" y="65125"/>
                  </a:lnTo>
                  <a:lnTo>
                    <a:pt x="65010" y="49619"/>
                  </a:lnTo>
                  <a:cubicBezTo>
                    <a:pt x="65350" y="49932"/>
                    <a:pt x="65721" y="50064"/>
                    <a:pt x="66075" y="50064"/>
                  </a:cubicBezTo>
                  <a:cubicBezTo>
                    <a:pt x="67306" y="50064"/>
                    <a:pt x="68340" y="48469"/>
                    <a:pt x="67219" y="47331"/>
                  </a:cubicBezTo>
                  <a:lnTo>
                    <a:pt x="67219" y="47331"/>
                  </a:lnTo>
                  <a:cubicBezTo>
                    <a:pt x="67222" y="47334"/>
                    <a:pt x="67225" y="47337"/>
                    <a:pt x="67228" y="47340"/>
                  </a:cubicBezTo>
                  <a:lnTo>
                    <a:pt x="67208" y="47320"/>
                  </a:lnTo>
                  <a:lnTo>
                    <a:pt x="67208" y="47320"/>
                  </a:lnTo>
                  <a:cubicBezTo>
                    <a:pt x="67212" y="47324"/>
                    <a:pt x="67215" y="47327"/>
                    <a:pt x="67219" y="47331"/>
                  </a:cubicBezTo>
                  <a:lnTo>
                    <a:pt x="67219" y="47331"/>
                  </a:lnTo>
                  <a:cubicBezTo>
                    <a:pt x="66915" y="47032"/>
                    <a:pt x="66532" y="46872"/>
                    <a:pt x="66129" y="46872"/>
                  </a:cubicBezTo>
                  <a:lnTo>
                    <a:pt x="60188" y="25913"/>
                  </a:lnTo>
                  <a:cubicBezTo>
                    <a:pt x="61144" y="25791"/>
                    <a:pt x="61775" y="24835"/>
                    <a:pt x="61510" y="23899"/>
                  </a:cubicBezTo>
                  <a:cubicBezTo>
                    <a:pt x="61308" y="23198"/>
                    <a:pt x="60653" y="22748"/>
                    <a:pt x="59965" y="22748"/>
                  </a:cubicBezTo>
                  <a:cubicBezTo>
                    <a:pt x="59753" y="22748"/>
                    <a:pt x="59539" y="22790"/>
                    <a:pt x="59333" y="22881"/>
                  </a:cubicBezTo>
                  <a:lnTo>
                    <a:pt x="53696" y="2980"/>
                  </a:lnTo>
                  <a:cubicBezTo>
                    <a:pt x="53819" y="2919"/>
                    <a:pt x="53941" y="2818"/>
                    <a:pt x="54042" y="2736"/>
                  </a:cubicBezTo>
                  <a:cubicBezTo>
                    <a:pt x="55147" y="1615"/>
                    <a:pt x="54182" y="1"/>
                    <a:pt x="529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1" name="Google Shape;2861;p7"/>
            <p:cNvGrpSpPr/>
            <p:nvPr/>
          </p:nvGrpSpPr>
          <p:grpSpPr>
            <a:xfrm>
              <a:off x="5022609" y="3507950"/>
              <a:ext cx="5360247" cy="2890316"/>
              <a:chOff x="5022609" y="3507950"/>
              <a:chExt cx="5360247" cy="2890316"/>
            </a:xfrm>
          </p:grpSpPr>
          <p:sp>
            <p:nvSpPr>
              <p:cNvPr id="2862" name="Google Shape;2862;p7"/>
              <p:cNvSpPr/>
              <p:nvPr/>
            </p:nvSpPr>
            <p:spPr>
              <a:xfrm>
                <a:off x="5022609" y="4390465"/>
                <a:ext cx="3217200" cy="858500"/>
              </a:xfrm>
              <a:custGeom>
                <a:avLst/>
                <a:gdLst/>
                <a:ahLst/>
                <a:cxnLst/>
                <a:rect l="l" t="t" r="r" b="b"/>
                <a:pathLst>
                  <a:path w="128688" h="34340" extrusionOk="0">
                    <a:moveTo>
                      <a:pt x="698" y="34340"/>
                    </a:moveTo>
                    <a:cubicBezTo>
                      <a:pt x="1562" y="31217"/>
                      <a:pt x="-3754" y="18125"/>
                      <a:pt x="5882" y="15600"/>
                    </a:cubicBezTo>
                    <a:cubicBezTo>
                      <a:pt x="15518" y="13075"/>
                      <a:pt x="43960" y="21780"/>
                      <a:pt x="58513" y="19188"/>
                    </a:cubicBezTo>
                    <a:cubicBezTo>
                      <a:pt x="73066" y="16596"/>
                      <a:pt x="81506" y="980"/>
                      <a:pt x="93202" y="50"/>
                    </a:cubicBezTo>
                    <a:cubicBezTo>
                      <a:pt x="104898" y="-880"/>
                      <a:pt x="122774" y="11347"/>
                      <a:pt x="128688" y="13606"/>
                    </a:cubicBezTo>
                  </a:path>
                </a:pathLst>
              </a:custGeom>
              <a:noFill/>
              <a:ln w="19050" cap="flat" cmpd="sng">
                <a:solidFill>
                  <a:schemeClr val="dk2"/>
                </a:solidFill>
                <a:prstDash val="solid"/>
                <a:round/>
                <a:headEnd type="none" w="med" len="med"/>
                <a:tailEnd type="none" w="med" len="med"/>
              </a:ln>
            </p:spPr>
          </p:sp>
          <p:sp>
            <p:nvSpPr>
              <p:cNvPr id="2863" name="Google Shape;2863;p7"/>
              <p:cNvSpPr/>
              <p:nvPr/>
            </p:nvSpPr>
            <p:spPr>
              <a:xfrm>
                <a:off x="7905132" y="3507950"/>
                <a:ext cx="2477724" cy="2890316"/>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4" name="Google Shape;2864;p7"/>
            <p:cNvSpPr/>
            <p:nvPr/>
          </p:nvSpPr>
          <p:spPr>
            <a:xfrm>
              <a:off x="-589450" y="3316625"/>
              <a:ext cx="2477669" cy="2583907"/>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65"/>
        <p:cNvGrpSpPr/>
        <p:nvPr/>
      </p:nvGrpSpPr>
      <p:grpSpPr>
        <a:xfrm>
          <a:off x="0" y="0"/>
          <a:ext cx="0" cy="0"/>
          <a:chOff x="0" y="0"/>
          <a:chExt cx="0" cy="0"/>
        </a:xfrm>
      </p:grpSpPr>
      <p:sp>
        <p:nvSpPr>
          <p:cNvPr id="2866" name="Google Shape;2866;p8"/>
          <p:cNvSpPr txBox="1">
            <a:spLocks noGrp="1"/>
          </p:cNvSpPr>
          <p:nvPr>
            <p:ph type="title"/>
          </p:nvPr>
        </p:nvSpPr>
        <p:spPr>
          <a:xfrm>
            <a:off x="1714950" y="1460850"/>
            <a:ext cx="5714100" cy="22218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8500"/>
              <a:buNone/>
              <a:defRPr sz="9000"/>
            </a:lvl1pPr>
            <a:lvl2pPr lvl="1" rtl="0">
              <a:lnSpc>
                <a:spcPct val="80000"/>
              </a:lnSpc>
              <a:spcBef>
                <a:spcPts val="0"/>
              </a:spcBef>
              <a:spcAft>
                <a:spcPts val="0"/>
              </a:spcAft>
              <a:buSzPts val="3600"/>
              <a:buNone/>
              <a:defRPr/>
            </a:lvl2pPr>
            <a:lvl3pPr lvl="2" rtl="0">
              <a:lnSpc>
                <a:spcPct val="80000"/>
              </a:lnSpc>
              <a:spcBef>
                <a:spcPts val="0"/>
              </a:spcBef>
              <a:spcAft>
                <a:spcPts val="0"/>
              </a:spcAft>
              <a:buSzPts val="3600"/>
              <a:buNone/>
              <a:defRPr/>
            </a:lvl3pPr>
            <a:lvl4pPr lvl="3" rtl="0">
              <a:lnSpc>
                <a:spcPct val="80000"/>
              </a:lnSpc>
              <a:spcBef>
                <a:spcPts val="0"/>
              </a:spcBef>
              <a:spcAft>
                <a:spcPts val="0"/>
              </a:spcAft>
              <a:buSzPts val="3600"/>
              <a:buNone/>
              <a:defRPr/>
            </a:lvl4pPr>
            <a:lvl5pPr lvl="4" rtl="0">
              <a:lnSpc>
                <a:spcPct val="80000"/>
              </a:lnSpc>
              <a:spcBef>
                <a:spcPts val="0"/>
              </a:spcBef>
              <a:spcAft>
                <a:spcPts val="0"/>
              </a:spcAft>
              <a:buSzPts val="3600"/>
              <a:buNone/>
              <a:defRPr/>
            </a:lvl5pPr>
            <a:lvl6pPr lvl="5" rtl="0">
              <a:lnSpc>
                <a:spcPct val="80000"/>
              </a:lnSpc>
              <a:spcBef>
                <a:spcPts val="0"/>
              </a:spcBef>
              <a:spcAft>
                <a:spcPts val="0"/>
              </a:spcAft>
              <a:buSzPts val="3600"/>
              <a:buNone/>
              <a:defRPr/>
            </a:lvl6pPr>
            <a:lvl7pPr lvl="6" rtl="0">
              <a:lnSpc>
                <a:spcPct val="80000"/>
              </a:lnSpc>
              <a:spcBef>
                <a:spcPts val="0"/>
              </a:spcBef>
              <a:spcAft>
                <a:spcPts val="0"/>
              </a:spcAft>
              <a:buSzPts val="3600"/>
              <a:buNone/>
              <a:defRPr/>
            </a:lvl7pPr>
            <a:lvl8pPr lvl="7" rtl="0">
              <a:lnSpc>
                <a:spcPct val="80000"/>
              </a:lnSpc>
              <a:spcBef>
                <a:spcPts val="0"/>
              </a:spcBef>
              <a:spcAft>
                <a:spcPts val="0"/>
              </a:spcAft>
              <a:buSzPts val="3600"/>
              <a:buNone/>
              <a:defRPr/>
            </a:lvl8pPr>
            <a:lvl9pPr lvl="8" rtl="0">
              <a:lnSpc>
                <a:spcPct val="80000"/>
              </a:lnSpc>
              <a:spcBef>
                <a:spcPts val="0"/>
              </a:spcBef>
              <a:spcAft>
                <a:spcPts val="0"/>
              </a:spcAft>
              <a:buSzPts val="3600"/>
              <a:buNone/>
              <a:defRPr/>
            </a:lvl9pPr>
          </a:lstStyle>
          <a:p>
            <a:endParaRPr/>
          </a:p>
        </p:txBody>
      </p:sp>
      <p:grpSp>
        <p:nvGrpSpPr>
          <p:cNvPr id="2867" name="Google Shape;2867;p8"/>
          <p:cNvGrpSpPr/>
          <p:nvPr/>
        </p:nvGrpSpPr>
        <p:grpSpPr>
          <a:xfrm>
            <a:off x="-681117" y="-1061075"/>
            <a:ext cx="10506233" cy="7265650"/>
            <a:chOff x="-831951" y="-1058712"/>
            <a:chExt cx="10506233" cy="7265650"/>
          </a:xfrm>
        </p:grpSpPr>
        <p:sp>
          <p:nvSpPr>
            <p:cNvPr id="2868" name="Google Shape;2868;p8"/>
            <p:cNvSpPr/>
            <p:nvPr/>
          </p:nvSpPr>
          <p:spPr>
            <a:xfrm>
              <a:off x="-831951" y="-816475"/>
              <a:ext cx="2405261" cy="2389107"/>
            </a:xfrm>
            <a:custGeom>
              <a:avLst/>
              <a:gdLst/>
              <a:ahLst/>
              <a:cxnLst/>
              <a:rect l="l" t="t" r="r" b="b"/>
              <a:pathLst>
                <a:path w="68341" h="67882" extrusionOk="0">
                  <a:moveTo>
                    <a:pt x="37723" y="18873"/>
                  </a:moveTo>
                  <a:lnTo>
                    <a:pt x="58397" y="24123"/>
                  </a:lnTo>
                  <a:cubicBezTo>
                    <a:pt x="58336" y="24611"/>
                    <a:pt x="58499" y="25120"/>
                    <a:pt x="58845" y="25466"/>
                  </a:cubicBezTo>
                  <a:cubicBezTo>
                    <a:pt x="58906" y="25527"/>
                    <a:pt x="58987" y="25588"/>
                    <a:pt x="59048" y="25649"/>
                  </a:cubicBezTo>
                  <a:lnTo>
                    <a:pt x="43685" y="40849"/>
                  </a:lnTo>
                  <a:cubicBezTo>
                    <a:pt x="43405" y="40628"/>
                    <a:pt x="43061" y="40514"/>
                    <a:pt x="42708" y="40514"/>
                  </a:cubicBezTo>
                  <a:cubicBezTo>
                    <a:pt x="42573" y="40514"/>
                    <a:pt x="42436" y="40530"/>
                    <a:pt x="42301" y="40564"/>
                  </a:cubicBezTo>
                  <a:lnTo>
                    <a:pt x="37214" y="19524"/>
                  </a:lnTo>
                  <a:cubicBezTo>
                    <a:pt x="37275" y="19463"/>
                    <a:pt x="37336" y="19422"/>
                    <a:pt x="37377" y="19381"/>
                  </a:cubicBezTo>
                  <a:cubicBezTo>
                    <a:pt x="37519" y="19218"/>
                    <a:pt x="37641" y="19056"/>
                    <a:pt x="37723" y="18873"/>
                  </a:cubicBezTo>
                  <a:close/>
                  <a:moveTo>
                    <a:pt x="59231" y="25750"/>
                  </a:moveTo>
                  <a:cubicBezTo>
                    <a:pt x="59475" y="25872"/>
                    <a:pt x="59740" y="25934"/>
                    <a:pt x="60025" y="25934"/>
                  </a:cubicBezTo>
                  <a:lnTo>
                    <a:pt x="65946" y="46872"/>
                  </a:lnTo>
                  <a:cubicBezTo>
                    <a:pt x="65580" y="46913"/>
                    <a:pt x="65234" y="47076"/>
                    <a:pt x="64970" y="47320"/>
                  </a:cubicBezTo>
                  <a:cubicBezTo>
                    <a:pt x="64766" y="47544"/>
                    <a:pt x="64624" y="47808"/>
                    <a:pt x="64542" y="48093"/>
                  </a:cubicBezTo>
                  <a:lnTo>
                    <a:pt x="44214" y="42619"/>
                  </a:lnTo>
                  <a:cubicBezTo>
                    <a:pt x="44418" y="42050"/>
                    <a:pt x="44275" y="41398"/>
                    <a:pt x="43848" y="40971"/>
                  </a:cubicBezTo>
                  <a:lnTo>
                    <a:pt x="59231" y="25750"/>
                  </a:lnTo>
                  <a:close/>
                  <a:moveTo>
                    <a:pt x="20243" y="36372"/>
                  </a:moveTo>
                  <a:lnTo>
                    <a:pt x="41060" y="41968"/>
                  </a:lnTo>
                  <a:cubicBezTo>
                    <a:pt x="41019" y="42375"/>
                    <a:pt x="41121" y="42803"/>
                    <a:pt x="41386" y="43148"/>
                  </a:cubicBezTo>
                  <a:lnTo>
                    <a:pt x="26022" y="58349"/>
                  </a:lnTo>
                  <a:lnTo>
                    <a:pt x="26002" y="58308"/>
                  </a:lnTo>
                  <a:cubicBezTo>
                    <a:pt x="25686" y="58010"/>
                    <a:pt x="25280" y="57848"/>
                    <a:pt x="24861" y="57848"/>
                  </a:cubicBezTo>
                  <a:cubicBezTo>
                    <a:pt x="24794" y="57848"/>
                    <a:pt x="24726" y="57852"/>
                    <a:pt x="24659" y="57861"/>
                  </a:cubicBezTo>
                  <a:lnTo>
                    <a:pt x="19389" y="37186"/>
                  </a:lnTo>
                  <a:cubicBezTo>
                    <a:pt x="19592" y="37105"/>
                    <a:pt x="19755" y="37003"/>
                    <a:pt x="19897" y="36861"/>
                  </a:cubicBezTo>
                  <a:cubicBezTo>
                    <a:pt x="20040" y="36718"/>
                    <a:pt x="20162" y="36556"/>
                    <a:pt x="20243" y="36372"/>
                  </a:cubicBezTo>
                  <a:close/>
                  <a:moveTo>
                    <a:pt x="44153" y="42803"/>
                  </a:moveTo>
                  <a:lnTo>
                    <a:pt x="64522" y="48276"/>
                  </a:lnTo>
                  <a:cubicBezTo>
                    <a:pt x="64461" y="48724"/>
                    <a:pt x="64603" y="49151"/>
                    <a:pt x="64888" y="49497"/>
                  </a:cubicBezTo>
                  <a:lnTo>
                    <a:pt x="49240" y="65023"/>
                  </a:lnTo>
                  <a:cubicBezTo>
                    <a:pt x="48956" y="64828"/>
                    <a:pt x="48626" y="64710"/>
                    <a:pt x="48290" y="64710"/>
                  </a:cubicBezTo>
                  <a:cubicBezTo>
                    <a:pt x="48240" y="64710"/>
                    <a:pt x="48191" y="64713"/>
                    <a:pt x="48141" y="64718"/>
                  </a:cubicBezTo>
                  <a:lnTo>
                    <a:pt x="43075" y="43718"/>
                  </a:lnTo>
                  <a:cubicBezTo>
                    <a:pt x="43319" y="43637"/>
                    <a:pt x="43563" y="43494"/>
                    <a:pt x="43766" y="43311"/>
                  </a:cubicBezTo>
                  <a:cubicBezTo>
                    <a:pt x="43766" y="43291"/>
                    <a:pt x="43787" y="43291"/>
                    <a:pt x="43807" y="43271"/>
                  </a:cubicBezTo>
                  <a:lnTo>
                    <a:pt x="43848" y="43230"/>
                  </a:lnTo>
                  <a:cubicBezTo>
                    <a:pt x="43970" y="43108"/>
                    <a:pt x="44072" y="42965"/>
                    <a:pt x="44153" y="42803"/>
                  </a:cubicBezTo>
                  <a:close/>
                  <a:moveTo>
                    <a:pt x="41487" y="43291"/>
                  </a:moveTo>
                  <a:lnTo>
                    <a:pt x="41508" y="43311"/>
                  </a:lnTo>
                  <a:cubicBezTo>
                    <a:pt x="41812" y="43616"/>
                    <a:pt x="42215" y="43779"/>
                    <a:pt x="42634" y="43779"/>
                  </a:cubicBezTo>
                  <a:cubicBezTo>
                    <a:pt x="42719" y="43779"/>
                    <a:pt x="42805" y="43773"/>
                    <a:pt x="42891" y="43759"/>
                  </a:cubicBezTo>
                  <a:lnTo>
                    <a:pt x="47958" y="64759"/>
                  </a:lnTo>
                  <a:cubicBezTo>
                    <a:pt x="47653" y="64820"/>
                    <a:pt x="47388" y="64962"/>
                    <a:pt x="47165" y="65186"/>
                  </a:cubicBezTo>
                  <a:cubicBezTo>
                    <a:pt x="47124" y="65227"/>
                    <a:pt x="47083" y="65267"/>
                    <a:pt x="47042" y="65308"/>
                  </a:cubicBezTo>
                  <a:lnTo>
                    <a:pt x="26470" y="59488"/>
                  </a:lnTo>
                  <a:cubicBezTo>
                    <a:pt x="26470" y="59122"/>
                    <a:pt x="26348" y="58776"/>
                    <a:pt x="26144" y="58491"/>
                  </a:cubicBezTo>
                  <a:lnTo>
                    <a:pt x="41487" y="43291"/>
                  </a:lnTo>
                  <a:close/>
                  <a:moveTo>
                    <a:pt x="52932" y="1"/>
                  </a:moveTo>
                  <a:cubicBezTo>
                    <a:pt x="52638" y="1"/>
                    <a:pt x="52329" y="89"/>
                    <a:pt x="52028" y="294"/>
                  </a:cubicBezTo>
                  <a:cubicBezTo>
                    <a:pt x="50645" y="1234"/>
                    <a:pt x="51471" y="3223"/>
                    <a:pt x="52876" y="3223"/>
                  </a:cubicBezTo>
                  <a:cubicBezTo>
                    <a:pt x="53084" y="3223"/>
                    <a:pt x="53305" y="3179"/>
                    <a:pt x="53534" y="3082"/>
                  </a:cubicBezTo>
                  <a:lnTo>
                    <a:pt x="59170" y="22983"/>
                  </a:lnTo>
                  <a:cubicBezTo>
                    <a:pt x="59069" y="23064"/>
                    <a:pt x="58946" y="23146"/>
                    <a:pt x="58865" y="23248"/>
                  </a:cubicBezTo>
                  <a:cubicBezTo>
                    <a:pt x="58662" y="23431"/>
                    <a:pt x="58519" y="23695"/>
                    <a:pt x="58438" y="23960"/>
                  </a:cubicBezTo>
                  <a:lnTo>
                    <a:pt x="37784" y="18689"/>
                  </a:lnTo>
                  <a:cubicBezTo>
                    <a:pt x="38135" y="17539"/>
                    <a:pt x="37198" y="16640"/>
                    <a:pt x="36223" y="16640"/>
                  </a:cubicBezTo>
                  <a:cubicBezTo>
                    <a:pt x="35784" y="16640"/>
                    <a:pt x="35337" y="16822"/>
                    <a:pt x="34996" y="17245"/>
                  </a:cubicBezTo>
                  <a:cubicBezTo>
                    <a:pt x="34109" y="18382"/>
                    <a:pt x="35038" y="19850"/>
                    <a:pt x="36245" y="19850"/>
                  </a:cubicBezTo>
                  <a:cubicBezTo>
                    <a:pt x="36506" y="19850"/>
                    <a:pt x="36780" y="19781"/>
                    <a:pt x="37051" y="19625"/>
                  </a:cubicBezTo>
                  <a:lnTo>
                    <a:pt x="42138" y="40625"/>
                  </a:lnTo>
                  <a:cubicBezTo>
                    <a:pt x="41935" y="40707"/>
                    <a:pt x="41752" y="40829"/>
                    <a:pt x="41609" y="40992"/>
                  </a:cubicBezTo>
                  <a:lnTo>
                    <a:pt x="41569" y="41032"/>
                  </a:lnTo>
                  <a:lnTo>
                    <a:pt x="41528" y="41053"/>
                  </a:lnTo>
                  <a:cubicBezTo>
                    <a:pt x="41325" y="41256"/>
                    <a:pt x="41182" y="41521"/>
                    <a:pt x="41101" y="41785"/>
                  </a:cubicBezTo>
                  <a:lnTo>
                    <a:pt x="20304" y="36189"/>
                  </a:lnTo>
                  <a:cubicBezTo>
                    <a:pt x="20656" y="35047"/>
                    <a:pt x="19743" y="34115"/>
                    <a:pt x="18763" y="34115"/>
                  </a:cubicBezTo>
                  <a:cubicBezTo>
                    <a:pt x="18381" y="34115"/>
                    <a:pt x="17990" y="34257"/>
                    <a:pt x="17659" y="34582"/>
                  </a:cubicBezTo>
                  <a:cubicBezTo>
                    <a:pt x="16601" y="35639"/>
                    <a:pt x="17423" y="37318"/>
                    <a:pt x="18763" y="37318"/>
                  </a:cubicBezTo>
                  <a:cubicBezTo>
                    <a:pt x="18918" y="37318"/>
                    <a:pt x="19080" y="37296"/>
                    <a:pt x="19246" y="37247"/>
                  </a:cubicBezTo>
                  <a:lnTo>
                    <a:pt x="24496" y="57901"/>
                  </a:lnTo>
                  <a:cubicBezTo>
                    <a:pt x="24211" y="57962"/>
                    <a:pt x="23967" y="58105"/>
                    <a:pt x="23764" y="58308"/>
                  </a:cubicBezTo>
                  <a:cubicBezTo>
                    <a:pt x="23662" y="58410"/>
                    <a:pt x="23581" y="58512"/>
                    <a:pt x="23499" y="58634"/>
                  </a:cubicBezTo>
                  <a:lnTo>
                    <a:pt x="3578" y="52997"/>
                  </a:lnTo>
                  <a:cubicBezTo>
                    <a:pt x="4094" y="51784"/>
                    <a:pt x="3109" y="50781"/>
                    <a:pt x="2091" y="50781"/>
                  </a:cubicBezTo>
                  <a:cubicBezTo>
                    <a:pt x="1624" y="50781"/>
                    <a:pt x="1150" y="50992"/>
                    <a:pt x="810" y="51491"/>
                  </a:cubicBezTo>
                  <a:cubicBezTo>
                    <a:pt x="1" y="52683"/>
                    <a:pt x="1003" y="53990"/>
                    <a:pt x="2130" y="53990"/>
                  </a:cubicBezTo>
                  <a:cubicBezTo>
                    <a:pt x="2505" y="53990"/>
                    <a:pt x="2892" y="53846"/>
                    <a:pt x="3232" y="53506"/>
                  </a:cubicBezTo>
                  <a:cubicBezTo>
                    <a:pt x="3334" y="53404"/>
                    <a:pt x="3435" y="53282"/>
                    <a:pt x="3496" y="53160"/>
                  </a:cubicBezTo>
                  <a:lnTo>
                    <a:pt x="23397" y="58797"/>
                  </a:lnTo>
                  <a:cubicBezTo>
                    <a:pt x="22878" y="59969"/>
                    <a:pt x="23831" y="61034"/>
                    <a:pt x="24867" y="61034"/>
                  </a:cubicBezTo>
                  <a:cubicBezTo>
                    <a:pt x="25251" y="61034"/>
                    <a:pt x="25646" y="60888"/>
                    <a:pt x="25982" y="60547"/>
                  </a:cubicBezTo>
                  <a:cubicBezTo>
                    <a:pt x="26226" y="60302"/>
                    <a:pt x="26389" y="59997"/>
                    <a:pt x="26429" y="59651"/>
                  </a:cubicBezTo>
                  <a:lnTo>
                    <a:pt x="46920" y="65451"/>
                  </a:lnTo>
                  <a:cubicBezTo>
                    <a:pt x="46261" y="66537"/>
                    <a:pt x="47062" y="67882"/>
                    <a:pt x="48284" y="67882"/>
                  </a:cubicBezTo>
                  <a:cubicBezTo>
                    <a:pt x="48344" y="67882"/>
                    <a:pt x="48405" y="67879"/>
                    <a:pt x="48467" y="67872"/>
                  </a:cubicBezTo>
                  <a:cubicBezTo>
                    <a:pt x="49769" y="67709"/>
                    <a:pt x="50339" y="66102"/>
                    <a:pt x="49403" y="65166"/>
                  </a:cubicBezTo>
                  <a:lnTo>
                    <a:pt x="49362" y="65125"/>
                  </a:lnTo>
                  <a:lnTo>
                    <a:pt x="65010" y="49619"/>
                  </a:lnTo>
                  <a:cubicBezTo>
                    <a:pt x="65350" y="49932"/>
                    <a:pt x="65721" y="50064"/>
                    <a:pt x="66075" y="50064"/>
                  </a:cubicBezTo>
                  <a:cubicBezTo>
                    <a:pt x="67306" y="50064"/>
                    <a:pt x="68340" y="48469"/>
                    <a:pt x="67219" y="47331"/>
                  </a:cubicBezTo>
                  <a:lnTo>
                    <a:pt x="67219" y="47331"/>
                  </a:lnTo>
                  <a:cubicBezTo>
                    <a:pt x="67222" y="47334"/>
                    <a:pt x="67225" y="47337"/>
                    <a:pt x="67228" y="47340"/>
                  </a:cubicBezTo>
                  <a:lnTo>
                    <a:pt x="67208" y="47320"/>
                  </a:lnTo>
                  <a:lnTo>
                    <a:pt x="67208" y="47320"/>
                  </a:lnTo>
                  <a:cubicBezTo>
                    <a:pt x="67212" y="47324"/>
                    <a:pt x="67215" y="47327"/>
                    <a:pt x="67219" y="47331"/>
                  </a:cubicBezTo>
                  <a:lnTo>
                    <a:pt x="67219" y="47331"/>
                  </a:lnTo>
                  <a:cubicBezTo>
                    <a:pt x="66915" y="47032"/>
                    <a:pt x="66532" y="46872"/>
                    <a:pt x="66129" y="46872"/>
                  </a:cubicBezTo>
                  <a:lnTo>
                    <a:pt x="60188" y="25913"/>
                  </a:lnTo>
                  <a:cubicBezTo>
                    <a:pt x="61144" y="25791"/>
                    <a:pt x="61775" y="24835"/>
                    <a:pt x="61510" y="23899"/>
                  </a:cubicBezTo>
                  <a:cubicBezTo>
                    <a:pt x="61308" y="23198"/>
                    <a:pt x="60653" y="22748"/>
                    <a:pt x="59965" y="22748"/>
                  </a:cubicBezTo>
                  <a:cubicBezTo>
                    <a:pt x="59753" y="22748"/>
                    <a:pt x="59539" y="22790"/>
                    <a:pt x="59333" y="22881"/>
                  </a:cubicBezTo>
                  <a:lnTo>
                    <a:pt x="53696" y="2980"/>
                  </a:lnTo>
                  <a:cubicBezTo>
                    <a:pt x="53819" y="2919"/>
                    <a:pt x="53941" y="2818"/>
                    <a:pt x="54042" y="2736"/>
                  </a:cubicBezTo>
                  <a:cubicBezTo>
                    <a:pt x="55147" y="1615"/>
                    <a:pt x="54182" y="1"/>
                    <a:pt x="529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9" name="Google Shape;2869;p8"/>
            <p:cNvGrpSpPr/>
            <p:nvPr/>
          </p:nvGrpSpPr>
          <p:grpSpPr>
            <a:xfrm>
              <a:off x="3734402" y="4032073"/>
              <a:ext cx="5910876" cy="1684007"/>
              <a:chOff x="4791327" y="3919371"/>
              <a:chExt cx="4838238" cy="1378413"/>
            </a:xfrm>
          </p:grpSpPr>
          <p:sp>
            <p:nvSpPr>
              <p:cNvPr id="2870" name="Google Shape;2870;p8"/>
              <p:cNvSpPr/>
              <p:nvPr/>
            </p:nvSpPr>
            <p:spPr>
              <a:xfrm rot="10800000" flipH="1">
                <a:off x="6771400" y="3919371"/>
                <a:ext cx="3774" cy="3774"/>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
              <p:cNvSpPr/>
              <p:nvPr/>
            </p:nvSpPr>
            <p:spPr>
              <a:xfrm rot="10800000" flipH="1">
                <a:off x="6675263" y="3922376"/>
                <a:ext cx="3004" cy="3004"/>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
              <p:cNvSpPr/>
              <p:nvPr/>
            </p:nvSpPr>
            <p:spPr>
              <a:xfrm rot="10800000" flipH="1">
                <a:off x="6866255" y="3921899"/>
                <a:ext cx="5276" cy="3481"/>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
              <p:cNvSpPr/>
              <p:nvPr/>
            </p:nvSpPr>
            <p:spPr>
              <a:xfrm rot="10800000" flipH="1">
                <a:off x="6962282" y="3925343"/>
                <a:ext cx="5972" cy="6009"/>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
              <p:cNvSpPr/>
              <p:nvPr/>
            </p:nvSpPr>
            <p:spPr>
              <a:xfrm rot="10800000" flipH="1">
                <a:off x="6580556" y="3930583"/>
                <a:ext cx="1539" cy="1502"/>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
              <p:cNvSpPr/>
              <p:nvPr/>
            </p:nvSpPr>
            <p:spPr>
              <a:xfrm rot="10800000" flipH="1">
                <a:off x="7056696" y="3936298"/>
                <a:ext cx="7731" cy="5496"/>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
              <p:cNvSpPr/>
              <p:nvPr/>
            </p:nvSpPr>
            <p:spPr>
              <a:xfrm rot="10800000" flipH="1">
                <a:off x="6485151" y="3943259"/>
                <a:ext cx="769" cy="37"/>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
              <p:cNvSpPr/>
              <p:nvPr/>
            </p:nvSpPr>
            <p:spPr>
              <a:xfrm rot="10800000" flipH="1">
                <a:off x="7152394" y="3947729"/>
                <a:ext cx="7474" cy="7474"/>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
              <p:cNvSpPr/>
              <p:nvPr/>
            </p:nvSpPr>
            <p:spPr>
              <a:xfrm rot="10800000" flipH="1">
                <a:off x="7245709" y="3965608"/>
                <a:ext cx="9782" cy="6155"/>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
              <p:cNvSpPr/>
              <p:nvPr/>
            </p:nvSpPr>
            <p:spPr>
              <a:xfrm rot="10800000" flipH="1">
                <a:off x="7340234" y="3981875"/>
                <a:ext cx="10845" cy="10002"/>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
              <p:cNvSpPr/>
              <p:nvPr/>
            </p:nvSpPr>
            <p:spPr>
              <a:xfrm rot="10800000" flipH="1">
                <a:off x="6665555" y="3989459"/>
                <a:ext cx="3774" cy="3224"/>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
              <p:cNvSpPr/>
              <p:nvPr/>
            </p:nvSpPr>
            <p:spPr>
              <a:xfrm rot="10800000" flipH="1">
                <a:off x="6760226" y="3990228"/>
                <a:ext cx="5276" cy="4506"/>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
              <p:cNvSpPr/>
              <p:nvPr/>
            </p:nvSpPr>
            <p:spPr>
              <a:xfrm rot="10800000" flipH="1">
                <a:off x="6569381" y="3992463"/>
                <a:ext cx="3004" cy="3004"/>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
              <p:cNvSpPr/>
              <p:nvPr/>
            </p:nvSpPr>
            <p:spPr>
              <a:xfrm rot="10800000" flipH="1">
                <a:off x="6856399" y="3995431"/>
                <a:ext cx="6009" cy="5239"/>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
              <p:cNvSpPr/>
              <p:nvPr/>
            </p:nvSpPr>
            <p:spPr>
              <a:xfrm rot="10800000" flipH="1">
                <a:off x="6474710" y="4000633"/>
                <a:ext cx="1502" cy="1539"/>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
              <p:cNvSpPr/>
              <p:nvPr/>
            </p:nvSpPr>
            <p:spPr>
              <a:xfrm rot="10800000" flipH="1">
                <a:off x="6951840" y="4004370"/>
                <a:ext cx="6741" cy="6741"/>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
              <p:cNvSpPr/>
              <p:nvPr/>
            </p:nvSpPr>
            <p:spPr>
              <a:xfrm rot="10800000" flipH="1">
                <a:off x="7433440" y="4002026"/>
                <a:ext cx="12713" cy="10588"/>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
              <p:cNvSpPr/>
              <p:nvPr/>
            </p:nvSpPr>
            <p:spPr>
              <a:xfrm rot="10800000" flipH="1">
                <a:off x="6379269" y="401331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
              <p:cNvSpPr/>
              <p:nvPr/>
            </p:nvSpPr>
            <p:spPr>
              <a:xfrm rot="10800000" flipH="1">
                <a:off x="9585746" y="3981948"/>
                <a:ext cx="40081" cy="33707"/>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
              <p:cNvSpPr/>
              <p:nvPr/>
            </p:nvSpPr>
            <p:spPr>
              <a:xfrm rot="10800000" flipH="1">
                <a:off x="7046511" y="4017047"/>
                <a:ext cx="7511" cy="7511"/>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
              <p:cNvSpPr/>
              <p:nvPr/>
            </p:nvSpPr>
            <p:spPr>
              <a:xfrm rot="10800000" flipH="1">
                <a:off x="7526646" y="4023019"/>
                <a:ext cx="12713" cy="11944"/>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
              <p:cNvSpPr/>
              <p:nvPr/>
            </p:nvSpPr>
            <p:spPr>
              <a:xfrm rot="10800000" flipH="1">
                <a:off x="7140450" y="4032545"/>
                <a:ext cx="8976" cy="839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
              <p:cNvSpPr/>
              <p:nvPr/>
            </p:nvSpPr>
            <p:spPr>
              <a:xfrm rot="10800000" flipH="1">
                <a:off x="9495545" y="4015069"/>
                <a:ext cx="39349" cy="32644"/>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
              <p:cNvSpPr/>
              <p:nvPr/>
            </p:nvSpPr>
            <p:spPr>
              <a:xfrm rot="10800000" flipH="1">
                <a:off x="9569553" y="4016278"/>
                <a:ext cx="41584" cy="35245"/>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
              <p:cNvSpPr/>
              <p:nvPr/>
            </p:nvSpPr>
            <p:spPr>
              <a:xfrm rot="10800000" flipH="1">
                <a:off x="7617580" y="4045221"/>
                <a:ext cx="15681" cy="12860"/>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
              <p:cNvSpPr/>
              <p:nvPr/>
            </p:nvSpPr>
            <p:spPr>
              <a:xfrm rot="10800000" flipH="1">
                <a:off x="7234388" y="4050607"/>
                <a:ext cx="10478" cy="9709"/>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
              <p:cNvSpPr/>
              <p:nvPr/>
            </p:nvSpPr>
            <p:spPr>
              <a:xfrm rot="10800000" flipH="1">
                <a:off x="6559672" y="4058814"/>
                <a:ext cx="3774" cy="3737"/>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
              <p:cNvSpPr/>
              <p:nvPr/>
            </p:nvSpPr>
            <p:spPr>
              <a:xfrm rot="10800000" flipH="1">
                <a:off x="6655113" y="4059547"/>
                <a:ext cx="4506" cy="4506"/>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
              <p:cNvSpPr/>
              <p:nvPr/>
            </p:nvSpPr>
            <p:spPr>
              <a:xfrm rot="10800000" flipH="1">
                <a:off x="6463389" y="4063174"/>
                <a:ext cx="3151" cy="194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
              <p:cNvSpPr/>
              <p:nvPr/>
            </p:nvSpPr>
            <p:spPr>
              <a:xfrm rot="10800000" flipH="1">
                <a:off x="6750554" y="4064749"/>
                <a:ext cx="5972" cy="5276"/>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
              <p:cNvSpPr/>
              <p:nvPr/>
            </p:nvSpPr>
            <p:spPr>
              <a:xfrm rot="10800000" flipH="1">
                <a:off x="6368095" y="4070721"/>
                <a:ext cx="2272" cy="1832"/>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
              <p:cNvSpPr/>
              <p:nvPr/>
            </p:nvSpPr>
            <p:spPr>
              <a:xfrm rot="10800000" flipH="1">
                <a:off x="9405343" y="4045368"/>
                <a:ext cx="41803" cy="32094"/>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
              <p:cNvSpPr/>
              <p:nvPr/>
            </p:nvSpPr>
            <p:spPr>
              <a:xfrm rot="10800000" flipH="1">
                <a:off x="6845958" y="4073725"/>
                <a:ext cx="6741" cy="6741"/>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
              <p:cNvSpPr/>
              <p:nvPr/>
            </p:nvSpPr>
            <p:spPr>
              <a:xfrm rot="10800000" flipH="1">
                <a:off x="7326825" y="4070721"/>
                <a:ext cx="13446" cy="10478"/>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
              <p:cNvSpPr/>
              <p:nvPr/>
            </p:nvSpPr>
            <p:spPr>
              <a:xfrm rot="10800000" flipH="1">
                <a:off x="7710786" y="4067277"/>
                <a:ext cx="16414" cy="13922"/>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
              <p:cNvSpPr/>
              <p:nvPr/>
            </p:nvSpPr>
            <p:spPr>
              <a:xfrm rot="10800000" flipH="1">
                <a:off x="6273423" y="4083398"/>
                <a:ext cx="37" cy="769"/>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
              <p:cNvSpPr/>
              <p:nvPr/>
            </p:nvSpPr>
            <p:spPr>
              <a:xfrm rot="10800000" flipH="1">
                <a:off x="9480853" y="4052072"/>
                <a:ext cx="39349" cy="33926"/>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
              <p:cNvSpPr/>
              <p:nvPr/>
            </p:nvSpPr>
            <p:spPr>
              <a:xfrm rot="10800000" flipH="1">
                <a:off x="9553176" y="4050570"/>
                <a:ext cx="42316" cy="35758"/>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
              <p:cNvSpPr/>
              <p:nvPr/>
            </p:nvSpPr>
            <p:spPr>
              <a:xfrm rot="10800000" flipH="1">
                <a:off x="6940666" y="4085632"/>
                <a:ext cx="8976" cy="7511"/>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
              <p:cNvSpPr/>
              <p:nvPr/>
            </p:nvSpPr>
            <p:spPr>
              <a:xfrm rot="10800000" flipH="1">
                <a:off x="7419921" y="4094609"/>
                <a:ext cx="13006" cy="897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
              <p:cNvSpPr/>
              <p:nvPr/>
            </p:nvSpPr>
            <p:spPr>
              <a:xfrm rot="10800000" flipH="1">
                <a:off x="7803222" y="4088893"/>
                <a:ext cx="17916" cy="1542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
              <p:cNvSpPr/>
              <p:nvPr/>
            </p:nvSpPr>
            <p:spPr>
              <a:xfrm rot="10800000" flipH="1">
                <a:off x="9313640" y="4073542"/>
                <a:ext cx="36344" cy="30812"/>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
              <p:cNvSpPr/>
              <p:nvPr/>
            </p:nvSpPr>
            <p:spPr>
              <a:xfrm rot="10800000" flipH="1">
                <a:off x="7033835" y="4101240"/>
                <a:ext cx="10295" cy="9086"/>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
              <p:cNvSpPr/>
              <p:nvPr/>
            </p:nvSpPr>
            <p:spPr>
              <a:xfrm rot="10800000" flipH="1">
                <a:off x="9390432" y="4084130"/>
                <a:ext cx="38799" cy="33450"/>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
              <p:cNvSpPr/>
              <p:nvPr/>
            </p:nvSpPr>
            <p:spPr>
              <a:xfrm rot="10800000" flipH="1">
                <a:off x="9464440" y="4087098"/>
                <a:ext cx="41584" cy="35025"/>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
              <p:cNvSpPr/>
              <p:nvPr/>
            </p:nvSpPr>
            <p:spPr>
              <a:xfrm rot="10800000" flipH="1">
                <a:off x="7897893" y="4109483"/>
                <a:ext cx="20957" cy="15901"/>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
              <p:cNvSpPr/>
              <p:nvPr/>
            </p:nvSpPr>
            <p:spPr>
              <a:xfrm rot="10800000" flipH="1">
                <a:off x="7513969" y="4113514"/>
                <a:ext cx="13446" cy="13153"/>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
              <p:cNvSpPr/>
              <p:nvPr/>
            </p:nvSpPr>
            <p:spPr>
              <a:xfrm rot="10800000" flipH="1">
                <a:off x="7128506" y="4119192"/>
                <a:ext cx="10478" cy="9709"/>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
              <p:cNvSpPr/>
              <p:nvPr/>
            </p:nvSpPr>
            <p:spPr>
              <a:xfrm rot="10800000" flipH="1">
                <a:off x="9221203" y="4098895"/>
                <a:ext cx="35612" cy="30006"/>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
              <p:cNvSpPr/>
              <p:nvPr/>
            </p:nvSpPr>
            <p:spPr>
              <a:xfrm rot="10800000" flipH="1">
                <a:off x="6453094" y="4128865"/>
                <a:ext cx="3737" cy="3774"/>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
              <p:cNvSpPr/>
              <p:nvPr/>
            </p:nvSpPr>
            <p:spPr>
              <a:xfrm rot="10800000" flipH="1">
                <a:off x="6549267" y="4129561"/>
                <a:ext cx="5056" cy="4653"/>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
              <p:cNvSpPr/>
              <p:nvPr/>
            </p:nvSpPr>
            <p:spPr>
              <a:xfrm rot="10800000" flipH="1">
                <a:off x="6357653" y="413260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
              <p:cNvSpPr/>
              <p:nvPr/>
            </p:nvSpPr>
            <p:spPr>
              <a:xfrm rot="10800000" flipH="1">
                <a:off x="6644671" y="4134104"/>
                <a:ext cx="6009" cy="545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
              <p:cNvSpPr/>
              <p:nvPr/>
            </p:nvSpPr>
            <p:spPr>
              <a:xfrm rot="10800000" flipH="1">
                <a:off x="6262212" y="4141798"/>
                <a:ext cx="2088" cy="1282"/>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
              <p:cNvSpPr/>
              <p:nvPr/>
            </p:nvSpPr>
            <p:spPr>
              <a:xfrm rot="10800000" flipH="1">
                <a:off x="7990330" y="4128865"/>
                <a:ext cx="19967" cy="16560"/>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
              <p:cNvSpPr/>
              <p:nvPr/>
            </p:nvSpPr>
            <p:spPr>
              <a:xfrm rot="10800000" flipH="1">
                <a:off x="9299681" y="4114686"/>
                <a:ext cx="37847" cy="32168"/>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
              <p:cNvSpPr/>
              <p:nvPr/>
            </p:nvSpPr>
            <p:spPr>
              <a:xfrm rot="10800000" flipH="1">
                <a:off x="6740112" y="4142311"/>
                <a:ext cx="6741" cy="6741"/>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
              <p:cNvSpPr/>
              <p:nvPr/>
            </p:nvSpPr>
            <p:spPr>
              <a:xfrm rot="10800000" flipH="1">
                <a:off x="7604903" y="4135093"/>
                <a:ext cx="16450" cy="13959"/>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
              <p:cNvSpPr/>
              <p:nvPr/>
            </p:nvSpPr>
            <p:spPr>
              <a:xfrm rot="10800000" flipH="1">
                <a:off x="7221455" y="4141798"/>
                <a:ext cx="11651" cy="7987"/>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
              <p:cNvSpPr/>
              <p:nvPr/>
            </p:nvSpPr>
            <p:spPr>
              <a:xfrm rot="10800000" flipH="1">
                <a:off x="9127998" y="4121244"/>
                <a:ext cx="34329" cy="29310"/>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
              <p:cNvSpPr/>
              <p:nvPr/>
            </p:nvSpPr>
            <p:spPr>
              <a:xfrm rot="10800000" flipH="1">
                <a:off x="6167541" y="4154218"/>
                <a:ext cx="37" cy="37"/>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
              <p:cNvSpPr/>
              <p:nvPr/>
            </p:nvSpPr>
            <p:spPr>
              <a:xfrm rot="10800000" flipH="1">
                <a:off x="9375520" y="4121940"/>
                <a:ext cx="39568" cy="33853"/>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
              <p:cNvSpPr/>
              <p:nvPr/>
            </p:nvSpPr>
            <p:spPr>
              <a:xfrm rot="10800000" flipH="1">
                <a:off x="9447843" y="4120695"/>
                <a:ext cx="42536" cy="36454"/>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
              <p:cNvSpPr/>
              <p:nvPr/>
            </p:nvSpPr>
            <p:spPr>
              <a:xfrm rot="10800000" flipH="1">
                <a:off x="6833940" y="4156746"/>
                <a:ext cx="8500" cy="5715"/>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
              <p:cNvSpPr/>
              <p:nvPr/>
            </p:nvSpPr>
            <p:spPr>
              <a:xfrm rot="10800000" flipH="1">
                <a:off x="8087273" y="4145791"/>
                <a:ext cx="19894" cy="1795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
              <p:cNvSpPr/>
              <p:nvPr/>
            </p:nvSpPr>
            <p:spPr>
              <a:xfrm rot="10800000" flipH="1">
                <a:off x="9034828" y="4140918"/>
                <a:ext cx="32607" cy="27588"/>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
              <p:cNvSpPr/>
              <p:nvPr/>
            </p:nvSpPr>
            <p:spPr>
              <a:xfrm rot="10800000" flipH="1">
                <a:off x="7315650" y="4162644"/>
                <a:ext cx="12970" cy="9526"/>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
              <p:cNvSpPr/>
              <p:nvPr/>
            </p:nvSpPr>
            <p:spPr>
              <a:xfrm rot="10800000" flipH="1">
                <a:off x="7700344" y="4157002"/>
                <a:ext cx="15314" cy="15168"/>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
              <p:cNvSpPr/>
              <p:nvPr/>
            </p:nvSpPr>
            <p:spPr>
              <a:xfrm rot="10800000" flipH="1">
                <a:off x="9208014" y="4142274"/>
                <a:ext cx="36344" cy="30922"/>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
              <p:cNvSpPr/>
              <p:nvPr/>
            </p:nvSpPr>
            <p:spPr>
              <a:xfrm rot="10800000" flipH="1">
                <a:off x="6928722" y="4169899"/>
                <a:ext cx="8976" cy="897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
              <p:cNvSpPr/>
              <p:nvPr/>
            </p:nvSpPr>
            <p:spPr>
              <a:xfrm rot="10800000" flipH="1">
                <a:off x="8178976" y="4160446"/>
                <a:ext cx="21653" cy="18502"/>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
              <p:cNvSpPr/>
              <p:nvPr/>
            </p:nvSpPr>
            <p:spPr>
              <a:xfrm rot="10800000" flipH="1">
                <a:off x="8940157" y="4157039"/>
                <a:ext cx="31875" cy="27038"/>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
              <p:cNvSpPr/>
              <p:nvPr/>
            </p:nvSpPr>
            <p:spPr>
              <a:xfrm rot="10800000" flipH="1">
                <a:off x="9285539" y="4154218"/>
                <a:ext cx="38579" cy="32900"/>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
              <p:cNvSpPr/>
              <p:nvPr/>
            </p:nvSpPr>
            <p:spPr>
              <a:xfrm rot="10800000" flipH="1">
                <a:off x="9581277" y="4147989"/>
                <a:ext cx="48288" cy="41327"/>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
              <p:cNvSpPr/>
              <p:nvPr/>
            </p:nvSpPr>
            <p:spPr>
              <a:xfrm rot="10800000" flipH="1">
                <a:off x="8273648" y="4171804"/>
                <a:ext cx="23668" cy="19821"/>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
              <p:cNvSpPr/>
              <p:nvPr/>
            </p:nvSpPr>
            <p:spPr>
              <a:xfrm rot="10800000" flipH="1">
                <a:off x="9359327" y="4156453"/>
                <a:ext cx="40851" cy="35209"/>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
              <p:cNvSpPr/>
              <p:nvPr/>
            </p:nvSpPr>
            <p:spPr>
              <a:xfrm rot="10800000" flipH="1">
                <a:off x="7791278" y="4178069"/>
                <a:ext cx="18685" cy="15937"/>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
              <p:cNvSpPr/>
              <p:nvPr/>
            </p:nvSpPr>
            <p:spPr>
              <a:xfrm rot="10800000" flipH="1">
                <a:off x="7406585" y="4181806"/>
                <a:ext cx="14948" cy="12823"/>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
              <p:cNvSpPr/>
              <p:nvPr/>
            </p:nvSpPr>
            <p:spPr>
              <a:xfrm rot="10800000" flipH="1">
                <a:off x="8845449" y="4169569"/>
                <a:ext cx="30629" cy="2575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
              <p:cNvSpPr/>
              <p:nvPr/>
            </p:nvSpPr>
            <p:spPr>
              <a:xfrm rot="10800000" flipH="1">
                <a:off x="7022660" y="4189243"/>
                <a:ext cx="9709" cy="8243"/>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
              <p:cNvSpPr/>
              <p:nvPr/>
            </p:nvSpPr>
            <p:spPr>
              <a:xfrm rot="10800000" flipH="1">
                <a:off x="9115541" y="4167627"/>
                <a:ext cx="35612" cy="30189"/>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
              <p:cNvSpPr/>
              <p:nvPr/>
            </p:nvSpPr>
            <p:spPr>
              <a:xfrm rot="10800000" flipH="1">
                <a:off x="8368319" y="4180267"/>
                <a:ext cx="25170" cy="20957"/>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
              <p:cNvSpPr/>
              <p:nvPr/>
            </p:nvSpPr>
            <p:spPr>
              <a:xfrm rot="10800000" flipH="1">
                <a:off x="6347211" y="4198952"/>
                <a:ext cx="3774" cy="3774"/>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
              <p:cNvSpPr/>
              <p:nvPr/>
            </p:nvSpPr>
            <p:spPr>
              <a:xfrm rot="10800000" flipH="1">
                <a:off x="6443385" y="4200344"/>
                <a:ext cx="4836" cy="3187"/>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
              <p:cNvSpPr/>
              <p:nvPr/>
            </p:nvSpPr>
            <p:spPr>
              <a:xfrm rot="10800000" flipH="1">
                <a:off x="8750045" y="4179241"/>
                <a:ext cx="29603" cy="24987"/>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
              <p:cNvSpPr/>
              <p:nvPr/>
            </p:nvSpPr>
            <p:spPr>
              <a:xfrm rot="10800000" flipH="1">
                <a:off x="6251807" y="4202689"/>
                <a:ext cx="3004" cy="3004"/>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
              <p:cNvSpPr/>
              <p:nvPr/>
            </p:nvSpPr>
            <p:spPr>
              <a:xfrm rot="10800000" flipH="1">
                <a:off x="8463760" y="4185506"/>
                <a:ext cx="26123" cy="21689"/>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
              <p:cNvSpPr/>
              <p:nvPr/>
            </p:nvSpPr>
            <p:spPr>
              <a:xfrm rot="10800000" flipH="1">
                <a:off x="8659074" y="4184810"/>
                <a:ext cx="27441" cy="23924"/>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
              <p:cNvSpPr/>
              <p:nvPr/>
            </p:nvSpPr>
            <p:spPr>
              <a:xfrm rot="10800000" flipH="1">
                <a:off x="6538825" y="4203972"/>
                <a:ext cx="5825" cy="5532"/>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
              <p:cNvSpPr/>
              <p:nvPr/>
            </p:nvSpPr>
            <p:spPr>
              <a:xfrm rot="10800000" flipH="1">
                <a:off x="8559164" y="4187008"/>
                <a:ext cx="27405" cy="22495"/>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
              <p:cNvSpPr/>
              <p:nvPr/>
            </p:nvSpPr>
            <p:spPr>
              <a:xfrm rot="10800000" flipH="1">
                <a:off x="6156367" y="4211629"/>
                <a:ext cx="2272" cy="1539"/>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
              <p:cNvSpPr/>
              <p:nvPr/>
            </p:nvSpPr>
            <p:spPr>
              <a:xfrm rot="10800000" flipH="1">
                <a:off x="7884484" y="4196717"/>
                <a:ext cx="20151" cy="16817"/>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
              <p:cNvSpPr/>
              <p:nvPr/>
            </p:nvSpPr>
            <p:spPr>
              <a:xfrm rot="10800000" flipH="1">
                <a:off x="9194568" y="4184041"/>
                <a:ext cx="37114" cy="32168"/>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
              <p:cNvSpPr/>
              <p:nvPr/>
            </p:nvSpPr>
            <p:spPr>
              <a:xfrm rot="10800000" flipH="1">
                <a:off x="7501293" y="4204045"/>
                <a:ext cx="15681" cy="13593"/>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
              <p:cNvSpPr/>
              <p:nvPr/>
            </p:nvSpPr>
            <p:spPr>
              <a:xfrm rot="10800000" flipH="1">
                <a:off x="7115097" y="4207855"/>
                <a:ext cx="14215" cy="10515"/>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
              <p:cNvSpPr/>
              <p:nvPr/>
            </p:nvSpPr>
            <p:spPr>
              <a:xfrm rot="10800000" flipH="1">
                <a:off x="6634229" y="4211995"/>
                <a:ext cx="6741" cy="6595"/>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
              <p:cNvSpPr/>
              <p:nvPr/>
            </p:nvSpPr>
            <p:spPr>
              <a:xfrm rot="10800000" flipH="1">
                <a:off x="9023104" y="4189976"/>
                <a:ext cx="33377" cy="28724"/>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
              <p:cNvSpPr/>
              <p:nvPr/>
            </p:nvSpPr>
            <p:spPr>
              <a:xfrm rot="10800000" flipH="1">
                <a:off x="9484590" y="4082555"/>
                <a:ext cx="95257" cy="13874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
              <p:cNvSpPr/>
              <p:nvPr/>
            </p:nvSpPr>
            <p:spPr>
              <a:xfrm rot="10800000" flipH="1">
                <a:off x="6061695" y="422503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
              <p:cNvSpPr/>
              <p:nvPr/>
            </p:nvSpPr>
            <p:spPr>
              <a:xfrm rot="10800000" flipH="1">
                <a:off x="9269858" y="4191478"/>
                <a:ext cx="40081" cy="3396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
              <p:cNvSpPr/>
              <p:nvPr/>
            </p:nvSpPr>
            <p:spPr>
              <a:xfrm rot="10800000" flipH="1">
                <a:off x="9342950" y="4190745"/>
                <a:ext cx="42316" cy="36454"/>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
              <p:cNvSpPr/>
              <p:nvPr/>
            </p:nvSpPr>
            <p:spPr>
              <a:xfrm rot="10800000" flipH="1">
                <a:off x="6727435" y="4224305"/>
                <a:ext cx="8976" cy="7511"/>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
              <p:cNvSpPr/>
              <p:nvPr/>
            </p:nvSpPr>
            <p:spPr>
              <a:xfrm rot="10800000" flipH="1">
                <a:off x="7977873" y="4213827"/>
                <a:ext cx="21470" cy="18648"/>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
              <p:cNvSpPr/>
              <p:nvPr/>
            </p:nvSpPr>
            <p:spPr>
              <a:xfrm rot="10800000" flipH="1">
                <a:off x="9567867" y="4190855"/>
                <a:ext cx="49790" cy="41693"/>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
              <p:cNvSpPr/>
              <p:nvPr/>
            </p:nvSpPr>
            <p:spPr>
              <a:xfrm rot="10800000" flipH="1">
                <a:off x="8928946" y="4208661"/>
                <a:ext cx="32864" cy="28357"/>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
              <p:cNvSpPr/>
              <p:nvPr/>
            </p:nvSpPr>
            <p:spPr>
              <a:xfrm rot="10800000" flipH="1">
                <a:off x="7591238" y="4224965"/>
                <a:ext cx="18942" cy="15058"/>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
              <p:cNvSpPr/>
              <p:nvPr/>
            </p:nvSpPr>
            <p:spPr>
              <a:xfrm rot="10800000" flipH="1">
                <a:off x="7209768" y="4229325"/>
                <a:ext cx="11980" cy="10808"/>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
              <p:cNvSpPr/>
              <p:nvPr/>
            </p:nvSpPr>
            <p:spPr>
              <a:xfrm rot="10800000" flipH="1">
                <a:off x="9102864" y="4211592"/>
                <a:ext cx="36381" cy="31288"/>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
              <p:cNvSpPr/>
              <p:nvPr/>
            </p:nvSpPr>
            <p:spPr>
              <a:xfrm rot="10800000" flipH="1">
                <a:off x="8073094" y="4228775"/>
                <a:ext cx="22422" cy="18429"/>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
              <p:cNvSpPr/>
              <p:nvPr/>
            </p:nvSpPr>
            <p:spPr>
              <a:xfrm rot="10800000" flipH="1">
                <a:off x="6822436" y="4241452"/>
                <a:ext cx="10149" cy="6155"/>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
              <p:cNvSpPr/>
              <p:nvPr/>
            </p:nvSpPr>
            <p:spPr>
              <a:xfrm rot="10800000" flipH="1">
                <a:off x="8835007" y="4225038"/>
                <a:ext cx="31362" cy="27148"/>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
              <p:cNvSpPr/>
              <p:nvPr/>
            </p:nvSpPr>
            <p:spPr>
              <a:xfrm rot="10800000" flipH="1">
                <a:off x="9179656" y="4223536"/>
                <a:ext cx="39349" cy="33230"/>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
              <p:cNvSpPr/>
              <p:nvPr/>
            </p:nvSpPr>
            <p:spPr>
              <a:xfrm rot="10800000" flipH="1">
                <a:off x="8171502" y="4240426"/>
                <a:ext cx="19418" cy="18502"/>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
              <p:cNvSpPr/>
              <p:nvPr/>
            </p:nvSpPr>
            <p:spPr>
              <a:xfrm rot="10800000" flipH="1">
                <a:off x="9476384" y="4219103"/>
                <a:ext cx="48288" cy="41400"/>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
              <p:cNvSpPr/>
              <p:nvPr/>
            </p:nvSpPr>
            <p:spPr>
              <a:xfrm rot="10800000" flipH="1">
                <a:off x="7687667" y="4245921"/>
                <a:ext cx="16450" cy="15681"/>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
              <p:cNvSpPr/>
              <p:nvPr/>
            </p:nvSpPr>
            <p:spPr>
              <a:xfrm rot="10800000" flipH="1">
                <a:off x="9254214" y="4226504"/>
                <a:ext cx="41584" cy="35245"/>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
              <p:cNvSpPr/>
              <p:nvPr/>
            </p:nvSpPr>
            <p:spPr>
              <a:xfrm rot="10800000" flipH="1">
                <a:off x="7300959" y="4250355"/>
                <a:ext cx="16963" cy="12750"/>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
              <p:cNvSpPr/>
              <p:nvPr/>
            </p:nvSpPr>
            <p:spPr>
              <a:xfrm rot="10800000" flipH="1">
                <a:off x="8739603" y="4237715"/>
                <a:ext cx="30592" cy="261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
              <p:cNvSpPr/>
              <p:nvPr/>
            </p:nvSpPr>
            <p:spPr>
              <a:xfrm rot="10800000" flipH="1">
                <a:off x="6917547" y="4256363"/>
                <a:ext cx="9709" cy="9855"/>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
              <p:cNvSpPr/>
              <p:nvPr/>
            </p:nvSpPr>
            <p:spPr>
              <a:xfrm rot="10800000" flipH="1">
                <a:off x="9010428" y="4236945"/>
                <a:ext cx="35612" cy="30006"/>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
              <p:cNvSpPr/>
              <p:nvPr/>
            </p:nvSpPr>
            <p:spPr>
              <a:xfrm rot="10800000" flipH="1">
                <a:off x="8265771" y="4248816"/>
                <a:ext cx="21689" cy="21030"/>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
              <p:cNvSpPr/>
              <p:nvPr/>
            </p:nvSpPr>
            <p:spPr>
              <a:xfrm rot="10800000" flipH="1">
                <a:off x="6241366" y="4268857"/>
                <a:ext cx="3737" cy="3187"/>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
              <p:cNvSpPr/>
              <p:nvPr/>
            </p:nvSpPr>
            <p:spPr>
              <a:xfrm rot="10800000" flipH="1">
                <a:off x="8645115" y="4247387"/>
                <a:ext cx="28907" cy="24950"/>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
              <p:cNvSpPr/>
              <p:nvPr/>
            </p:nvSpPr>
            <p:spPr>
              <a:xfrm rot="10800000" flipH="1">
                <a:off x="6337539" y="4269040"/>
                <a:ext cx="4506" cy="4506"/>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
              <p:cNvSpPr/>
              <p:nvPr/>
            </p:nvSpPr>
            <p:spPr>
              <a:xfrm rot="10800000" flipH="1">
                <a:off x="8358830" y="4253359"/>
                <a:ext cx="25170" cy="21689"/>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
              <p:cNvSpPr/>
              <p:nvPr/>
            </p:nvSpPr>
            <p:spPr>
              <a:xfrm rot="10800000" flipH="1">
                <a:off x="6145925" y="4272777"/>
                <a:ext cx="3004" cy="3004"/>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
              <p:cNvSpPr/>
              <p:nvPr/>
            </p:nvSpPr>
            <p:spPr>
              <a:xfrm rot="10800000" flipH="1">
                <a:off x="8549491" y="4252626"/>
                <a:ext cx="28357" cy="24217"/>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
              <p:cNvSpPr/>
              <p:nvPr/>
            </p:nvSpPr>
            <p:spPr>
              <a:xfrm rot="10800000" flipH="1">
                <a:off x="8454234" y="4254824"/>
                <a:ext cx="26709" cy="23155"/>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
              <p:cNvSpPr/>
              <p:nvPr/>
            </p:nvSpPr>
            <p:spPr>
              <a:xfrm rot="10800000" flipH="1">
                <a:off x="6432943" y="4273510"/>
                <a:ext cx="6009" cy="5239"/>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
              <p:cNvSpPr/>
              <p:nvPr/>
            </p:nvSpPr>
            <p:spPr>
              <a:xfrm rot="10800000" flipH="1">
                <a:off x="9555960" y="4238044"/>
                <a:ext cx="50523" cy="42976"/>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
              <p:cNvSpPr/>
              <p:nvPr/>
            </p:nvSpPr>
            <p:spPr>
              <a:xfrm rot="10800000" flipH="1">
                <a:off x="7779371" y="4264570"/>
                <a:ext cx="19418" cy="16817"/>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
              <p:cNvSpPr/>
              <p:nvPr/>
            </p:nvSpPr>
            <p:spPr>
              <a:xfrm rot="10800000" flipH="1">
                <a:off x="6050484" y="4281716"/>
                <a:ext cx="1539" cy="1539"/>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
              <p:cNvSpPr/>
              <p:nvPr/>
            </p:nvSpPr>
            <p:spPr>
              <a:xfrm rot="10800000" flipH="1">
                <a:off x="9088722" y="4253359"/>
                <a:ext cx="37847" cy="32131"/>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
              <p:cNvSpPr/>
              <p:nvPr/>
            </p:nvSpPr>
            <p:spPr>
              <a:xfrm rot="10800000" flipH="1">
                <a:off x="7393945" y="4271897"/>
                <a:ext cx="16194" cy="13702"/>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
              <p:cNvSpPr/>
              <p:nvPr/>
            </p:nvSpPr>
            <p:spPr>
              <a:xfrm rot="10800000" flipH="1">
                <a:off x="7009251" y="4276477"/>
                <a:ext cx="11944" cy="10478"/>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
              <p:cNvSpPr/>
              <p:nvPr/>
            </p:nvSpPr>
            <p:spPr>
              <a:xfrm rot="10800000" flipH="1">
                <a:off x="6527358" y="4283255"/>
                <a:ext cx="7767" cy="4653"/>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
              <p:cNvSpPr/>
              <p:nvPr/>
            </p:nvSpPr>
            <p:spPr>
              <a:xfrm rot="10800000" flipH="1">
                <a:off x="8917039" y="4258598"/>
                <a:ext cx="34329" cy="2945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
              <p:cNvSpPr/>
              <p:nvPr/>
            </p:nvSpPr>
            <p:spPr>
              <a:xfrm rot="10800000" flipH="1">
                <a:off x="9379734" y="4152129"/>
                <a:ext cx="95587" cy="140248"/>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
              <p:cNvSpPr/>
              <p:nvPr/>
            </p:nvSpPr>
            <p:spPr>
              <a:xfrm rot="10800000" flipH="1">
                <a:off x="5955813" y="4295126"/>
                <a:ext cx="37" cy="37"/>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
              <p:cNvSpPr/>
              <p:nvPr/>
            </p:nvSpPr>
            <p:spPr>
              <a:xfrm rot="10800000" flipH="1">
                <a:off x="9164745" y="4261566"/>
                <a:ext cx="39349" cy="33926"/>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
              <p:cNvSpPr/>
              <p:nvPr/>
            </p:nvSpPr>
            <p:spPr>
              <a:xfrm rot="10800000" flipH="1">
                <a:off x="9243809" y="4260833"/>
                <a:ext cx="42280" cy="36015"/>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
              <p:cNvSpPr/>
              <p:nvPr/>
            </p:nvSpPr>
            <p:spPr>
              <a:xfrm rot="10800000" flipH="1">
                <a:off x="7871808" y="4280617"/>
                <a:ext cx="22935" cy="19015"/>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
              <p:cNvSpPr/>
              <p:nvPr/>
            </p:nvSpPr>
            <p:spPr>
              <a:xfrm rot="10800000" flipH="1">
                <a:off x="6622286" y="4295345"/>
                <a:ext cx="8463" cy="5789"/>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
              <p:cNvSpPr/>
              <p:nvPr/>
            </p:nvSpPr>
            <p:spPr>
              <a:xfrm rot="10800000" flipH="1">
                <a:off x="9463194" y="4262298"/>
                <a:ext cx="49534" cy="42170"/>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
              <p:cNvSpPr/>
              <p:nvPr/>
            </p:nvSpPr>
            <p:spPr>
              <a:xfrm rot="10800000" flipH="1">
                <a:off x="8823320" y="4277943"/>
                <a:ext cx="33377" cy="27991"/>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
              <p:cNvSpPr/>
              <p:nvPr/>
            </p:nvSpPr>
            <p:spPr>
              <a:xfrm rot="10800000" flipH="1">
                <a:off x="7487297" y="4293587"/>
                <a:ext cx="17000" cy="14692"/>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
              <p:cNvSpPr/>
              <p:nvPr/>
            </p:nvSpPr>
            <p:spPr>
              <a:xfrm rot="10800000" flipH="1">
                <a:off x="7103080" y="4300365"/>
                <a:ext cx="12970" cy="8207"/>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
              <p:cNvSpPr/>
              <p:nvPr/>
            </p:nvSpPr>
            <p:spPr>
              <a:xfrm rot="10800000" flipH="1">
                <a:off x="8997018" y="4280947"/>
                <a:ext cx="36344" cy="30922"/>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
              <p:cNvSpPr/>
              <p:nvPr/>
            </p:nvSpPr>
            <p:spPr>
              <a:xfrm rot="10800000" flipH="1">
                <a:off x="7970949" y="4296628"/>
                <a:ext cx="18685" cy="18685"/>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
              <p:cNvSpPr/>
              <p:nvPr/>
            </p:nvSpPr>
            <p:spPr>
              <a:xfrm rot="10800000" flipH="1">
                <a:off x="6717726" y="4307802"/>
                <a:ext cx="8243" cy="897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
              <p:cNvSpPr/>
              <p:nvPr/>
            </p:nvSpPr>
            <p:spPr>
              <a:xfrm rot="10800000" flipH="1">
                <a:off x="8729162" y="4293330"/>
                <a:ext cx="31875" cy="27185"/>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
              <p:cNvSpPr/>
              <p:nvPr/>
            </p:nvSpPr>
            <p:spPr>
              <a:xfrm rot="10800000" flipH="1">
                <a:off x="9074324" y="4292891"/>
                <a:ext cx="38799" cy="33413"/>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
              <p:cNvSpPr/>
              <p:nvPr/>
            </p:nvSpPr>
            <p:spPr>
              <a:xfrm rot="10800000" flipH="1">
                <a:off x="8061920" y="4307069"/>
                <a:ext cx="23888" cy="20151"/>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
              <p:cNvSpPr/>
              <p:nvPr/>
            </p:nvSpPr>
            <p:spPr>
              <a:xfrm rot="10800000" flipH="1">
                <a:off x="7579550" y="4313774"/>
                <a:ext cx="18685" cy="16084"/>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
              <p:cNvSpPr/>
              <p:nvPr/>
            </p:nvSpPr>
            <p:spPr>
              <a:xfrm rot="10800000" flipH="1">
                <a:off x="7197128" y="4317951"/>
                <a:ext cx="13446" cy="13116"/>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
              <p:cNvSpPr/>
              <p:nvPr/>
            </p:nvSpPr>
            <p:spPr>
              <a:xfrm rot="10800000" flipH="1">
                <a:off x="9148624" y="4297324"/>
                <a:ext cx="47519" cy="34403"/>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
              <p:cNvSpPr/>
              <p:nvPr/>
            </p:nvSpPr>
            <p:spPr>
              <a:xfrm rot="10800000" flipH="1">
                <a:off x="9372040" y="4290656"/>
                <a:ext cx="48252" cy="41400"/>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
              <p:cNvSpPr/>
              <p:nvPr/>
            </p:nvSpPr>
            <p:spPr>
              <a:xfrm rot="10800000" flipH="1">
                <a:off x="8635223" y="4306300"/>
                <a:ext cx="29860" cy="261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
              <p:cNvSpPr/>
              <p:nvPr/>
            </p:nvSpPr>
            <p:spPr>
              <a:xfrm rot="10800000" flipH="1">
                <a:off x="9545518" y="4290656"/>
                <a:ext cx="51989" cy="44038"/>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
              <p:cNvSpPr/>
              <p:nvPr/>
            </p:nvSpPr>
            <p:spPr>
              <a:xfrm rot="10800000" flipH="1">
                <a:off x="6811665" y="4325645"/>
                <a:ext cx="10332" cy="9819"/>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
              <p:cNvSpPr/>
              <p:nvPr/>
            </p:nvSpPr>
            <p:spPr>
              <a:xfrm rot="10800000" flipH="1">
                <a:off x="8904545" y="4305531"/>
                <a:ext cx="35648" cy="30189"/>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
              <p:cNvSpPr/>
              <p:nvPr/>
            </p:nvSpPr>
            <p:spPr>
              <a:xfrm rot="10800000" flipH="1">
                <a:off x="8157360" y="4316009"/>
                <a:ext cx="24620" cy="20627"/>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
              <p:cNvSpPr/>
              <p:nvPr/>
            </p:nvSpPr>
            <p:spPr>
              <a:xfrm rot="10800000" flipH="1">
                <a:off x="8539050" y="4315276"/>
                <a:ext cx="29860" cy="25097"/>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
              <p:cNvSpPr/>
              <p:nvPr/>
            </p:nvSpPr>
            <p:spPr>
              <a:xfrm rot="10800000" flipH="1">
                <a:off x="6135483" y="4338907"/>
                <a:ext cx="3774" cy="3224"/>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
              <p:cNvSpPr/>
              <p:nvPr/>
            </p:nvSpPr>
            <p:spPr>
              <a:xfrm rot="10800000" flipH="1">
                <a:off x="6231657" y="4338358"/>
                <a:ext cx="4506" cy="4726"/>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
              <p:cNvSpPr/>
              <p:nvPr/>
            </p:nvSpPr>
            <p:spPr>
              <a:xfrm rot="10800000" flipH="1">
                <a:off x="8252984" y="4321175"/>
                <a:ext cx="25903" cy="21909"/>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
              <p:cNvSpPr/>
              <p:nvPr/>
            </p:nvSpPr>
            <p:spPr>
              <a:xfrm rot="10800000" flipH="1">
                <a:off x="8351942" y="4323630"/>
                <a:ext cx="23118" cy="21323"/>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
              <p:cNvSpPr/>
              <p:nvPr/>
            </p:nvSpPr>
            <p:spPr>
              <a:xfrm rot="10800000" flipH="1">
                <a:off x="8443829" y="4321175"/>
                <a:ext cx="28174" cy="23888"/>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
              <p:cNvSpPr/>
              <p:nvPr/>
            </p:nvSpPr>
            <p:spPr>
              <a:xfrm rot="10800000" flipH="1">
                <a:off x="6040042" y="4343597"/>
                <a:ext cx="3041" cy="2272"/>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
              <p:cNvSpPr/>
              <p:nvPr/>
            </p:nvSpPr>
            <p:spPr>
              <a:xfrm rot="10800000" flipH="1">
                <a:off x="6326328" y="4342828"/>
                <a:ext cx="6009" cy="5276"/>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
              <p:cNvSpPr/>
              <p:nvPr/>
            </p:nvSpPr>
            <p:spPr>
              <a:xfrm rot="10800000" flipH="1">
                <a:off x="7676493" y="4332423"/>
                <a:ext cx="17183" cy="16450"/>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
              <p:cNvSpPr/>
              <p:nvPr/>
            </p:nvSpPr>
            <p:spPr>
              <a:xfrm rot="10800000" flipH="1">
                <a:off x="9451067" y="4310000"/>
                <a:ext cx="50486" cy="42903"/>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
              <p:cNvSpPr/>
              <p:nvPr/>
            </p:nvSpPr>
            <p:spPr>
              <a:xfrm rot="10800000" flipH="1">
                <a:off x="5944638" y="4351804"/>
                <a:ext cx="1539" cy="1502"/>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
              <p:cNvSpPr/>
              <p:nvPr/>
            </p:nvSpPr>
            <p:spPr>
              <a:xfrm rot="10800000" flipH="1">
                <a:off x="7288062" y="4340446"/>
                <a:ext cx="16450" cy="13629"/>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
              <p:cNvSpPr/>
              <p:nvPr/>
            </p:nvSpPr>
            <p:spPr>
              <a:xfrm rot="10800000" flipH="1">
                <a:off x="8983389" y="4322714"/>
                <a:ext cx="38066" cy="32168"/>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
              <p:cNvSpPr/>
              <p:nvPr/>
            </p:nvSpPr>
            <p:spPr>
              <a:xfrm rot="10800000" flipH="1">
                <a:off x="6904871" y="4344953"/>
                <a:ext cx="11211" cy="10588"/>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
              <p:cNvSpPr/>
              <p:nvPr/>
            </p:nvSpPr>
            <p:spPr>
              <a:xfrm rot="10800000" flipH="1">
                <a:off x="8812109" y="4327916"/>
                <a:ext cx="33377" cy="28724"/>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
              <p:cNvSpPr/>
              <p:nvPr/>
            </p:nvSpPr>
            <p:spPr>
              <a:xfrm rot="10800000" flipH="1">
                <a:off x="6422501" y="4352390"/>
                <a:ext cx="6631" cy="4690"/>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
              <p:cNvSpPr/>
              <p:nvPr/>
            </p:nvSpPr>
            <p:spPr>
              <a:xfrm rot="10800000" flipH="1">
                <a:off x="9275097" y="4223133"/>
                <a:ext cx="100057" cy="139809"/>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
              <p:cNvSpPr/>
              <p:nvPr/>
            </p:nvSpPr>
            <p:spPr>
              <a:xfrm rot="10800000" flipH="1">
                <a:off x="9065384" y="4331836"/>
                <a:ext cx="33597" cy="3220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
              <p:cNvSpPr/>
              <p:nvPr/>
            </p:nvSpPr>
            <p:spPr>
              <a:xfrm rot="10800000" flipH="1">
                <a:off x="5849967" y="4365946"/>
                <a:ext cx="37" cy="37"/>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
              <p:cNvSpPr/>
              <p:nvPr/>
            </p:nvSpPr>
            <p:spPr>
              <a:xfrm rot="10800000" flipH="1">
                <a:off x="7770432" y="4349569"/>
                <a:ext cx="17916" cy="17916"/>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
              <p:cNvSpPr/>
              <p:nvPr/>
            </p:nvSpPr>
            <p:spPr>
              <a:xfrm rot="10800000" flipH="1">
                <a:off x="9132211" y="4331617"/>
                <a:ext cx="48545" cy="35868"/>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
              <p:cNvSpPr/>
              <p:nvPr/>
            </p:nvSpPr>
            <p:spPr>
              <a:xfrm rot="10800000" flipH="1">
                <a:off x="6517209" y="4362612"/>
                <a:ext cx="7474" cy="7108"/>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
              <p:cNvSpPr/>
              <p:nvPr/>
            </p:nvSpPr>
            <p:spPr>
              <a:xfrm rot="10800000" flipH="1">
                <a:off x="8718170" y="4346528"/>
                <a:ext cx="32644" cy="27991"/>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
              <p:cNvSpPr/>
              <p:nvPr/>
            </p:nvSpPr>
            <p:spPr>
              <a:xfrm rot="10800000" flipH="1">
                <a:off x="9352622" y="4333888"/>
                <a:ext cx="49021" cy="42206"/>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
              <p:cNvSpPr/>
              <p:nvPr/>
            </p:nvSpPr>
            <p:spPr>
              <a:xfrm rot="10800000" flipH="1">
                <a:off x="7381268" y="4361476"/>
                <a:ext cx="17183" cy="1483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
              <p:cNvSpPr/>
              <p:nvPr/>
            </p:nvSpPr>
            <p:spPr>
              <a:xfrm rot="10800000" flipH="1">
                <a:off x="6997197" y="4368217"/>
                <a:ext cx="13006" cy="8940"/>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
              <p:cNvSpPr/>
              <p:nvPr/>
            </p:nvSpPr>
            <p:spPr>
              <a:xfrm rot="10800000" flipH="1">
                <a:off x="8891905" y="4350265"/>
                <a:ext cx="36344" cy="30702"/>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
              <p:cNvSpPr/>
              <p:nvPr/>
            </p:nvSpPr>
            <p:spPr>
              <a:xfrm rot="10800000" flipH="1">
                <a:off x="7864700" y="4364077"/>
                <a:ext cx="19455" cy="18502"/>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
              <p:cNvSpPr/>
              <p:nvPr/>
            </p:nvSpPr>
            <p:spPr>
              <a:xfrm rot="10800000" flipH="1">
                <a:off x="6611881" y="4377120"/>
                <a:ext cx="8243" cy="8243"/>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
              <p:cNvSpPr/>
              <p:nvPr/>
            </p:nvSpPr>
            <p:spPr>
              <a:xfrm rot="10800000" flipH="1">
                <a:off x="8623499" y="4362209"/>
                <a:ext cx="31875" cy="2692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
              <p:cNvSpPr/>
              <p:nvPr/>
            </p:nvSpPr>
            <p:spPr>
              <a:xfrm rot="10800000" flipH="1">
                <a:off x="9535810" y="4349532"/>
                <a:ext cx="52758" cy="44808"/>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
              <p:cNvSpPr/>
              <p:nvPr/>
            </p:nvSpPr>
            <p:spPr>
              <a:xfrm rot="10800000" flipH="1">
                <a:off x="7956990" y="4375618"/>
                <a:ext cx="22972" cy="1971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
              <p:cNvSpPr/>
              <p:nvPr/>
            </p:nvSpPr>
            <p:spPr>
              <a:xfrm rot="10800000" flipH="1">
                <a:off x="8969430" y="4362942"/>
                <a:ext cx="38579" cy="32717"/>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
              <p:cNvSpPr/>
              <p:nvPr/>
            </p:nvSpPr>
            <p:spPr>
              <a:xfrm rot="10800000" flipH="1">
                <a:off x="7474437" y="4381627"/>
                <a:ext cx="18685" cy="16084"/>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
              <p:cNvSpPr/>
              <p:nvPr/>
            </p:nvSpPr>
            <p:spPr>
              <a:xfrm rot="10800000" flipH="1">
                <a:off x="9184932" y="4293404"/>
                <a:ext cx="85292" cy="104673"/>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
              <p:cNvSpPr/>
              <p:nvPr/>
            </p:nvSpPr>
            <p:spPr>
              <a:xfrm rot="10800000" flipH="1">
                <a:off x="7091978" y="4386793"/>
                <a:ext cx="15461" cy="12860"/>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
              <p:cNvSpPr/>
              <p:nvPr/>
            </p:nvSpPr>
            <p:spPr>
              <a:xfrm rot="10800000" flipH="1">
                <a:off x="8528828" y="4374885"/>
                <a:ext cx="30372" cy="25683"/>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
              <p:cNvSpPr/>
              <p:nvPr/>
            </p:nvSpPr>
            <p:spPr>
              <a:xfrm rot="10800000" flipH="1">
                <a:off x="9049227" y="4367411"/>
                <a:ext cx="40814" cy="3454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
              <p:cNvSpPr/>
              <p:nvPr/>
            </p:nvSpPr>
            <p:spPr>
              <a:xfrm rot="10800000" flipH="1">
                <a:off x="9260918" y="4362209"/>
                <a:ext cx="48288" cy="40997"/>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
              <p:cNvSpPr/>
              <p:nvPr/>
            </p:nvSpPr>
            <p:spPr>
              <a:xfrm rot="10800000" flipH="1">
                <a:off x="6705819" y="4396392"/>
                <a:ext cx="10259" cy="7621"/>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
              <p:cNvSpPr/>
              <p:nvPr/>
            </p:nvSpPr>
            <p:spPr>
              <a:xfrm rot="10800000" flipH="1">
                <a:off x="8799432" y="4374885"/>
                <a:ext cx="34879" cy="2945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
              <p:cNvSpPr/>
              <p:nvPr/>
            </p:nvSpPr>
            <p:spPr>
              <a:xfrm rot="10800000" flipH="1">
                <a:off x="8052211" y="4383862"/>
                <a:ext cx="24657" cy="21140"/>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
              <p:cNvSpPr/>
              <p:nvPr/>
            </p:nvSpPr>
            <p:spPr>
              <a:xfrm rot="10800000" flipH="1">
                <a:off x="9433884" y="4362942"/>
                <a:ext cx="52025" cy="44075"/>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
              <p:cNvSpPr/>
              <p:nvPr/>
            </p:nvSpPr>
            <p:spPr>
              <a:xfrm rot="10800000" flipH="1">
                <a:off x="8433424" y="4383825"/>
                <a:ext cx="29603" cy="24657"/>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
              <p:cNvSpPr/>
              <p:nvPr/>
            </p:nvSpPr>
            <p:spPr>
              <a:xfrm rot="10800000" flipH="1">
                <a:off x="8146919" y="4389028"/>
                <a:ext cx="26123" cy="21763"/>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
              <p:cNvSpPr/>
              <p:nvPr/>
            </p:nvSpPr>
            <p:spPr>
              <a:xfrm rot="10800000" flipH="1">
                <a:off x="8341867" y="4388112"/>
                <a:ext cx="25426" cy="23851"/>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
              <p:cNvSpPr/>
              <p:nvPr/>
            </p:nvSpPr>
            <p:spPr>
              <a:xfrm rot="10800000" flipH="1">
                <a:off x="6029637" y="4408445"/>
                <a:ext cx="3737" cy="3774"/>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
              <p:cNvSpPr/>
              <p:nvPr/>
            </p:nvSpPr>
            <p:spPr>
              <a:xfrm rot="10800000" flipH="1">
                <a:off x="6125811" y="4408445"/>
                <a:ext cx="4506" cy="4506"/>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
              <p:cNvSpPr/>
              <p:nvPr/>
            </p:nvSpPr>
            <p:spPr>
              <a:xfrm rot="10800000" flipH="1">
                <a:off x="8242323" y="4390566"/>
                <a:ext cx="27625" cy="23118"/>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
              <p:cNvSpPr/>
              <p:nvPr/>
            </p:nvSpPr>
            <p:spPr>
              <a:xfrm rot="10800000" flipH="1">
                <a:off x="5934197" y="4413685"/>
                <a:ext cx="3004" cy="2272"/>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
              <p:cNvSpPr/>
              <p:nvPr/>
            </p:nvSpPr>
            <p:spPr>
              <a:xfrm rot="10800000" flipH="1">
                <a:off x="7567643" y="4400239"/>
                <a:ext cx="20151" cy="17183"/>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
              <p:cNvSpPr/>
              <p:nvPr/>
            </p:nvSpPr>
            <p:spPr>
              <a:xfrm rot="10800000" flipH="1">
                <a:off x="6221215" y="4412182"/>
                <a:ext cx="5276" cy="545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
              <p:cNvSpPr/>
              <p:nvPr/>
            </p:nvSpPr>
            <p:spPr>
              <a:xfrm rot="10800000" flipH="1">
                <a:off x="7182217" y="4408702"/>
                <a:ext cx="16414" cy="13336"/>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
              <p:cNvSpPr/>
              <p:nvPr/>
            </p:nvSpPr>
            <p:spPr>
              <a:xfrm rot="10800000" flipH="1">
                <a:off x="5838756" y="4422624"/>
                <a:ext cx="1539" cy="1502"/>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
              <p:cNvSpPr/>
              <p:nvPr/>
            </p:nvSpPr>
            <p:spPr>
              <a:xfrm rot="10800000" flipH="1">
                <a:off x="6798439" y="4413648"/>
                <a:ext cx="12530" cy="10515"/>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
              <p:cNvSpPr/>
              <p:nvPr/>
            </p:nvSpPr>
            <p:spPr>
              <a:xfrm rot="10800000" flipH="1">
                <a:off x="8878460" y="4392032"/>
                <a:ext cx="37114" cy="32168"/>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
              <p:cNvSpPr/>
              <p:nvPr/>
            </p:nvSpPr>
            <p:spPr>
              <a:xfrm rot="10800000" flipH="1">
                <a:off x="9347163" y="4381700"/>
                <a:ext cx="44075" cy="43122"/>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
              <p:cNvSpPr/>
              <p:nvPr/>
            </p:nvSpPr>
            <p:spPr>
              <a:xfrm rot="10800000" flipH="1">
                <a:off x="8706263" y="4396502"/>
                <a:ext cx="34110" cy="28724"/>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
              <p:cNvSpPr/>
              <p:nvPr/>
            </p:nvSpPr>
            <p:spPr>
              <a:xfrm rot="10800000" flipH="1">
                <a:off x="6315666" y="4421635"/>
                <a:ext cx="7731" cy="4726"/>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
              <p:cNvSpPr/>
              <p:nvPr/>
            </p:nvSpPr>
            <p:spPr>
              <a:xfrm rot="10800000" flipH="1">
                <a:off x="7663523" y="4417825"/>
                <a:ext cx="21323" cy="14911"/>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
              <p:cNvSpPr/>
              <p:nvPr/>
            </p:nvSpPr>
            <p:spPr>
              <a:xfrm rot="10800000" flipH="1">
                <a:off x="9170900" y="4394230"/>
                <a:ext cx="46603" cy="39752"/>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
              <p:cNvSpPr/>
              <p:nvPr/>
            </p:nvSpPr>
            <p:spPr>
              <a:xfrm rot="10800000" flipH="1">
                <a:off x="8959758" y="4400239"/>
                <a:ext cx="40045" cy="34403"/>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
              <p:cNvSpPr/>
              <p:nvPr/>
            </p:nvSpPr>
            <p:spPr>
              <a:xfrm rot="10800000" flipH="1">
                <a:off x="5744085" y="4436033"/>
                <a:ext cx="769" cy="37"/>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
              <p:cNvSpPr/>
              <p:nvPr/>
            </p:nvSpPr>
            <p:spPr>
              <a:xfrm rot="10800000" flipH="1">
                <a:off x="9033546" y="4401741"/>
                <a:ext cx="42316" cy="35868"/>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
              <p:cNvSpPr/>
              <p:nvPr/>
            </p:nvSpPr>
            <p:spPr>
              <a:xfrm rot="10800000" flipH="1">
                <a:off x="6411327" y="4431564"/>
                <a:ext cx="7511" cy="7474"/>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
              <p:cNvSpPr/>
              <p:nvPr/>
            </p:nvSpPr>
            <p:spPr>
              <a:xfrm rot="10800000" flipH="1">
                <a:off x="8612325" y="4415150"/>
                <a:ext cx="32644" cy="27625"/>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
              <p:cNvSpPr/>
              <p:nvPr/>
            </p:nvSpPr>
            <p:spPr>
              <a:xfrm rot="10800000" flipH="1">
                <a:off x="7275386" y="4429329"/>
                <a:ext cx="17183" cy="15351"/>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
              <p:cNvSpPr/>
              <p:nvPr/>
            </p:nvSpPr>
            <p:spPr>
              <a:xfrm rot="10800000" flipH="1">
                <a:off x="6892927" y="4433799"/>
                <a:ext cx="11980" cy="11980"/>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
              <p:cNvSpPr/>
              <p:nvPr/>
            </p:nvSpPr>
            <p:spPr>
              <a:xfrm rot="10800000" flipH="1">
                <a:off x="9253994" y="4405551"/>
                <a:ext cx="49607" cy="41767"/>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
              <p:cNvSpPr/>
              <p:nvPr/>
            </p:nvSpPr>
            <p:spPr>
              <a:xfrm rot="10800000" flipH="1">
                <a:off x="8786023" y="4419620"/>
                <a:ext cx="36344" cy="30666"/>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
              <p:cNvSpPr/>
              <p:nvPr/>
            </p:nvSpPr>
            <p:spPr>
              <a:xfrm rot="10800000" flipH="1">
                <a:off x="7756253" y="4432296"/>
                <a:ext cx="22386" cy="18612"/>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
              <p:cNvSpPr/>
              <p:nvPr/>
            </p:nvSpPr>
            <p:spPr>
              <a:xfrm rot="10800000" flipH="1">
                <a:off x="6505998" y="4445742"/>
                <a:ext cx="8243" cy="897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
              <p:cNvSpPr/>
              <p:nvPr/>
            </p:nvSpPr>
            <p:spPr>
              <a:xfrm rot="10800000" flipH="1">
                <a:off x="8521500" y="4431637"/>
                <a:ext cx="28028" cy="26892"/>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
              <p:cNvSpPr/>
              <p:nvPr/>
            </p:nvSpPr>
            <p:spPr>
              <a:xfrm rot="10800000" flipH="1">
                <a:off x="9526870" y="4414454"/>
                <a:ext cx="54260" cy="4623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
              <p:cNvSpPr/>
              <p:nvPr/>
            </p:nvSpPr>
            <p:spPr>
              <a:xfrm rot="10800000" flipH="1">
                <a:off x="7851144" y="4443434"/>
                <a:ext cx="22935" cy="19931"/>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
              <p:cNvSpPr/>
              <p:nvPr/>
            </p:nvSpPr>
            <p:spPr>
              <a:xfrm rot="10800000" flipH="1">
                <a:off x="7368775" y="4450139"/>
                <a:ext cx="18465" cy="15388"/>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
              <p:cNvSpPr/>
              <p:nvPr/>
            </p:nvSpPr>
            <p:spPr>
              <a:xfrm rot="10800000" flipH="1">
                <a:off x="8868787" y="4432296"/>
                <a:ext cx="39349" cy="33303"/>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
              <p:cNvSpPr/>
              <p:nvPr/>
            </p:nvSpPr>
            <p:spPr>
              <a:xfrm rot="10800000" flipH="1">
                <a:off x="9431429" y="4421855"/>
                <a:ext cx="52758" cy="44808"/>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
              <p:cNvSpPr/>
              <p:nvPr/>
            </p:nvSpPr>
            <p:spPr>
              <a:xfrm rot="10800000" flipH="1">
                <a:off x="9080772" y="4364041"/>
                <a:ext cx="84889" cy="103904"/>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
              <p:cNvSpPr/>
              <p:nvPr/>
            </p:nvSpPr>
            <p:spPr>
              <a:xfrm rot="10800000" flipH="1">
                <a:off x="6986133" y="4455305"/>
                <a:ext cx="15241" cy="12933"/>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
              <p:cNvSpPr/>
              <p:nvPr/>
            </p:nvSpPr>
            <p:spPr>
              <a:xfrm rot="10800000" flipH="1">
                <a:off x="8422762" y="4442738"/>
                <a:ext cx="30592" cy="261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
              <p:cNvSpPr/>
              <p:nvPr/>
            </p:nvSpPr>
            <p:spPr>
              <a:xfrm rot="10800000" flipH="1">
                <a:off x="8943345" y="4437462"/>
                <a:ext cx="41547" cy="34586"/>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
              <p:cNvSpPr/>
              <p:nvPr/>
            </p:nvSpPr>
            <p:spPr>
              <a:xfrm rot="10800000" flipH="1">
                <a:off x="6599570" y="4463438"/>
                <a:ext cx="10478" cy="9159"/>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
              <p:cNvSpPr/>
              <p:nvPr/>
            </p:nvSpPr>
            <p:spPr>
              <a:xfrm rot="10800000" flipH="1">
                <a:off x="7946365" y="4451678"/>
                <a:ext cx="24620" cy="21176"/>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
              <p:cNvSpPr/>
              <p:nvPr/>
            </p:nvSpPr>
            <p:spPr>
              <a:xfrm rot="10800000" flipH="1">
                <a:off x="8694319" y="4443471"/>
                <a:ext cx="34879" cy="30189"/>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
              <p:cNvSpPr/>
              <p:nvPr/>
            </p:nvSpPr>
            <p:spPr>
              <a:xfrm rot="10800000" flipH="1">
                <a:off x="9162547" y="4433762"/>
                <a:ext cx="48252" cy="40704"/>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
              <p:cNvSpPr/>
              <p:nvPr/>
            </p:nvSpPr>
            <p:spPr>
              <a:xfrm rot="10800000" flipH="1">
                <a:off x="8328054" y="4451678"/>
                <a:ext cx="29127" cy="24950"/>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
              <p:cNvSpPr/>
              <p:nvPr/>
            </p:nvSpPr>
            <p:spPr>
              <a:xfrm rot="10800000" flipH="1">
                <a:off x="8045506" y="4456917"/>
                <a:ext cx="21653" cy="21030"/>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
              <p:cNvSpPr/>
              <p:nvPr/>
            </p:nvSpPr>
            <p:spPr>
              <a:xfrm rot="10800000" flipH="1">
                <a:off x="9336758" y="4434898"/>
                <a:ext cx="51073" cy="43745"/>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
              <p:cNvSpPr/>
              <p:nvPr/>
            </p:nvSpPr>
            <p:spPr>
              <a:xfrm rot="10800000" flipH="1">
                <a:off x="8232650" y="4456917"/>
                <a:ext cx="28357" cy="24181"/>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
              <p:cNvSpPr/>
              <p:nvPr/>
            </p:nvSpPr>
            <p:spPr>
              <a:xfrm rot="10800000" flipH="1">
                <a:off x="8137429" y="4459115"/>
                <a:ext cx="26672" cy="22422"/>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
              <p:cNvSpPr/>
              <p:nvPr/>
            </p:nvSpPr>
            <p:spPr>
              <a:xfrm rot="10800000" flipH="1">
                <a:off x="5923755" y="4478533"/>
                <a:ext cx="3774" cy="3774"/>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
              <p:cNvSpPr/>
              <p:nvPr/>
            </p:nvSpPr>
            <p:spPr>
              <a:xfrm rot="10800000" flipH="1">
                <a:off x="6019928" y="4477800"/>
                <a:ext cx="5276" cy="4506"/>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
              <p:cNvSpPr/>
              <p:nvPr/>
            </p:nvSpPr>
            <p:spPr>
              <a:xfrm rot="10800000" flipH="1">
                <a:off x="7465131" y="4468824"/>
                <a:ext cx="17183" cy="16267"/>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
              <p:cNvSpPr/>
              <p:nvPr/>
            </p:nvSpPr>
            <p:spPr>
              <a:xfrm rot="10800000" flipH="1">
                <a:off x="5828021" y="4484065"/>
                <a:ext cx="2748" cy="194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
              <p:cNvSpPr/>
              <p:nvPr/>
            </p:nvSpPr>
            <p:spPr>
              <a:xfrm rot="10800000" flipH="1">
                <a:off x="6114600" y="4481501"/>
                <a:ext cx="6741" cy="6009"/>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
              <p:cNvSpPr/>
              <p:nvPr/>
            </p:nvSpPr>
            <p:spPr>
              <a:xfrm rot="10800000" flipH="1">
                <a:off x="7079302" y="4476298"/>
                <a:ext cx="15717" cy="14179"/>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
              <p:cNvSpPr/>
              <p:nvPr/>
            </p:nvSpPr>
            <p:spPr>
              <a:xfrm rot="10800000" flipH="1">
                <a:off x="6693875" y="4482123"/>
                <a:ext cx="10478" cy="10625"/>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
              <p:cNvSpPr/>
              <p:nvPr/>
            </p:nvSpPr>
            <p:spPr>
              <a:xfrm rot="10800000" flipH="1">
                <a:off x="8772394" y="4461387"/>
                <a:ext cx="38066" cy="32168"/>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
              <p:cNvSpPr/>
              <p:nvPr/>
            </p:nvSpPr>
            <p:spPr>
              <a:xfrm rot="10800000" flipH="1">
                <a:off x="5732910" y="4493444"/>
                <a:ext cx="1539" cy="769"/>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
              <p:cNvSpPr/>
              <p:nvPr/>
            </p:nvSpPr>
            <p:spPr>
              <a:xfrm rot="10800000" flipH="1">
                <a:off x="8600381" y="4465087"/>
                <a:ext cx="34146" cy="29127"/>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
              <p:cNvSpPr/>
              <p:nvPr/>
            </p:nvSpPr>
            <p:spPr>
              <a:xfrm rot="10800000" flipH="1">
                <a:off x="6209821" y="4490953"/>
                <a:ext cx="7694" cy="4763"/>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
              <p:cNvSpPr/>
              <p:nvPr/>
            </p:nvSpPr>
            <p:spPr>
              <a:xfrm rot="10800000" flipH="1">
                <a:off x="9242783" y="4453619"/>
                <a:ext cx="44075" cy="42866"/>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
              <p:cNvSpPr/>
              <p:nvPr/>
            </p:nvSpPr>
            <p:spPr>
              <a:xfrm rot="10800000" flipH="1">
                <a:off x="7554966" y="4484175"/>
                <a:ext cx="22935" cy="18978"/>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
              <p:cNvSpPr/>
              <p:nvPr/>
            </p:nvSpPr>
            <p:spPr>
              <a:xfrm rot="10800000" flipH="1">
                <a:off x="8853876" y="4470326"/>
                <a:ext cx="40081" cy="34366"/>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
              <p:cNvSpPr/>
              <p:nvPr/>
            </p:nvSpPr>
            <p:spPr>
              <a:xfrm rot="10800000" flipH="1">
                <a:off x="9066337" y="4465087"/>
                <a:ext cx="46786" cy="40265"/>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
              <p:cNvSpPr/>
              <p:nvPr/>
            </p:nvSpPr>
            <p:spPr>
              <a:xfrm rot="10800000" flipH="1">
                <a:off x="5638239" y="4506121"/>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
              <p:cNvSpPr/>
              <p:nvPr/>
            </p:nvSpPr>
            <p:spPr>
              <a:xfrm rot="10800000" flipH="1">
                <a:off x="8928433" y="4471828"/>
                <a:ext cx="42316" cy="35978"/>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
              <p:cNvSpPr/>
              <p:nvPr/>
            </p:nvSpPr>
            <p:spPr>
              <a:xfrm rot="10800000" flipH="1">
                <a:off x="6303979" y="4500882"/>
                <a:ext cx="8976" cy="7511"/>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
              <p:cNvSpPr/>
              <p:nvPr/>
            </p:nvSpPr>
            <p:spPr>
              <a:xfrm rot="10800000" flipH="1">
                <a:off x="8507175" y="4483736"/>
                <a:ext cx="32644" cy="27954"/>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
              <p:cNvSpPr/>
              <p:nvPr/>
            </p:nvSpPr>
            <p:spPr>
              <a:xfrm rot="10800000" flipH="1">
                <a:off x="7170419" y="4497878"/>
                <a:ext cx="17036" cy="14655"/>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
              <p:cNvSpPr/>
              <p:nvPr/>
            </p:nvSpPr>
            <p:spPr>
              <a:xfrm rot="10800000" flipH="1">
                <a:off x="6787081" y="4502347"/>
                <a:ext cx="14435" cy="11358"/>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
              <p:cNvSpPr/>
              <p:nvPr/>
            </p:nvSpPr>
            <p:spPr>
              <a:xfrm rot="10800000" flipH="1">
                <a:off x="9150383" y="4476188"/>
                <a:ext cx="43306" cy="42023"/>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
              <p:cNvSpPr/>
              <p:nvPr/>
            </p:nvSpPr>
            <p:spPr>
              <a:xfrm rot="10800000" flipH="1">
                <a:off x="7651140" y="4500149"/>
                <a:ext cx="21653" cy="18575"/>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
              <p:cNvSpPr/>
              <p:nvPr/>
            </p:nvSpPr>
            <p:spPr>
              <a:xfrm rot="10800000" flipH="1">
                <a:off x="8680690" y="4488205"/>
                <a:ext cx="36564" cy="30922"/>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
              <p:cNvSpPr/>
              <p:nvPr/>
            </p:nvSpPr>
            <p:spPr>
              <a:xfrm rot="10800000" flipH="1">
                <a:off x="6400152" y="4516746"/>
                <a:ext cx="8573" cy="6595"/>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
              <p:cNvSpPr/>
              <p:nvPr/>
            </p:nvSpPr>
            <p:spPr>
              <a:xfrm rot="10800000" flipH="1">
                <a:off x="8412504" y="4499380"/>
                <a:ext cx="31911" cy="26892"/>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
              <p:cNvSpPr/>
              <p:nvPr/>
            </p:nvSpPr>
            <p:spPr>
              <a:xfrm rot="10800000" flipH="1">
                <a:off x="7745811" y="4511360"/>
                <a:ext cx="23668" cy="19491"/>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
              <p:cNvSpPr/>
              <p:nvPr/>
            </p:nvSpPr>
            <p:spPr>
              <a:xfrm rot="10800000" flipH="1">
                <a:off x="9422490" y="4487179"/>
                <a:ext cx="53527" cy="45834"/>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
              <p:cNvSpPr/>
              <p:nvPr/>
            </p:nvSpPr>
            <p:spPr>
              <a:xfrm rot="10800000" flipH="1">
                <a:off x="7263625" y="4517992"/>
                <a:ext cx="17769" cy="1542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
              <p:cNvSpPr/>
              <p:nvPr/>
            </p:nvSpPr>
            <p:spPr>
              <a:xfrm rot="10800000" flipH="1">
                <a:off x="9517930" y="4486776"/>
                <a:ext cx="55726" cy="46969"/>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
              <p:cNvSpPr/>
              <p:nvPr/>
            </p:nvSpPr>
            <p:spPr>
              <a:xfrm rot="10800000" flipH="1">
                <a:off x="8763674" y="4501651"/>
                <a:ext cx="38579" cy="33303"/>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
              <p:cNvSpPr/>
              <p:nvPr/>
            </p:nvSpPr>
            <p:spPr>
              <a:xfrm rot="10800000" flipH="1">
                <a:off x="6878015" y="4523817"/>
                <a:ext cx="14948" cy="12164"/>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
              <p:cNvSpPr/>
              <p:nvPr/>
            </p:nvSpPr>
            <p:spPr>
              <a:xfrm rot="10800000" flipH="1">
                <a:off x="8322119" y="4512239"/>
                <a:ext cx="25353" cy="24144"/>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
              <p:cNvSpPr/>
              <p:nvPr/>
            </p:nvSpPr>
            <p:spPr>
              <a:xfrm rot="10800000" flipH="1">
                <a:off x="8974670" y="4434641"/>
                <a:ext cx="86061" cy="104344"/>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
              <p:cNvSpPr/>
              <p:nvPr/>
            </p:nvSpPr>
            <p:spPr>
              <a:xfrm rot="10800000" flipH="1">
                <a:off x="9327049" y="4494214"/>
                <a:ext cx="52795" cy="44771"/>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
              <p:cNvSpPr/>
              <p:nvPr/>
            </p:nvSpPr>
            <p:spPr>
              <a:xfrm rot="10800000" flipH="1">
                <a:off x="7843853" y="4520263"/>
                <a:ext cx="21653" cy="20737"/>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
              <p:cNvSpPr/>
              <p:nvPr/>
            </p:nvSpPr>
            <p:spPr>
              <a:xfrm rot="10800000" flipH="1">
                <a:off x="6494091" y="4531474"/>
                <a:ext cx="9709" cy="9709"/>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
              <p:cNvSpPr/>
              <p:nvPr/>
            </p:nvSpPr>
            <p:spPr>
              <a:xfrm rot="10800000" flipH="1">
                <a:off x="8838232" y="4507550"/>
                <a:ext cx="41547" cy="34586"/>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
              <p:cNvSpPr/>
              <p:nvPr/>
            </p:nvSpPr>
            <p:spPr>
              <a:xfrm rot="10800000" flipH="1">
                <a:off x="8588474" y="4512789"/>
                <a:ext cx="34842" cy="29493"/>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
              <p:cNvSpPr/>
              <p:nvPr/>
            </p:nvSpPr>
            <p:spPr>
              <a:xfrm rot="10800000" flipH="1">
                <a:off x="8222392" y="4520263"/>
                <a:ext cx="28907" cy="24914"/>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
              <p:cNvSpPr/>
              <p:nvPr/>
            </p:nvSpPr>
            <p:spPr>
              <a:xfrm rot="10800000" flipH="1">
                <a:off x="9057947" y="4504692"/>
                <a:ext cx="48252" cy="40997"/>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
              <p:cNvSpPr/>
              <p:nvPr/>
            </p:nvSpPr>
            <p:spPr>
              <a:xfrm rot="10800000" flipH="1">
                <a:off x="7935923" y="4524770"/>
                <a:ext cx="26123" cy="22386"/>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
              <p:cNvSpPr/>
              <p:nvPr/>
            </p:nvSpPr>
            <p:spPr>
              <a:xfrm rot="10800000" flipH="1">
                <a:off x="8126988" y="4525466"/>
                <a:ext cx="28138" cy="23485"/>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
              <p:cNvSpPr/>
              <p:nvPr/>
            </p:nvSpPr>
            <p:spPr>
              <a:xfrm rot="10800000" flipH="1">
                <a:off x="8031547" y="4526968"/>
                <a:ext cx="26672" cy="22972"/>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
              <p:cNvSpPr/>
              <p:nvPr/>
            </p:nvSpPr>
            <p:spPr>
              <a:xfrm rot="10800000" flipH="1">
                <a:off x="9232378" y="4507184"/>
                <a:ext cx="51256" cy="4370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
              <p:cNvSpPr/>
              <p:nvPr/>
            </p:nvSpPr>
            <p:spPr>
              <a:xfrm rot="10800000" flipH="1">
                <a:off x="5817836" y="4549390"/>
                <a:ext cx="3810" cy="252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
              <p:cNvSpPr/>
              <p:nvPr/>
            </p:nvSpPr>
            <p:spPr>
              <a:xfrm rot="10800000" flipH="1">
                <a:off x="5914083" y="4547851"/>
                <a:ext cx="4506" cy="4506"/>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
              <p:cNvSpPr/>
              <p:nvPr/>
            </p:nvSpPr>
            <p:spPr>
              <a:xfrm rot="10800000" flipH="1">
                <a:off x="7359652" y="4536677"/>
                <a:ext cx="16817" cy="16450"/>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
              <p:cNvSpPr/>
              <p:nvPr/>
            </p:nvSpPr>
            <p:spPr>
              <a:xfrm rot="10800000" flipH="1">
                <a:off x="5722469" y="4553823"/>
                <a:ext cx="2272" cy="2272"/>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
              <p:cNvSpPr/>
              <p:nvPr/>
            </p:nvSpPr>
            <p:spPr>
              <a:xfrm rot="10800000" flipH="1">
                <a:off x="6008754" y="4551588"/>
                <a:ext cx="6741" cy="5239"/>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
              <p:cNvSpPr/>
              <p:nvPr/>
            </p:nvSpPr>
            <p:spPr>
              <a:xfrm rot="10800000" flipH="1">
                <a:off x="6973456" y="4544957"/>
                <a:ext cx="15498" cy="13446"/>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
              <p:cNvSpPr/>
              <p:nvPr/>
            </p:nvSpPr>
            <p:spPr>
              <a:xfrm rot="10800000" flipH="1">
                <a:off x="6588030" y="4550855"/>
                <a:ext cx="10478" cy="10478"/>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
              <p:cNvSpPr/>
              <p:nvPr/>
            </p:nvSpPr>
            <p:spPr>
              <a:xfrm rot="10800000" flipH="1">
                <a:off x="8499921" y="4532940"/>
                <a:ext cx="29896" cy="29163"/>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
              <p:cNvSpPr/>
              <p:nvPr/>
            </p:nvSpPr>
            <p:spPr>
              <a:xfrm rot="10800000" flipH="1">
                <a:off x="8671971" y="4530705"/>
                <a:ext cx="37847" cy="32278"/>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
              <p:cNvSpPr/>
              <p:nvPr/>
            </p:nvSpPr>
            <p:spPr>
              <a:xfrm rot="10800000" flipH="1">
                <a:off x="5627028" y="4562763"/>
                <a:ext cx="1539" cy="1539"/>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
              <p:cNvSpPr/>
              <p:nvPr/>
            </p:nvSpPr>
            <p:spPr>
              <a:xfrm rot="10800000" flipH="1">
                <a:off x="6104341" y="4558989"/>
                <a:ext cx="7328" cy="6118"/>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
              <p:cNvSpPr/>
              <p:nvPr/>
            </p:nvSpPr>
            <p:spPr>
              <a:xfrm rot="10800000" flipH="1">
                <a:off x="9138439" y="4525795"/>
                <a:ext cx="50523" cy="43012"/>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
              <p:cNvSpPr/>
              <p:nvPr/>
            </p:nvSpPr>
            <p:spPr>
              <a:xfrm rot="10800000" flipH="1">
                <a:off x="7450586" y="4553090"/>
                <a:ext cx="20920" cy="17879"/>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
              <p:cNvSpPr/>
              <p:nvPr/>
            </p:nvSpPr>
            <p:spPr>
              <a:xfrm rot="10800000" flipH="1">
                <a:off x="8748763" y="4540414"/>
                <a:ext cx="40081" cy="34036"/>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
              <p:cNvSpPr/>
              <p:nvPr/>
            </p:nvSpPr>
            <p:spPr>
              <a:xfrm rot="10800000" flipH="1">
                <a:off x="8967196" y="4536677"/>
                <a:ext cx="47519" cy="40191"/>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
              <p:cNvSpPr/>
              <p:nvPr/>
            </p:nvSpPr>
            <p:spPr>
              <a:xfrm rot="10800000" flipH="1">
                <a:off x="5532357" y="4576941"/>
                <a:ext cx="37" cy="37"/>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
              <p:cNvSpPr/>
              <p:nvPr/>
            </p:nvSpPr>
            <p:spPr>
              <a:xfrm rot="10800000" flipH="1">
                <a:off x="6199599" y="4569467"/>
                <a:ext cx="7511" cy="7657"/>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
              <p:cNvSpPr/>
              <p:nvPr/>
            </p:nvSpPr>
            <p:spPr>
              <a:xfrm rot="10800000" flipH="1">
                <a:off x="8823064" y="4542612"/>
                <a:ext cx="36967" cy="35868"/>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
              <p:cNvSpPr/>
              <p:nvPr/>
            </p:nvSpPr>
            <p:spPr>
              <a:xfrm rot="10800000" flipH="1">
                <a:off x="8401329" y="4552321"/>
                <a:ext cx="32644" cy="27954"/>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
              <p:cNvSpPr/>
              <p:nvPr/>
            </p:nvSpPr>
            <p:spPr>
              <a:xfrm rot="10800000" flipH="1">
                <a:off x="7063401" y="4565657"/>
                <a:ext cx="18172" cy="15058"/>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
              <p:cNvSpPr/>
              <p:nvPr/>
            </p:nvSpPr>
            <p:spPr>
              <a:xfrm rot="10800000" flipH="1">
                <a:off x="6679807" y="4573974"/>
                <a:ext cx="13373" cy="8207"/>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
              <p:cNvSpPr/>
              <p:nvPr/>
            </p:nvSpPr>
            <p:spPr>
              <a:xfrm rot="10800000" flipH="1">
                <a:off x="7545258" y="4568222"/>
                <a:ext cx="21653" cy="1853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
              <p:cNvSpPr/>
              <p:nvPr/>
            </p:nvSpPr>
            <p:spPr>
              <a:xfrm rot="10800000" flipH="1">
                <a:off x="8575101" y="4557523"/>
                <a:ext cx="41767" cy="30702"/>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
              <p:cNvSpPr/>
              <p:nvPr/>
            </p:nvSpPr>
            <p:spPr>
              <a:xfrm rot="10800000" flipH="1">
                <a:off x="9045270" y="4548144"/>
                <a:ext cx="49021" cy="42280"/>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
              <p:cNvSpPr/>
              <p:nvPr/>
            </p:nvSpPr>
            <p:spPr>
              <a:xfrm rot="10800000" flipH="1">
                <a:off x="6294270" y="4583646"/>
                <a:ext cx="8903" cy="839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
              <p:cNvSpPr/>
              <p:nvPr/>
            </p:nvSpPr>
            <p:spPr>
              <a:xfrm rot="10800000" flipH="1">
                <a:off x="8306658" y="4567965"/>
                <a:ext cx="31875" cy="2674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
              <p:cNvSpPr/>
              <p:nvPr/>
            </p:nvSpPr>
            <p:spPr>
              <a:xfrm rot="10800000" flipH="1">
                <a:off x="7643299" y="4579176"/>
                <a:ext cx="20187" cy="19601"/>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
              <p:cNvSpPr/>
              <p:nvPr/>
            </p:nvSpPr>
            <p:spPr>
              <a:xfrm rot="10800000" flipH="1">
                <a:off x="7159428" y="4586430"/>
                <a:ext cx="16450" cy="15717"/>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
              <p:cNvSpPr/>
              <p:nvPr/>
            </p:nvSpPr>
            <p:spPr>
              <a:xfrm rot="10800000" flipH="1">
                <a:off x="8658561" y="4571666"/>
                <a:ext cx="38579" cy="32644"/>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
              <p:cNvSpPr/>
              <p:nvPr/>
            </p:nvSpPr>
            <p:spPr>
              <a:xfrm rot="10800000" flipH="1">
                <a:off x="6772902" y="4591706"/>
                <a:ext cx="14948" cy="12860"/>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
              <p:cNvSpPr/>
              <p:nvPr/>
            </p:nvSpPr>
            <p:spPr>
              <a:xfrm rot="10800000" flipH="1">
                <a:off x="9318110" y="4559795"/>
                <a:ext cx="54040" cy="45577"/>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
              <p:cNvSpPr/>
              <p:nvPr/>
            </p:nvSpPr>
            <p:spPr>
              <a:xfrm rot="10800000" flipH="1">
                <a:off x="8215834" y="4579872"/>
                <a:ext cx="26526" cy="25646"/>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
              <p:cNvSpPr/>
              <p:nvPr/>
            </p:nvSpPr>
            <p:spPr>
              <a:xfrm rot="10800000" flipH="1">
                <a:off x="9413550" y="4559502"/>
                <a:ext cx="55726" cy="47299"/>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
              <p:cNvSpPr/>
              <p:nvPr/>
            </p:nvSpPr>
            <p:spPr>
              <a:xfrm rot="10800000" flipH="1">
                <a:off x="7735370" y="4587383"/>
                <a:ext cx="24657" cy="21140"/>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
              <p:cNvSpPr/>
              <p:nvPr/>
            </p:nvSpPr>
            <p:spPr>
              <a:xfrm rot="10800000" flipH="1">
                <a:off x="6388209" y="4600682"/>
                <a:ext cx="10149" cy="9233"/>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
              <p:cNvSpPr/>
              <p:nvPr/>
            </p:nvSpPr>
            <p:spPr>
              <a:xfrm rot="10800000" flipH="1">
                <a:off x="8878276" y="4504985"/>
                <a:ext cx="77342" cy="105553"/>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
              <p:cNvSpPr/>
              <p:nvPr/>
            </p:nvSpPr>
            <p:spPr>
              <a:xfrm rot="10800000" flipH="1">
                <a:off x="9221936" y="4566536"/>
                <a:ext cx="52758" cy="44734"/>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
              <p:cNvSpPr/>
              <p:nvPr/>
            </p:nvSpPr>
            <p:spPr>
              <a:xfrm rot="10800000" flipH="1">
                <a:off x="8482591" y="4581374"/>
                <a:ext cx="35612" cy="30189"/>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
              <p:cNvSpPr/>
              <p:nvPr/>
            </p:nvSpPr>
            <p:spPr>
              <a:xfrm rot="10800000" flipH="1">
                <a:off x="8733851" y="4577637"/>
                <a:ext cx="40814" cy="3513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
              <p:cNvSpPr/>
              <p:nvPr/>
            </p:nvSpPr>
            <p:spPr>
              <a:xfrm rot="10800000" flipH="1">
                <a:off x="8116546" y="4588079"/>
                <a:ext cx="29640" cy="24950"/>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
              <p:cNvSpPr/>
              <p:nvPr/>
            </p:nvSpPr>
            <p:spPr>
              <a:xfrm rot="10800000" flipH="1">
                <a:off x="9508991" y="4566243"/>
                <a:ext cx="56275" cy="48068"/>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
              <p:cNvSpPr/>
              <p:nvPr/>
            </p:nvSpPr>
            <p:spPr>
              <a:xfrm rot="10800000" flipH="1">
                <a:off x="7830041" y="4593282"/>
                <a:ext cx="25903" cy="21726"/>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
              <p:cNvSpPr/>
              <p:nvPr/>
            </p:nvSpPr>
            <p:spPr>
              <a:xfrm rot="10800000" flipH="1">
                <a:off x="8021142" y="4593318"/>
                <a:ext cx="28138" cy="23851"/>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
              <p:cNvSpPr/>
              <p:nvPr/>
            </p:nvSpPr>
            <p:spPr>
              <a:xfrm rot="10800000" flipH="1">
                <a:off x="8953566" y="4576978"/>
                <a:ext cx="48068" cy="40338"/>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
              <p:cNvSpPr/>
              <p:nvPr/>
            </p:nvSpPr>
            <p:spPr>
              <a:xfrm rot="10800000" flipH="1">
                <a:off x="7925701" y="4594784"/>
                <a:ext cx="26672" cy="23155"/>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
              <p:cNvSpPr/>
              <p:nvPr/>
            </p:nvSpPr>
            <p:spPr>
              <a:xfrm rot="10800000" flipH="1">
                <a:off x="7250802" y="4604529"/>
                <a:ext cx="20151" cy="16817"/>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
              <p:cNvSpPr/>
              <p:nvPr/>
            </p:nvSpPr>
            <p:spPr>
              <a:xfrm rot="10800000" flipH="1">
                <a:off x="5711990" y="4619477"/>
                <a:ext cx="3810" cy="2235"/>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
              <p:cNvSpPr/>
              <p:nvPr/>
            </p:nvSpPr>
            <p:spPr>
              <a:xfrm rot="10800000" flipH="1">
                <a:off x="5808200" y="4617939"/>
                <a:ext cx="4506" cy="3774"/>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
              <p:cNvSpPr/>
              <p:nvPr/>
            </p:nvSpPr>
            <p:spPr>
              <a:xfrm rot="10800000" flipH="1">
                <a:off x="9127265" y="4578956"/>
                <a:ext cx="52025" cy="44258"/>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
              <p:cNvSpPr/>
              <p:nvPr/>
            </p:nvSpPr>
            <p:spPr>
              <a:xfrm rot="10800000" flipH="1">
                <a:off x="5616623" y="4623801"/>
                <a:ext cx="2272" cy="2381"/>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
              <p:cNvSpPr/>
              <p:nvPr/>
            </p:nvSpPr>
            <p:spPr>
              <a:xfrm rot="10800000" flipH="1">
                <a:off x="5902872" y="4620906"/>
                <a:ext cx="6009" cy="5276"/>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
              <p:cNvSpPr/>
              <p:nvPr/>
            </p:nvSpPr>
            <p:spPr>
              <a:xfrm rot="10800000" flipH="1">
                <a:off x="6867574" y="4612736"/>
                <a:ext cx="16743" cy="14289"/>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
              <p:cNvSpPr/>
              <p:nvPr/>
            </p:nvSpPr>
            <p:spPr>
              <a:xfrm rot="10800000" flipH="1">
                <a:off x="6482147" y="4619294"/>
                <a:ext cx="10478" cy="10625"/>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
              <p:cNvSpPr/>
              <p:nvPr/>
            </p:nvSpPr>
            <p:spPr>
              <a:xfrm rot="10800000" flipH="1">
                <a:off x="8389422" y="4602991"/>
                <a:ext cx="34110" cy="28760"/>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
              <p:cNvSpPr/>
              <p:nvPr/>
            </p:nvSpPr>
            <p:spPr>
              <a:xfrm rot="10800000" flipH="1">
                <a:off x="8566858" y="4600060"/>
                <a:ext cx="37847" cy="32241"/>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
              <p:cNvSpPr/>
              <p:nvPr/>
            </p:nvSpPr>
            <p:spPr>
              <a:xfrm rot="10800000" flipH="1">
                <a:off x="5521182" y="4632850"/>
                <a:ext cx="2272" cy="13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
              <p:cNvSpPr/>
              <p:nvPr/>
            </p:nvSpPr>
            <p:spPr>
              <a:xfrm rot="10800000" flipH="1">
                <a:off x="5999045" y="4629736"/>
                <a:ext cx="6631" cy="4690"/>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
              <p:cNvSpPr/>
              <p:nvPr/>
            </p:nvSpPr>
            <p:spPr>
              <a:xfrm rot="10800000" flipH="1">
                <a:off x="7347305" y="4621859"/>
                <a:ext cx="18685" cy="1795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
              <p:cNvSpPr/>
              <p:nvPr/>
            </p:nvSpPr>
            <p:spPr>
              <a:xfrm rot="10800000" flipH="1">
                <a:off x="9034059" y="4597385"/>
                <a:ext cx="49790" cy="42976"/>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
              <p:cNvSpPr/>
              <p:nvPr/>
            </p:nvSpPr>
            <p:spPr>
              <a:xfrm rot="10800000" flipH="1">
                <a:off x="8644163" y="4610428"/>
                <a:ext cx="40045" cy="33670"/>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
              <p:cNvSpPr/>
              <p:nvPr/>
            </p:nvSpPr>
            <p:spPr>
              <a:xfrm rot="10800000" flipH="1">
                <a:off x="6093753" y="4638785"/>
                <a:ext cx="8060" cy="7584"/>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
              <p:cNvSpPr/>
              <p:nvPr/>
            </p:nvSpPr>
            <p:spPr>
              <a:xfrm rot="10800000" flipH="1">
                <a:off x="5426511" y="4647029"/>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
              <p:cNvSpPr/>
              <p:nvPr/>
            </p:nvSpPr>
            <p:spPr>
              <a:xfrm rot="10800000" flipH="1">
                <a:off x="8862595" y="4607570"/>
                <a:ext cx="47555" cy="40265"/>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
              <p:cNvSpPr/>
              <p:nvPr/>
            </p:nvSpPr>
            <p:spPr>
              <a:xfrm rot="10800000" flipH="1">
                <a:off x="8712968" y="4612700"/>
                <a:ext cx="41584" cy="35758"/>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
              <p:cNvSpPr/>
              <p:nvPr/>
            </p:nvSpPr>
            <p:spPr>
              <a:xfrm rot="10800000" flipH="1">
                <a:off x="6958801" y="4634316"/>
                <a:ext cx="16927" cy="14215"/>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
              <p:cNvSpPr/>
              <p:nvPr/>
            </p:nvSpPr>
            <p:spPr>
              <a:xfrm rot="10800000" flipH="1">
                <a:off x="8295484" y="4620906"/>
                <a:ext cx="32607" cy="27991"/>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
              <p:cNvSpPr/>
              <p:nvPr/>
            </p:nvSpPr>
            <p:spPr>
              <a:xfrm rot="10800000" flipH="1">
                <a:off x="6573118" y="4638822"/>
                <a:ext cx="16414" cy="11944"/>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
              <p:cNvSpPr/>
              <p:nvPr/>
            </p:nvSpPr>
            <p:spPr>
              <a:xfrm rot="10800000" flipH="1">
                <a:off x="7439668" y="4635818"/>
                <a:ext cx="22129" cy="18685"/>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
              <p:cNvSpPr/>
              <p:nvPr/>
            </p:nvSpPr>
            <p:spPr>
              <a:xfrm rot="10800000" flipH="1">
                <a:off x="8474934" y="4626842"/>
                <a:ext cx="35831" cy="30812"/>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
              <p:cNvSpPr/>
              <p:nvPr/>
            </p:nvSpPr>
            <p:spPr>
              <a:xfrm rot="10800000" flipH="1">
                <a:off x="6188424" y="4652964"/>
                <a:ext cx="9709" cy="8317"/>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
              <p:cNvSpPr/>
              <p:nvPr/>
            </p:nvSpPr>
            <p:spPr>
              <a:xfrm rot="10800000" flipH="1">
                <a:off x="8940890" y="4620467"/>
                <a:ext cx="48838" cy="41584"/>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
              <p:cNvSpPr/>
              <p:nvPr/>
            </p:nvSpPr>
            <p:spPr>
              <a:xfrm rot="10800000" flipH="1">
                <a:off x="8201325" y="4635818"/>
                <a:ext cx="31362" cy="2692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
              <p:cNvSpPr/>
              <p:nvPr/>
            </p:nvSpPr>
            <p:spPr>
              <a:xfrm rot="10800000" flipH="1">
                <a:off x="7536684" y="4648128"/>
                <a:ext cx="20920" cy="19638"/>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
              <p:cNvSpPr/>
              <p:nvPr/>
            </p:nvSpPr>
            <p:spPr>
              <a:xfrm rot="10800000" flipH="1">
                <a:off x="7052483" y="4653734"/>
                <a:ext cx="17916" cy="15681"/>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
              <p:cNvSpPr/>
              <p:nvPr/>
            </p:nvSpPr>
            <p:spPr>
              <a:xfrm rot="10800000" flipH="1">
                <a:off x="6666544" y="4660402"/>
                <a:ext cx="17439" cy="12017"/>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
              <p:cNvSpPr/>
              <p:nvPr/>
            </p:nvSpPr>
            <p:spPr>
              <a:xfrm rot="10800000" flipH="1">
                <a:off x="8106654" y="4647762"/>
                <a:ext cx="29860" cy="261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
              <p:cNvSpPr/>
              <p:nvPr/>
            </p:nvSpPr>
            <p:spPr>
              <a:xfrm rot="10800000" flipH="1">
                <a:off x="8546487" y="4640947"/>
                <a:ext cx="44038" cy="3297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
              <p:cNvSpPr/>
              <p:nvPr/>
            </p:nvSpPr>
            <p:spPr>
              <a:xfrm rot="10800000" flipH="1">
                <a:off x="7629707" y="4655932"/>
                <a:ext cx="24437" cy="20444"/>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
              <p:cNvSpPr/>
              <p:nvPr/>
            </p:nvSpPr>
            <p:spPr>
              <a:xfrm rot="10800000" flipH="1">
                <a:off x="9213766" y="4632154"/>
                <a:ext cx="54224" cy="4623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
              <p:cNvSpPr/>
              <p:nvPr/>
            </p:nvSpPr>
            <p:spPr>
              <a:xfrm rot="10800000" flipH="1">
                <a:off x="6282363" y="4669378"/>
                <a:ext cx="9709" cy="9123"/>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
              <p:cNvSpPr/>
              <p:nvPr/>
            </p:nvSpPr>
            <p:spPr>
              <a:xfrm rot="10800000" flipH="1">
                <a:off x="9309170" y="4632154"/>
                <a:ext cx="55762" cy="46969"/>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
              <p:cNvSpPr/>
              <p:nvPr/>
            </p:nvSpPr>
            <p:spPr>
              <a:xfrm rot="10800000" flipH="1">
                <a:off x="8381985" y="4650693"/>
                <a:ext cx="34842" cy="29823"/>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
              <p:cNvSpPr/>
              <p:nvPr/>
            </p:nvSpPr>
            <p:spPr>
              <a:xfrm rot="10800000" flipH="1">
                <a:off x="8011213" y="4656371"/>
                <a:ext cx="29640" cy="24987"/>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
              <p:cNvSpPr/>
              <p:nvPr/>
            </p:nvSpPr>
            <p:spPr>
              <a:xfrm rot="10800000" flipH="1">
                <a:off x="8773127" y="4575183"/>
                <a:ext cx="78844" cy="106175"/>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
              <p:cNvSpPr/>
              <p:nvPr/>
            </p:nvSpPr>
            <p:spPr>
              <a:xfrm rot="10800000" flipH="1">
                <a:off x="8628006" y="4647029"/>
                <a:ext cx="41547" cy="35099"/>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
              <p:cNvSpPr/>
              <p:nvPr/>
            </p:nvSpPr>
            <p:spPr>
              <a:xfrm rot="10800000" flipH="1">
                <a:off x="7725148" y="4661134"/>
                <a:ext cx="25170" cy="21726"/>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
              <p:cNvSpPr/>
              <p:nvPr/>
            </p:nvSpPr>
            <p:spPr>
              <a:xfrm rot="10800000" flipH="1">
                <a:off x="9118325" y="4638822"/>
                <a:ext cx="52758" cy="44771"/>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
              <p:cNvSpPr/>
              <p:nvPr/>
            </p:nvSpPr>
            <p:spPr>
              <a:xfrm rot="10800000" flipH="1">
                <a:off x="7823739" y="4661904"/>
                <a:ext cx="23888" cy="23008"/>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
              <p:cNvSpPr/>
              <p:nvPr/>
            </p:nvSpPr>
            <p:spPr>
              <a:xfrm rot="10800000" flipH="1">
                <a:off x="7915809" y="4661171"/>
                <a:ext cx="28357" cy="23888"/>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
              <p:cNvSpPr/>
              <p:nvPr/>
            </p:nvSpPr>
            <p:spPr>
              <a:xfrm rot="10800000" flipH="1">
                <a:off x="9404611" y="4639298"/>
                <a:ext cx="56495" cy="48032"/>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
              <p:cNvSpPr/>
              <p:nvPr/>
            </p:nvSpPr>
            <p:spPr>
              <a:xfrm rot="10800000" flipH="1">
                <a:off x="8848453" y="4647798"/>
                <a:ext cx="48288" cy="41034"/>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
              <p:cNvSpPr/>
              <p:nvPr/>
            </p:nvSpPr>
            <p:spPr>
              <a:xfrm rot="10800000" flipH="1">
                <a:off x="7145652" y="4672382"/>
                <a:ext cx="19455" cy="16817"/>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
              <p:cNvSpPr/>
              <p:nvPr/>
            </p:nvSpPr>
            <p:spPr>
              <a:xfrm rot="10800000" flipH="1">
                <a:off x="5606181" y="4688576"/>
                <a:ext cx="3737" cy="3224"/>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
              <p:cNvSpPr/>
              <p:nvPr/>
            </p:nvSpPr>
            <p:spPr>
              <a:xfrm rot="10800000" flipH="1">
                <a:off x="5701549" y="4688283"/>
                <a:ext cx="4726" cy="351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
              <p:cNvSpPr/>
              <p:nvPr/>
            </p:nvSpPr>
            <p:spPr>
              <a:xfrm rot="10800000" flipH="1">
                <a:off x="6761728" y="4681322"/>
                <a:ext cx="14215" cy="13446"/>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
              <p:cNvSpPr/>
              <p:nvPr/>
            </p:nvSpPr>
            <p:spPr>
              <a:xfrm rot="10800000" flipH="1">
                <a:off x="5796293" y="4690261"/>
                <a:ext cx="6741" cy="5239"/>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
              <p:cNvSpPr/>
              <p:nvPr/>
            </p:nvSpPr>
            <p:spPr>
              <a:xfrm rot="10800000" flipH="1">
                <a:off x="9022885" y="4651499"/>
                <a:ext cx="52025" cy="44038"/>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
              <p:cNvSpPr/>
              <p:nvPr/>
            </p:nvSpPr>
            <p:spPr>
              <a:xfrm rot="10800000" flipH="1">
                <a:off x="5510741" y="4693998"/>
                <a:ext cx="2272" cy="2272"/>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
              <p:cNvSpPr/>
              <p:nvPr/>
            </p:nvSpPr>
            <p:spPr>
              <a:xfrm rot="10800000" flipH="1">
                <a:off x="6376301" y="4687477"/>
                <a:ext cx="10478" cy="11028"/>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
              <p:cNvSpPr/>
              <p:nvPr/>
            </p:nvSpPr>
            <p:spPr>
              <a:xfrm rot="10800000" flipH="1">
                <a:off x="8288779" y="4671576"/>
                <a:ext cx="33377" cy="28614"/>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
              <p:cNvSpPr/>
              <p:nvPr/>
            </p:nvSpPr>
            <p:spPr>
              <a:xfrm rot="10800000" flipH="1">
                <a:off x="8461745" y="4670074"/>
                <a:ext cx="37077" cy="31545"/>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
              <p:cNvSpPr/>
              <p:nvPr/>
            </p:nvSpPr>
            <p:spPr>
              <a:xfrm rot="10800000" flipH="1">
                <a:off x="9499282" y="4653477"/>
                <a:ext cx="57228" cy="48765"/>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
              <p:cNvSpPr/>
              <p:nvPr/>
            </p:nvSpPr>
            <p:spPr>
              <a:xfrm rot="10800000" flipH="1">
                <a:off x="5892430" y="4697699"/>
                <a:ext cx="6778" cy="6009"/>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
              <p:cNvSpPr/>
              <p:nvPr/>
            </p:nvSpPr>
            <p:spPr>
              <a:xfrm rot="10800000" flipH="1">
                <a:off x="5415300" y="4703670"/>
                <a:ext cx="1539" cy="1539"/>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
              <p:cNvSpPr/>
              <p:nvPr/>
            </p:nvSpPr>
            <p:spPr>
              <a:xfrm rot="10800000" flipH="1">
                <a:off x="7239591" y="4688759"/>
                <a:ext cx="20920" cy="17916"/>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
              <p:cNvSpPr/>
              <p:nvPr/>
            </p:nvSpPr>
            <p:spPr>
              <a:xfrm rot="10800000" flipH="1">
                <a:off x="8928946" y="4668975"/>
                <a:ext cx="50523" cy="42976"/>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
              <p:cNvSpPr/>
              <p:nvPr/>
            </p:nvSpPr>
            <p:spPr>
              <a:xfrm rot="10800000" flipH="1">
                <a:off x="8538537" y="4679819"/>
                <a:ext cx="40045" cy="34036"/>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
              <p:cNvSpPr/>
              <p:nvPr/>
            </p:nvSpPr>
            <p:spPr>
              <a:xfrm rot="10800000" flipH="1">
                <a:off x="5987028" y="4709935"/>
                <a:ext cx="8500" cy="5715"/>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
              <p:cNvSpPr/>
              <p:nvPr/>
            </p:nvSpPr>
            <p:spPr>
              <a:xfrm rot="10800000" flipH="1">
                <a:off x="6854934" y="4702168"/>
                <a:ext cx="14911" cy="14325"/>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
              <p:cNvSpPr/>
              <p:nvPr/>
            </p:nvSpPr>
            <p:spPr>
              <a:xfrm rot="10800000" flipH="1">
                <a:off x="5320629" y="471708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
              <p:cNvSpPr/>
              <p:nvPr/>
            </p:nvSpPr>
            <p:spPr>
              <a:xfrm rot="10800000" flipH="1">
                <a:off x="8194108" y="4689455"/>
                <a:ext cx="33340" cy="27881"/>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
              <p:cNvSpPr/>
              <p:nvPr/>
            </p:nvSpPr>
            <p:spPr>
              <a:xfrm rot="10800000" flipH="1">
                <a:off x="8758252" y="4678720"/>
                <a:ext cx="46603" cy="39972"/>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
              <p:cNvSpPr/>
              <p:nvPr/>
            </p:nvSpPr>
            <p:spPr>
              <a:xfrm rot="10800000" flipH="1">
                <a:off x="8607818" y="4682787"/>
                <a:ext cx="41620" cy="36125"/>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
              <p:cNvSpPr/>
              <p:nvPr/>
            </p:nvSpPr>
            <p:spPr>
              <a:xfrm rot="10800000" flipH="1">
                <a:off x="6469471" y="4708323"/>
                <a:ext cx="11980" cy="11028"/>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
              <p:cNvSpPr/>
              <p:nvPr/>
            </p:nvSpPr>
            <p:spPr>
              <a:xfrm rot="10800000" flipH="1">
                <a:off x="7333529" y="4703670"/>
                <a:ext cx="22422" cy="18612"/>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
              <p:cNvSpPr/>
              <p:nvPr/>
            </p:nvSpPr>
            <p:spPr>
              <a:xfrm rot="10800000" flipH="1">
                <a:off x="8364325" y="4696160"/>
                <a:ext cx="41803" cy="30666"/>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
              <p:cNvSpPr/>
              <p:nvPr/>
            </p:nvSpPr>
            <p:spPr>
              <a:xfrm rot="10800000" flipH="1">
                <a:off x="6082542" y="4721586"/>
                <a:ext cx="9013" cy="8207"/>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
              <p:cNvSpPr/>
              <p:nvPr/>
            </p:nvSpPr>
            <p:spPr>
              <a:xfrm rot="10800000" flipH="1">
                <a:off x="8095699" y="4704403"/>
                <a:ext cx="36088" cy="26892"/>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
              <p:cNvSpPr/>
              <p:nvPr/>
            </p:nvSpPr>
            <p:spPr>
              <a:xfrm rot="10800000" flipH="1">
                <a:off x="8836510" y="4692056"/>
                <a:ext cx="48838" cy="41547"/>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
              <p:cNvSpPr/>
              <p:nvPr/>
            </p:nvSpPr>
            <p:spPr>
              <a:xfrm rot="10800000" flipH="1">
                <a:off x="7428970" y="4714552"/>
                <a:ext cx="23155" cy="19821"/>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
              <p:cNvSpPr/>
              <p:nvPr/>
            </p:nvSpPr>
            <p:spPr>
              <a:xfrm rot="10800000" flipH="1">
                <a:off x="6945868" y="4721586"/>
                <a:ext cx="18685" cy="16047"/>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
              <p:cNvSpPr/>
              <p:nvPr/>
            </p:nvSpPr>
            <p:spPr>
              <a:xfrm rot="10800000" flipH="1">
                <a:off x="6563409" y="4728437"/>
                <a:ext cx="12713" cy="12567"/>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
              <p:cNvSpPr/>
              <p:nvPr/>
            </p:nvSpPr>
            <p:spPr>
              <a:xfrm rot="10800000" flipH="1">
                <a:off x="8004728" y="4716347"/>
                <a:ext cx="30372" cy="25683"/>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
              <p:cNvSpPr/>
              <p:nvPr/>
            </p:nvSpPr>
            <p:spPr>
              <a:xfrm rot="10800000" flipH="1">
                <a:off x="8448079" y="4711071"/>
                <a:ext cx="38066" cy="32168"/>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
              <p:cNvSpPr/>
              <p:nvPr/>
            </p:nvSpPr>
            <p:spPr>
              <a:xfrm rot="10800000" flipH="1">
                <a:off x="7527378" y="4723565"/>
                <a:ext cx="23704" cy="20444"/>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
              <p:cNvSpPr/>
              <p:nvPr/>
            </p:nvSpPr>
            <p:spPr>
              <a:xfrm rot="10800000" flipH="1">
                <a:off x="6175931" y="4737926"/>
                <a:ext cx="10295" cy="9819"/>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
              <p:cNvSpPr/>
              <p:nvPr/>
            </p:nvSpPr>
            <p:spPr>
              <a:xfrm rot="10800000" flipH="1">
                <a:off x="8276615" y="4719351"/>
                <a:ext cx="35099" cy="30006"/>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
              <p:cNvSpPr/>
              <p:nvPr/>
            </p:nvSpPr>
            <p:spPr>
              <a:xfrm rot="10800000" flipH="1">
                <a:off x="7905551" y="4724517"/>
                <a:ext cx="28907" cy="24950"/>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
              <p:cNvSpPr/>
              <p:nvPr/>
            </p:nvSpPr>
            <p:spPr>
              <a:xfrm rot="10800000" flipH="1">
                <a:off x="7622306" y="4729024"/>
                <a:ext cx="25866" cy="21689"/>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
              <p:cNvSpPr/>
              <p:nvPr/>
            </p:nvSpPr>
            <p:spPr>
              <a:xfrm rot="10800000" flipH="1">
                <a:off x="9109386" y="4704843"/>
                <a:ext cx="54224" cy="4587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
              <p:cNvSpPr/>
              <p:nvPr/>
            </p:nvSpPr>
            <p:spPr>
              <a:xfrm rot="10800000" flipH="1">
                <a:off x="8668783" y="4646076"/>
                <a:ext cx="76169" cy="105626"/>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
              <p:cNvSpPr/>
              <p:nvPr/>
            </p:nvSpPr>
            <p:spPr>
              <a:xfrm rot="10800000" flipH="1">
                <a:off x="9204790" y="4704879"/>
                <a:ext cx="55762" cy="47299"/>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
              <p:cNvSpPr/>
              <p:nvPr/>
            </p:nvSpPr>
            <p:spPr>
              <a:xfrm rot="10800000" flipH="1">
                <a:off x="8523625" y="4717080"/>
                <a:ext cx="41547" cy="35282"/>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
              <p:cNvSpPr/>
              <p:nvPr/>
            </p:nvSpPr>
            <p:spPr>
              <a:xfrm rot="10800000" flipH="1">
                <a:off x="7813884" y="4729683"/>
                <a:ext cx="28138" cy="2359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
              <p:cNvSpPr/>
              <p:nvPr/>
            </p:nvSpPr>
            <p:spPr>
              <a:xfrm rot="10800000" flipH="1">
                <a:off x="7718223" y="4731185"/>
                <a:ext cx="26892" cy="22495"/>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
              <p:cNvSpPr/>
              <p:nvPr/>
            </p:nvSpPr>
            <p:spPr>
              <a:xfrm rot="10800000" flipH="1">
                <a:off x="9013945" y="4711144"/>
                <a:ext cx="52758" cy="44771"/>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
              <p:cNvSpPr/>
              <p:nvPr/>
            </p:nvSpPr>
            <p:spPr>
              <a:xfrm rot="10800000" flipH="1">
                <a:off x="7042774" y="4740198"/>
                <a:ext cx="16450" cy="16560"/>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
              <p:cNvSpPr/>
              <p:nvPr/>
            </p:nvSpPr>
            <p:spPr>
              <a:xfrm rot="10800000" flipH="1">
                <a:off x="8744073" y="4719388"/>
                <a:ext cx="48068" cy="40301"/>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
              <p:cNvSpPr/>
              <p:nvPr/>
            </p:nvSpPr>
            <p:spPr>
              <a:xfrm rot="10800000" flipH="1">
                <a:off x="9300230" y="4712170"/>
                <a:ext cx="56275" cy="47519"/>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
              <p:cNvSpPr/>
              <p:nvPr/>
            </p:nvSpPr>
            <p:spPr>
              <a:xfrm rot="10800000" flipH="1">
                <a:off x="5596472" y="4758004"/>
                <a:ext cx="4103" cy="3187"/>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
              <p:cNvSpPr/>
              <p:nvPr/>
            </p:nvSpPr>
            <p:spPr>
              <a:xfrm rot="10800000" flipH="1">
                <a:off x="5500299" y="4758114"/>
                <a:ext cx="3774" cy="3737"/>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
              <p:cNvSpPr/>
              <p:nvPr/>
            </p:nvSpPr>
            <p:spPr>
              <a:xfrm rot="10800000" flipH="1">
                <a:off x="6654380" y="4749138"/>
                <a:ext cx="15681" cy="14142"/>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
              <p:cNvSpPr/>
              <p:nvPr/>
            </p:nvSpPr>
            <p:spPr>
              <a:xfrm rot="10800000" flipH="1">
                <a:off x="5691913" y="4759579"/>
                <a:ext cx="5239" cy="6009"/>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
              <p:cNvSpPr/>
              <p:nvPr/>
            </p:nvSpPr>
            <p:spPr>
              <a:xfrm rot="10800000" flipH="1">
                <a:off x="5404858" y="4764049"/>
                <a:ext cx="2308" cy="2272"/>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
              <p:cNvSpPr/>
              <p:nvPr/>
            </p:nvSpPr>
            <p:spPr>
              <a:xfrm rot="10800000" flipH="1">
                <a:off x="6269467" y="4759066"/>
                <a:ext cx="11614" cy="7401"/>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
              <p:cNvSpPr/>
              <p:nvPr/>
            </p:nvSpPr>
            <p:spPr>
              <a:xfrm rot="10800000" flipH="1">
                <a:off x="8918504" y="4723418"/>
                <a:ext cx="52025" cy="43672"/>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
              <p:cNvSpPr/>
              <p:nvPr/>
            </p:nvSpPr>
            <p:spPr>
              <a:xfrm rot="10800000" flipH="1">
                <a:off x="8182933" y="4740198"/>
                <a:ext cx="34073" cy="28980"/>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
              <p:cNvSpPr/>
              <p:nvPr/>
            </p:nvSpPr>
            <p:spPr>
              <a:xfrm rot="10800000" flipH="1">
                <a:off x="8356412" y="4739392"/>
                <a:ext cx="37297" cy="31582"/>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
              <p:cNvSpPr/>
              <p:nvPr/>
            </p:nvSpPr>
            <p:spPr>
              <a:xfrm rot="10800000" flipH="1">
                <a:off x="5786291" y="4768592"/>
                <a:ext cx="7218" cy="4653"/>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
              <p:cNvSpPr/>
              <p:nvPr/>
            </p:nvSpPr>
            <p:spPr>
              <a:xfrm rot="10800000" flipH="1">
                <a:off x="5309454" y="4773758"/>
                <a:ext cx="1539" cy="1539"/>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
              <p:cNvSpPr/>
              <p:nvPr/>
            </p:nvSpPr>
            <p:spPr>
              <a:xfrm rot="10800000" flipH="1">
                <a:off x="9394902" y="4726019"/>
                <a:ext cx="57228" cy="49277"/>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
              <p:cNvSpPr/>
              <p:nvPr/>
            </p:nvSpPr>
            <p:spPr>
              <a:xfrm rot="10800000" flipH="1">
                <a:off x="7135943" y="4757528"/>
                <a:ext cx="19088" cy="1795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
              <p:cNvSpPr/>
              <p:nvPr/>
            </p:nvSpPr>
            <p:spPr>
              <a:xfrm rot="10800000" flipH="1">
                <a:off x="8433424" y="4749834"/>
                <a:ext cx="40045" cy="33853"/>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
              <p:cNvSpPr/>
              <p:nvPr/>
            </p:nvSpPr>
            <p:spPr>
              <a:xfrm rot="10800000" flipH="1">
                <a:off x="8824602" y="4741260"/>
                <a:ext cx="50523" cy="42976"/>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
              <p:cNvSpPr/>
              <p:nvPr/>
            </p:nvSpPr>
            <p:spPr>
              <a:xfrm rot="10800000" flipH="1">
                <a:off x="5882025" y="4777275"/>
                <a:ext cx="7474" cy="7108"/>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
              <p:cNvSpPr/>
              <p:nvPr/>
            </p:nvSpPr>
            <p:spPr>
              <a:xfrm rot="10800000" flipH="1">
                <a:off x="6746523" y="4769948"/>
                <a:ext cx="18209" cy="15021"/>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
              <p:cNvSpPr/>
              <p:nvPr/>
            </p:nvSpPr>
            <p:spPr>
              <a:xfrm rot="10800000" flipH="1">
                <a:off x="8083792" y="4758077"/>
                <a:ext cx="38323" cy="28394"/>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
              <p:cNvSpPr/>
              <p:nvPr/>
            </p:nvSpPr>
            <p:spPr>
              <a:xfrm rot="10800000" flipH="1">
                <a:off x="6364358" y="4775993"/>
                <a:ext cx="11211" cy="1132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
              <p:cNvSpPr/>
              <p:nvPr/>
            </p:nvSpPr>
            <p:spPr>
              <a:xfrm rot="10800000" flipH="1">
                <a:off x="5214783" y="4787937"/>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
              <p:cNvSpPr/>
              <p:nvPr/>
            </p:nvSpPr>
            <p:spPr>
              <a:xfrm rot="10800000" flipH="1">
                <a:off x="8502705" y="4753607"/>
                <a:ext cx="41584" cy="35758"/>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
              <p:cNvSpPr/>
              <p:nvPr/>
            </p:nvSpPr>
            <p:spPr>
              <a:xfrm rot="10800000" flipH="1">
                <a:off x="8653872" y="4749944"/>
                <a:ext cx="46603" cy="39568"/>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
              <p:cNvSpPr/>
              <p:nvPr/>
            </p:nvSpPr>
            <p:spPr>
              <a:xfrm rot="10800000" flipH="1">
                <a:off x="7228416" y="4771523"/>
                <a:ext cx="21653" cy="18832"/>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
              <p:cNvSpPr/>
              <p:nvPr/>
            </p:nvSpPr>
            <p:spPr>
              <a:xfrm rot="10800000" flipH="1">
                <a:off x="8264195" y="4764818"/>
                <a:ext cx="36308" cy="31252"/>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
              <p:cNvSpPr/>
              <p:nvPr/>
            </p:nvSpPr>
            <p:spPr>
              <a:xfrm rot="10800000" flipH="1">
                <a:off x="9488108" y="4746903"/>
                <a:ext cx="58730" cy="50010"/>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
              <p:cNvSpPr/>
              <p:nvPr/>
            </p:nvSpPr>
            <p:spPr>
              <a:xfrm rot="10800000" flipH="1">
                <a:off x="5976696" y="4792480"/>
                <a:ext cx="9086" cy="6668"/>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
              <p:cNvSpPr/>
              <p:nvPr/>
            </p:nvSpPr>
            <p:spPr>
              <a:xfrm rot="10800000" flipH="1">
                <a:off x="7994067" y="4773025"/>
                <a:ext cx="27625" cy="2692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
              <p:cNvSpPr/>
              <p:nvPr/>
            </p:nvSpPr>
            <p:spPr>
              <a:xfrm rot="10800000" flipH="1">
                <a:off x="7326092" y="4782771"/>
                <a:ext cx="22935" cy="19381"/>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
              <p:cNvSpPr/>
              <p:nvPr/>
            </p:nvSpPr>
            <p:spPr>
              <a:xfrm rot="10800000" flipH="1">
                <a:off x="6840938" y="4790098"/>
                <a:ext cx="17733" cy="1542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
              <p:cNvSpPr/>
              <p:nvPr/>
            </p:nvSpPr>
            <p:spPr>
              <a:xfrm rot="10800000" flipH="1">
                <a:off x="8731397" y="4763609"/>
                <a:ext cx="49058" cy="42243"/>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
              <p:cNvSpPr/>
              <p:nvPr/>
            </p:nvSpPr>
            <p:spPr>
              <a:xfrm rot="10800000" flipH="1">
                <a:off x="6455329" y="4796730"/>
                <a:ext cx="14948" cy="12200"/>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
              <p:cNvSpPr/>
              <p:nvPr/>
            </p:nvSpPr>
            <p:spPr>
              <a:xfrm rot="10800000" flipH="1">
                <a:off x="7899396" y="4784200"/>
                <a:ext cx="29860" cy="26049"/>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
              <p:cNvSpPr/>
              <p:nvPr/>
            </p:nvSpPr>
            <p:spPr>
              <a:xfrm rot="10800000" flipH="1">
                <a:off x="7421496" y="4791564"/>
                <a:ext cx="24657" cy="20554"/>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
              <p:cNvSpPr/>
              <p:nvPr/>
            </p:nvSpPr>
            <p:spPr>
              <a:xfrm rot="10800000" flipH="1">
                <a:off x="8337250" y="4780426"/>
                <a:ext cx="38579" cy="32754"/>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
              <p:cNvSpPr/>
              <p:nvPr/>
            </p:nvSpPr>
            <p:spPr>
              <a:xfrm rot="10800000" flipH="1">
                <a:off x="6069133" y="4806549"/>
                <a:ext cx="12713" cy="974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
              <p:cNvSpPr/>
              <p:nvPr/>
            </p:nvSpPr>
            <p:spPr>
              <a:xfrm rot="10800000" flipH="1">
                <a:off x="7800438" y="4793103"/>
                <a:ext cx="28907" cy="24401"/>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
              <p:cNvSpPr/>
              <p:nvPr/>
            </p:nvSpPr>
            <p:spPr>
              <a:xfrm rot="10800000" flipH="1">
                <a:off x="7516937" y="4796876"/>
                <a:ext cx="25207" cy="21689"/>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
              <p:cNvSpPr/>
              <p:nvPr/>
            </p:nvSpPr>
            <p:spPr>
              <a:xfrm rot="10800000" flipH="1">
                <a:off x="8170989" y="4788596"/>
                <a:ext cx="35612" cy="30116"/>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
              <p:cNvSpPr/>
              <p:nvPr/>
            </p:nvSpPr>
            <p:spPr>
              <a:xfrm rot="10800000" flipH="1">
                <a:off x="7609593" y="4799074"/>
                <a:ext cx="25903" cy="22422"/>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
              <p:cNvSpPr/>
              <p:nvPr/>
            </p:nvSpPr>
            <p:spPr>
              <a:xfrm rot="10800000" flipH="1">
                <a:off x="7704997" y="4797572"/>
                <a:ext cx="27441" cy="23924"/>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
              <p:cNvSpPr/>
              <p:nvPr/>
            </p:nvSpPr>
            <p:spPr>
              <a:xfrm rot="10800000" flipH="1">
                <a:off x="8563633" y="4716457"/>
                <a:ext cx="77195" cy="106102"/>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
              <p:cNvSpPr/>
              <p:nvPr/>
            </p:nvSpPr>
            <p:spPr>
              <a:xfrm rot="10800000" flipH="1">
                <a:off x="8413053" y="4787167"/>
                <a:ext cx="41034" cy="35428"/>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
              <p:cNvSpPr/>
              <p:nvPr/>
            </p:nvSpPr>
            <p:spPr>
              <a:xfrm rot="10800000" flipH="1">
                <a:off x="9004712" y="4777458"/>
                <a:ext cx="54004" cy="45907"/>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
              <p:cNvSpPr/>
              <p:nvPr/>
            </p:nvSpPr>
            <p:spPr>
              <a:xfrm rot="10800000" flipH="1">
                <a:off x="8492080" y="4787277"/>
                <a:ext cx="43818" cy="37224"/>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
              <p:cNvSpPr/>
              <p:nvPr/>
            </p:nvSpPr>
            <p:spPr>
              <a:xfrm rot="10800000" flipH="1">
                <a:off x="9100666" y="4777495"/>
                <a:ext cx="54956" cy="47189"/>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
              <p:cNvSpPr/>
              <p:nvPr/>
            </p:nvSpPr>
            <p:spPr>
              <a:xfrm rot="10800000" flipH="1">
                <a:off x="6935426" y="4808783"/>
                <a:ext cx="18685" cy="16450"/>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
              <p:cNvSpPr/>
              <p:nvPr/>
            </p:nvSpPr>
            <p:spPr>
              <a:xfrm rot="10800000" flipH="1">
                <a:off x="8909821" y="4783394"/>
                <a:ext cx="52721" cy="45211"/>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
              <p:cNvSpPr/>
              <p:nvPr/>
            </p:nvSpPr>
            <p:spPr>
              <a:xfrm rot="10800000" flipH="1">
                <a:off x="5489857" y="4826699"/>
                <a:ext cx="4506" cy="4506"/>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
              <p:cNvSpPr/>
              <p:nvPr/>
            </p:nvSpPr>
            <p:spPr>
              <a:xfrm rot="10800000" flipH="1">
                <a:off x="6548498" y="4817576"/>
                <a:ext cx="16230" cy="13629"/>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
              <p:cNvSpPr/>
              <p:nvPr/>
            </p:nvSpPr>
            <p:spPr>
              <a:xfrm rot="10800000" flipH="1">
                <a:off x="5394453" y="4828165"/>
                <a:ext cx="3737" cy="3774"/>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
              <p:cNvSpPr/>
              <p:nvPr/>
            </p:nvSpPr>
            <p:spPr>
              <a:xfrm rot="10800000" flipH="1">
                <a:off x="8638924" y="4791454"/>
                <a:ext cx="41803" cy="40887"/>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
              <p:cNvSpPr/>
              <p:nvPr/>
            </p:nvSpPr>
            <p:spPr>
              <a:xfrm rot="10800000" flipH="1">
                <a:off x="9196070" y="4784896"/>
                <a:ext cx="56495" cy="47995"/>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
              <p:cNvSpPr/>
              <p:nvPr/>
            </p:nvSpPr>
            <p:spPr>
              <a:xfrm rot="10800000" flipH="1">
                <a:off x="5585444" y="4829630"/>
                <a:ext cx="5862" cy="5349"/>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
              <p:cNvSpPr/>
              <p:nvPr/>
            </p:nvSpPr>
            <p:spPr>
              <a:xfrm rot="10800000" flipH="1">
                <a:off x="6163584" y="4827652"/>
                <a:ext cx="12200" cy="7401"/>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
              <p:cNvSpPr/>
              <p:nvPr/>
            </p:nvSpPr>
            <p:spPr>
              <a:xfrm rot="10800000" flipH="1">
                <a:off x="5299012" y="4834137"/>
                <a:ext cx="2272" cy="2272"/>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
              <p:cNvSpPr/>
              <p:nvPr/>
            </p:nvSpPr>
            <p:spPr>
              <a:xfrm rot="10800000" flipH="1">
                <a:off x="8077564" y="4808783"/>
                <a:ext cx="33597" cy="29310"/>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
              <p:cNvSpPr/>
              <p:nvPr/>
            </p:nvSpPr>
            <p:spPr>
              <a:xfrm rot="10800000" flipH="1">
                <a:off x="8814381" y="4795374"/>
                <a:ext cx="51989" cy="44075"/>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
              <p:cNvSpPr/>
              <p:nvPr/>
            </p:nvSpPr>
            <p:spPr>
              <a:xfrm rot="10800000" flipH="1">
                <a:off x="8246279" y="4808783"/>
                <a:ext cx="37077" cy="31435"/>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
              <p:cNvSpPr/>
              <p:nvPr/>
            </p:nvSpPr>
            <p:spPr>
              <a:xfrm rot="10800000" flipH="1">
                <a:off x="5680482" y="4837617"/>
                <a:ext cx="6998" cy="4763"/>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
              <p:cNvSpPr/>
              <p:nvPr/>
            </p:nvSpPr>
            <p:spPr>
              <a:xfrm rot="10800000" flipH="1">
                <a:off x="7030867" y="4824831"/>
                <a:ext cx="18319" cy="17659"/>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
              <p:cNvSpPr/>
              <p:nvPr/>
            </p:nvSpPr>
            <p:spPr>
              <a:xfrm rot="10800000" flipH="1">
                <a:off x="5203572" y="4843845"/>
                <a:ext cx="1539" cy="1502"/>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
              <p:cNvSpPr/>
              <p:nvPr/>
            </p:nvSpPr>
            <p:spPr>
              <a:xfrm rot="10800000" flipH="1">
                <a:off x="9290228" y="4799074"/>
                <a:ext cx="57741" cy="48691"/>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
              <p:cNvSpPr/>
              <p:nvPr/>
            </p:nvSpPr>
            <p:spPr>
              <a:xfrm rot="10800000" flipH="1">
                <a:off x="6641704" y="4837874"/>
                <a:ext cx="17183" cy="14875"/>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
              <p:cNvSpPr/>
              <p:nvPr/>
            </p:nvSpPr>
            <p:spPr>
              <a:xfrm rot="10800000" flipH="1">
                <a:off x="5775410" y="4846080"/>
                <a:ext cx="8243" cy="7474"/>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
              <p:cNvSpPr/>
              <p:nvPr/>
            </p:nvSpPr>
            <p:spPr>
              <a:xfrm rot="10800000" flipH="1">
                <a:off x="8323072" y="4819958"/>
                <a:ext cx="39312" cy="33597"/>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
              <p:cNvSpPr/>
              <p:nvPr/>
            </p:nvSpPr>
            <p:spPr>
              <a:xfrm rot="10800000" flipH="1">
                <a:off x="7978643" y="4826663"/>
                <a:ext cx="32607" cy="28028"/>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
              <p:cNvSpPr/>
              <p:nvPr/>
            </p:nvSpPr>
            <p:spPr>
              <a:xfrm rot="10800000" flipH="1">
                <a:off x="6258512" y="4844761"/>
                <a:ext cx="11944" cy="11028"/>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
              <p:cNvSpPr/>
              <p:nvPr/>
            </p:nvSpPr>
            <p:spPr>
              <a:xfrm rot="10800000" flipH="1">
                <a:off x="8720442" y="4813217"/>
                <a:ext cx="50486" cy="42903"/>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
              <p:cNvSpPr/>
              <p:nvPr/>
            </p:nvSpPr>
            <p:spPr>
              <a:xfrm rot="10800000" flipH="1">
                <a:off x="7122571" y="4839376"/>
                <a:ext cx="22386" cy="18832"/>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
              <p:cNvSpPr/>
              <p:nvPr/>
            </p:nvSpPr>
            <p:spPr>
              <a:xfrm rot="10800000" flipH="1">
                <a:off x="5108900" y="4858757"/>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
              <p:cNvSpPr/>
              <p:nvPr/>
            </p:nvSpPr>
            <p:spPr>
              <a:xfrm rot="10800000" flipH="1">
                <a:off x="8402612" y="4823622"/>
                <a:ext cx="42353" cy="35941"/>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
              <p:cNvSpPr/>
              <p:nvPr/>
            </p:nvSpPr>
            <p:spPr>
              <a:xfrm rot="10800000" flipH="1">
                <a:off x="8548759" y="4821313"/>
                <a:ext cx="46786" cy="39715"/>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
              <p:cNvSpPr/>
              <p:nvPr/>
            </p:nvSpPr>
            <p:spPr>
              <a:xfrm rot="10800000" flipH="1">
                <a:off x="8153806" y="4834137"/>
                <a:ext cx="36381" cy="30922"/>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
              <p:cNvSpPr/>
              <p:nvPr/>
            </p:nvSpPr>
            <p:spPr>
              <a:xfrm rot="10800000" flipH="1">
                <a:off x="5870081" y="4859453"/>
                <a:ext cx="9562" cy="8317"/>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
              <p:cNvSpPr/>
              <p:nvPr/>
            </p:nvSpPr>
            <p:spPr>
              <a:xfrm rot="10800000" flipH="1">
                <a:off x="7888954" y="4841537"/>
                <a:ext cx="26892" cy="2692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
              <p:cNvSpPr/>
              <p:nvPr/>
            </p:nvSpPr>
            <p:spPr>
              <a:xfrm rot="10800000" flipH="1">
                <a:off x="9383434" y="4819958"/>
                <a:ext cx="59243" cy="49900"/>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
              <p:cNvSpPr/>
              <p:nvPr/>
            </p:nvSpPr>
            <p:spPr>
              <a:xfrm rot="10800000" flipH="1">
                <a:off x="7220283" y="4850843"/>
                <a:ext cx="23631" cy="19198"/>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
              <p:cNvSpPr/>
              <p:nvPr/>
            </p:nvSpPr>
            <p:spPr>
              <a:xfrm rot="10800000" flipH="1">
                <a:off x="6735129" y="4857988"/>
                <a:ext cx="20664" cy="15717"/>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
              <p:cNvSpPr/>
              <p:nvPr/>
            </p:nvSpPr>
            <p:spPr>
              <a:xfrm rot="10800000" flipH="1">
                <a:off x="8627236" y="4835602"/>
                <a:ext cx="49021" cy="41437"/>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
              <p:cNvSpPr/>
              <p:nvPr/>
            </p:nvSpPr>
            <p:spPr>
              <a:xfrm rot="10800000" flipH="1">
                <a:off x="6351681" y="4864692"/>
                <a:ext cx="14215" cy="12713"/>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
              <p:cNvSpPr/>
              <p:nvPr/>
            </p:nvSpPr>
            <p:spPr>
              <a:xfrm rot="10800000" flipH="1">
                <a:off x="7793916" y="4852126"/>
                <a:ext cx="26892" cy="25500"/>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
              <p:cNvSpPr/>
              <p:nvPr/>
            </p:nvSpPr>
            <p:spPr>
              <a:xfrm rot="10800000" flipH="1">
                <a:off x="7315650" y="4859233"/>
                <a:ext cx="24437" cy="20444"/>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
              <p:cNvSpPr/>
              <p:nvPr/>
            </p:nvSpPr>
            <p:spPr>
              <a:xfrm rot="10800000" flipH="1">
                <a:off x="8237120" y="4849927"/>
                <a:ext cx="38579" cy="32717"/>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
              <p:cNvSpPr/>
              <p:nvPr/>
            </p:nvSpPr>
            <p:spPr>
              <a:xfrm rot="10800000" flipH="1">
                <a:off x="5964423" y="4875757"/>
                <a:ext cx="10075" cy="9269"/>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
              <p:cNvSpPr/>
              <p:nvPr/>
            </p:nvSpPr>
            <p:spPr>
              <a:xfrm rot="10800000" flipH="1">
                <a:off x="7698109" y="4860699"/>
                <a:ext cx="29640" cy="24950"/>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
              <p:cNvSpPr/>
              <p:nvPr/>
            </p:nvSpPr>
            <p:spPr>
              <a:xfrm rot="10800000" flipH="1">
                <a:off x="7411311" y="4864692"/>
                <a:ext cx="25903" cy="21726"/>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
              <p:cNvSpPr/>
              <p:nvPr/>
            </p:nvSpPr>
            <p:spPr>
              <a:xfrm rot="10800000" flipH="1">
                <a:off x="8060637" y="4857218"/>
                <a:ext cx="35612" cy="30189"/>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
              <p:cNvSpPr/>
              <p:nvPr/>
            </p:nvSpPr>
            <p:spPr>
              <a:xfrm rot="10800000" flipH="1">
                <a:off x="7602668" y="4865462"/>
                <a:ext cx="27625" cy="23888"/>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
              <p:cNvSpPr/>
              <p:nvPr/>
            </p:nvSpPr>
            <p:spPr>
              <a:xfrm rot="10800000" flipH="1">
                <a:off x="7506861" y="4866927"/>
                <a:ext cx="23192" cy="22715"/>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
              <p:cNvSpPr/>
              <p:nvPr/>
            </p:nvSpPr>
            <p:spPr>
              <a:xfrm rot="10800000" flipH="1">
                <a:off x="8459290" y="4821240"/>
                <a:ext cx="61404" cy="71663"/>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
              <p:cNvSpPr/>
              <p:nvPr/>
            </p:nvSpPr>
            <p:spPr>
              <a:xfrm rot="10800000" flipH="1">
                <a:off x="6831046" y="4876636"/>
                <a:ext cx="17183" cy="16450"/>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
              <p:cNvSpPr/>
              <p:nvPr/>
            </p:nvSpPr>
            <p:spPr>
              <a:xfrm rot="10800000" flipH="1">
                <a:off x="8313143" y="4858207"/>
                <a:ext cx="41071" cy="34879"/>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
              <p:cNvSpPr/>
              <p:nvPr/>
            </p:nvSpPr>
            <p:spPr>
              <a:xfrm rot="10800000" flipH="1">
                <a:off x="8386967" y="4857768"/>
                <a:ext cx="43818" cy="37553"/>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
              <p:cNvSpPr/>
              <p:nvPr/>
            </p:nvSpPr>
            <p:spPr>
              <a:xfrm rot="10800000" flipH="1">
                <a:off x="9474918" y="4846776"/>
                <a:ext cx="60195" cy="50999"/>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
              <p:cNvSpPr/>
              <p:nvPr/>
            </p:nvSpPr>
            <p:spPr>
              <a:xfrm rot="10800000" flipH="1">
                <a:off x="6442652" y="4885832"/>
                <a:ext cx="16194" cy="13336"/>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
              <p:cNvSpPr/>
              <p:nvPr/>
            </p:nvSpPr>
            <p:spPr>
              <a:xfrm rot="10800000" flipH="1">
                <a:off x="5384011" y="4896750"/>
                <a:ext cx="4506" cy="3993"/>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
              <p:cNvSpPr/>
              <p:nvPr/>
            </p:nvSpPr>
            <p:spPr>
              <a:xfrm rot="10800000" flipH="1">
                <a:off x="5288571" y="489825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
              <p:cNvSpPr/>
              <p:nvPr/>
            </p:nvSpPr>
            <p:spPr>
              <a:xfrm rot="10800000" flipH="1">
                <a:off x="8534800" y="4861725"/>
                <a:ext cx="48288" cy="41071"/>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
              <p:cNvSpPr/>
              <p:nvPr/>
            </p:nvSpPr>
            <p:spPr>
              <a:xfrm rot="10800000" flipH="1">
                <a:off x="6059460" y="4893636"/>
                <a:ext cx="10442" cy="10039"/>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
              <p:cNvSpPr/>
              <p:nvPr/>
            </p:nvSpPr>
            <p:spPr>
              <a:xfrm rot="10800000" flipH="1">
                <a:off x="5480185" y="4898252"/>
                <a:ext cx="5239" cy="545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
              <p:cNvSpPr/>
              <p:nvPr/>
            </p:nvSpPr>
            <p:spPr>
              <a:xfrm rot="10800000" flipH="1">
                <a:off x="5193130" y="4904224"/>
                <a:ext cx="2308" cy="2272"/>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
              <p:cNvSpPr/>
              <p:nvPr/>
            </p:nvSpPr>
            <p:spPr>
              <a:xfrm rot="10800000" flipH="1">
                <a:off x="7971718" y="4877808"/>
                <a:ext cx="34110" cy="28724"/>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
              <p:cNvSpPr/>
              <p:nvPr/>
            </p:nvSpPr>
            <p:spPr>
              <a:xfrm rot="10800000" flipH="1">
                <a:off x="8145416" y="4878065"/>
                <a:ext cx="37114" cy="31435"/>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
              <p:cNvSpPr/>
              <p:nvPr/>
            </p:nvSpPr>
            <p:spPr>
              <a:xfrm rot="10800000" flipH="1">
                <a:off x="6922750" y="4892280"/>
                <a:ext cx="20920" cy="17916"/>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
              <p:cNvSpPr/>
              <p:nvPr/>
            </p:nvSpPr>
            <p:spPr>
              <a:xfrm rot="10800000" flipH="1">
                <a:off x="5575039" y="4905653"/>
                <a:ext cx="6558" cy="6118"/>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
              <p:cNvSpPr/>
              <p:nvPr/>
            </p:nvSpPr>
            <p:spPr>
              <a:xfrm rot="10800000" flipH="1">
                <a:off x="5097726" y="4914666"/>
                <a:ext cx="1539" cy="769"/>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
              <p:cNvSpPr/>
              <p:nvPr/>
            </p:nvSpPr>
            <p:spPr>
              <a:xfrm rot="10800000" flipH="1">
                <a:off x="6536041" y="4906422"/>
                <a:ext cx="16963" cy="14655"/>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
              <p:cNvSpPr/>
              <p:nvPr/>
            </p:nvSpPr>
            <p:spPr>
              <a:xfrm rot="10800000" flipH="1">
                <a:off x="5669527" y="4917084"/>
                <a:ext cx="8243" cy="5203"/>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
              <p:cNvSpPr/>
              <p:nvPr/>
            </p:nvSpPr>
            <p:spPr>
              <a:xfrm rot="10800000" flipH="1">
                <a:off x="7877779" y="4895285"/>
                <a:ext cx="32644" cy="27625"/>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
              <p:cNvSpPr/>
              <p:nvPr/>
            </p:nvSpPr>
            <p:spPr>
              <a:xfrm rot="10800000" flipH="1">
                <a:off x="8222941" y="4889679"/>
                <a:ext cx="39568" cy="3396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
              <p:cNvSpPr/>
              <p:nvPr/>
            </p:nvSpPr>
            <p:spPr>
              <a:xfrm rot="10800000" flipH="1">
                <a:off x="6152630" y="4913054"/>
                <a:ext cx="11980" cy="1132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
              <p:cNvSpPr/>
              <p:nvPr/>
            </p:nvSpPr>
            <p:spPr>
              <a:xfrm rot="10800000" flipH="1">
                <a:off x="7020022" y="4907009"/>
                <a:ext cx="19455" cy="18795"/>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
              <p:cNvSpPr/>
              <p:nvPr/>
            </p:nvSpPr>
            <p:spPr>
              <a:xfrm rot="10800000" flipH="1">
                <a:off x="5003055" y="492880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
              <p:cNvSpPr/>
              <p:nvPr/>
            </p:nvSpPr>
            <p:spPr>
              <a:xfrm rot="10800000" flipH="1">
                <a:off x="8297499" y="4893856"/>
                <a:ext cx="42316" cy="35758"/>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
              <p:cNvSpPr/>
              <p:nvPr/>
            </p:nvSpPr>
            <p:spPr>
              <a:xfrm rot="10800000" flipH="1">
                <a:off x="8437161" y="4892280"/>
                <a:ext cx="54443" cy="39605"/>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
              <p:cNvSpPr/>
              <p:nvPr/>
            </p:nvSpPr>
            <p:spPr>
              <a:xfrm rot="10800000" flipH="1">
                <a:off x="8052980" y="4903418"/>
                <a:ext cx="36344" cy="30702"/>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
              <p:cNvSpPr/>
              <p:nvPr/>
            </p:nvSpPr>
            <p:spPr>
              <a:xfrm rot="10800000" flipH="1">
                <a:off x="7783108" y="4909427"/>
                <a:ext cx="31838" cy="26892"/>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
              <p:cNvSpPr/>
              <p:nvPr/>
            </p:nvSpPr>
            <p:spPr>
              <a:xfrm rot="10800000" flipH="1">
                <a:off x="5764345" y="4930310"/>
                <a:ext cx="9599" cy="6741"/>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
              <p:cNvSpPr/>
              <p:nvPr/>
            </p:nvSpPr>
            <p:spPr>
              <a:xfrm rot="10800000" flipH="1">
                <a:off x="7115097" y="4919722"/>
                <a:ext cx="21653" cy="18832"/>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
              <p:cNvSpPr/>
              <p:nvPr/>
            </p:nvSpPr>
            <p:spPr>
              <a:xfrm rot="10800000" flipH="1">
                <a:off x="6631995" y="4925840"/>
                <a:ext cx="17952" cy="15754"/>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
              <p:cNvSpPr/>
              <p:nvPr/>
            </p:nvSpPr>
            <p:spPr>
              <a:xfrm rot="10800000" flipH="1">
                <a:off x="6245835" y="4934047"/>
                <a:ext cx="12713" cy="11944"/>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
              <p:cNvSpPr/>
              <p:nvPr/>
            </p:nvSpPr>
            <p:spPr>
              <a:xfrm rot="10800000" flipH="1">
                <a:off x="7688400" y="4921077"/>
                <a:ext cx="29676" cy="25720"/>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
              <p:cNvSpPr/>
              <p:nvPr/>
            </p:nvSpPr>
            <p:spPr>
              <a:xfrm rot="10800000" flipH="1">
                <a:off x="7210537" y="4927306"/>
                <a:ext cx="23521" cy="20334"/>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
              <p:cNvSpPr/>
              <p:nvPr/>
            </p:nvSpPr>
            <p:spPr>
              <a:xfrm rot="10800000" flipH="1">
                <a:off x="8132007" y="4919465"/>
                <a:ext cx="38579" cy="32534"/>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
              <p:cNvSpPr/>
              <p:nvPr/>
            </p:nvSpPr>
            <p:spPr>
              <a:xfrm rot="10800000" flipH="1">
                <a:off x="5858430" y="4946504"/>
                <a:ext cx="10368" cy="6961"/>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
              <p:cNvSpPr/>
              <p:nvPr/>
            </p:nvSpPr>
            <p:spPr>
              <a:xfrm rot="10800000" flipH="1">
                <a:off x="7592996" y="4929248"/>
                <a:ext cx="29090" cy="24950"/>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
              <p:cNvSpPr/>
              <p:nvPr/>
            </p:nvSpPr>
            <p:spPr>
              <a:xfrm rot="10800000" flipH="1">
                <a:off x="7305941" y="4932545"/>
                <a:ext cx="25170" cy="21689"/>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
              <p:cNvSpPr/>
              <p:nvPr/>
            </p:nvSpPr>
            <p:spPr>
              <a:xfrm rot="10800000" flipH="1">
                <a:off x="7959774" y="4926280"/>
                <a:ext cx="35612" cy="2945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
              <p:cNvSpPr/>
              <p:nvPr/>
            </p:nvSpPr>
            <p:spPr>
              <a:xfrm rot="10800000" flipH="1">
                <a:off x="7496823" y="4933754"/>
                <a:ext cx="28138" cy="23485"/>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
              <p:cNvSpPr/>
              <p:nvPr/>
            </p:nvSpPr>
            <p:spPr>
              <a:xfrm rot="10800000" flipH="1">
                <a:off x="7401382" y="4934780"/>
                <a:ext cx="26123" cy="23155"/>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
              <p:cNvSpPr/>
              <p:nvPr/>
            </p:nvSpPr>
            <p:spPr>
              <a:xfrm rot="10800000" flipH="1">
                <a:off x="6723149" y="4944452"/>
                <a:ext cx="19235" cy="16450"/>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
              <p:cNvSpPr/>
              <p:nvPr/>
            </p:nvSpPr>
            <p:spPr>
              <a:xfrm rot="10800000" flipH="1">
                <a:off x="8208030" y="4927745"/>
                <a:ext cx="40851" cy="34696"/>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
              <p:cNvSpPr/>
              <p:nvPr/>
            </p:nvSpPr>
            <p:spPr>
              <a:xfrm rot="10800000" flipH="1">
                <a:off x="8346959" y="4892244"/>
                <a:ext cx="68622" cy="7239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
              <p:cNvSpPr/>
              <p:nvPr/>
            </p:nvSpPr>
            <p:spPr>
              <a:xfrm rot="10800000" flipH="1">
                <a:off x="8281854" y="4928185"/>
                <a:ext cx="43635" cy="37297"/>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
              <p:cNvSpPr/>
              <p:nvPr/>
            </p:nvSpPr>
            <p:spPr>
              <a:xfrm rot="10800000" flipH="1">
                <a:off x="6339004" y="4953245"/>
                <a:ext cx="14985" cy="15131"/>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
              <p:cNvSpPr/>
              <p:nvPr/>
            </p:nvSpPr>
            <p:spPr>
              <a:xfrm rot="10800000" flipH="1">
                <a:off x="5278898" y="4966105"/>
                <a:ext cx="5239" cy="4506"/>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
              <p:cNvSpPr/>
              <p:nvPr/>
            </p:nvSpPr>
            <p:spPr>
              <a:xfrm rot="10800000" flipH="1">
                <a:off x="5182725" y="4968340"/>
                <a:ext cx="3737" cy="3004"/>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
              <p:cNvSpPr/>
              <p:nvPr/>
            </p:nvSpPr>
            <p:spPr>
              <a:xfrm rot="10800000" flipH="1">
                <a:off x="5951343" y="4962368"/>
                <a:ext cx="14215" cy="974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
              <p:cNvSpPr/>
              <p:nvPr/>
            </p:nvSpPr>
            <p:spPr>
              <a:xfrm rot="10800000" flipH="1">
                <a:off x="5374302" y="4968340"/>
                <a:ext cx="5276" cy="5239"/>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
              <p:cNvSpPr/>
              <p:nvPr/>
            </p:nvSpPr>
            <p:spPr>
              <a:xfrm rot="10800000" flipH="1">
                <a:off x="7865433" y="4947456"/>
                <a:ext cx="30263" cy="28834"/>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
              <p:cNvSpPr/>
              <p:nvPr/>
            </p:nvSpPr>
            <p:spPr>
              <a:xfrm rot="10800000" flipH="1">
                <a:off x="5087284" y="4974312"/>
                <a:ext cx="2272" cy="2272"/>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
              <p:cNvSpPr/>
              <p:nvPr/>
            </p:nvSpPr>
            <p:spPr>
              <a:xfrm rot="10800000" flipH="1">
                <a:off x="6817087" y="4960829"/>
                <a:ext cx="20700" cy="17403"/>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
              <p:cNvSpPr/>
              <p:nvPr/>
            </p:nvSpPr>
            <p:spPr>
              <a:xfrm rot="10800000" flipH="1">
                <a:off x="8040303" y="4947383"/>
                <a:ext cx="37077" cy="31435"/>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
              <p:cNvSpPr/>
              <p:nvPr/>
            </p:nvSpPr>
            <p:spPr>
              <a:xfrm rot="10800000" flipH="1">
                <a:off x="5469743" y="4974861"/>
                <a:ext cx="6009" cy="6192"/>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
              <p:cNvSpPr/>
              <p:nvPr/>
            </p:nvSpPr>
            <p:spPr>
              <a:xfrm rot="10800000" flipH="1">
                <a:off x="4991844" y="4984973"/>
                <a:ext cx="1356" cy="1282"/>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
              <p:cNvSpPr/>
              <p:nvPr/>
            </p:nvSpPr>
            <p:spPr>
              <a:xfrm rot="10800000" flipH="1">
                <a:off x="6432577" y="4974678"/>
                <a:ext cx="14948" cy="14032"/>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
              <p:cNvSpPr/>
              <p:nvPr/>
            </p:nvSpPr>
            <p:spPr>
              <a:xfrm rot="10800000" flipH="1">
                <a:off x="7772666" y="4963870"/>
                <a:ext cx="31875" cy="27661"/>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
              <p:cNvSpPr/>
              <p:nvPr/>
            </p:nvSpPr>
            <p:spPr>
              <a:xfrm rot="10800000" flipH="1">
                <a:off x="5564414" y="4984607"/>
                <a:ext cx="7511" cy="703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
              <p:cNvSpPr/>
              <p:nvPr/>
            </p:nvSpPr>
            <p:spPr>
              <a:xfrm rot="10800000" flipH="1">
                <a:off x="6045904" y="4984021"/>
                <a:ext cx="12823" cy="8940"/>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
              <p:cNvSpPr/>
              <p:nvPr/>
            </p:nvSpPr>
            <p:spPr>
              <a:xfrm rot="10800000" flipH="1">
                <a:off x="6914543" y="4974385"/>
                <a:ext cx="22202" cy="18612"/>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
              <p:cNvSpPr/>
              <p:nvPr/>
            </p:nvSpPr>
            <p:spPr>
              <a:xfrm rot="10800000" flipH="1">
                <a:off x="8117828" y="4959400"/>
                <a:ext cx="39349" cy="33597"/>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
              <p:cNvSpPr/>
              <p:nvPr/>
            </p:nvSpPr>
            <p:spPr>
              <a:xfrm rot="10800000" flipH="1">
                <a:off x="4897172" y="4999665"/>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
              <p:cNvSpPr/>
              <p:nvPr/>
            </p:nvSpPr>
            <p:spPr>
              <a:xfrm rot="10800000" flipH="1">
                <a:off x="8193118" y="4964273"/>
                <a:ext cx="41584" cy="35428"/>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
              <p:cNvSpPr/>
              <p:nvPr/>
            </p:nvSpPr>
            <p:spPr>
              <a:xfrm rot="10800000" flipH="1">
                <a:off x="8265661" y="4962368"/>
                <a:ext cx="43818" cy="37810"/>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
              <p:cNvSpPr/>
              <p:nvPr/>
            </p:nvSpPr>
            <p:spPr>
              <a:xfrm rot="10800000" flipH="1">
                <a:off x="7947867" y="4972700"/>
                <a:ext cx="35612" cy="30739"/>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
              <p:cNvSpPr/>
              <p:nvPr/>
            </p:nvSpPr>
            <p:spPr>
              <a:xfrm rot="10800000" flipH="1">
                <a:off x="7677226" y="4978159"/>
                <a:ext cx="31875" cy="26782"/>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
              <p:cNvSpPr/>
              <p:nvPr/>
            </p:nvSpPr>
            <p:spPr>
              <a:xfrm rot="10800000" flipH="1">
                <a:off x="5658353" y="4997430"/>
                <a:ext cx="8976" cy="8207"/>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
              <p:cNvSpPr/>
              <p:nvPr/>
            </p:nvSpPr>
            <p:spPr>
              <a:xfrm rot="10800000" flipH="1">
                <a:off x="7009251" y="4986512"/>
                <a:ext cx="23118" cy="19894"/>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
              <p:cNvSpPr/>
              <p:nvPr/>
            </p:nvSpPr>
            <p:spPr>
              <a:xfrm rot="10800000" flipH="1">
                <a:off x="6526369" y="4993693"/>
                <a:ext cx="18429" cy="16121"/>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
              <p:cNvSpPr/>
              <p:nvPr/>
            </p:nvSpPr>
            <p:spPr>
              <a:xfrm rot="10800000" flipH="1">
                <a:off x="6138487" y="5001863"/>
                <a:ext cx="16414" cy="12017"/>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
              <p:cNvSpPr/>
              <p:nvPr/>
            </p:nvSpPr>
            <p:spPr>
              <a:xfrm rot="10800000" flipH="1">
                <a:off x="7582555" y="4989699"/>
                <a:ext cx="29860" cy="25646"/>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
              <p:cNvSpPr/>
              <p:nvPr/>
            </p:nvSpPr>
            <p:spPr>
              <a:xfrm rot="10800000" flipH="1">
                <a:off x="7104655" y="4995488"/>
                <a:ext cx="24437" cy="20627"/>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
              <p:cNvSpPr/>
              <p:nvPr/>
            </p:nvSpPr>
            <p:spPr>
              <a:xfrm rot="10800000" flipH="1">
                <a:off x="5753794" y="5012781"/>
                <a:ext cx="9709" cy="9269"/>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
              <p:cNvSpPr/>
              <p:nvPr/>
            </p:nvSpPr>
            <p:spPr>
              <a:xfrm rot="10800000" flipH="1">
                <a:off x="7200096" y="5000727"/>
                <a:ext cx="25207" cy="21360"/>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
              <p:cNvSpPr/>
              <p:nvPr/>
            </p:nvSpPr>
            <p:spPr>
              <a:xfrm rot="10800000" flipH="1">
                <a:off x="7487114" y="4997137"/>
                <a:ext cx="28907" cy="24950"/>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
              <p:cNvSpPr/>
              <p:nvPr/>
            </p:nvSpPr>
            <p:spPr>
              <a:xfrm rot="10800000" flipH="1">
                <a:off x="8026894" y="4989186"/>
                <a:ext cx="37847" cy="32900"/>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
              <p:cNvSpPr/>
              <p:nvPr/>
            </p:nvSpPr>
            <p:spPr>
              <a:xfrm rot="10800000" flipH="1">
                <a:off x="7854661" y="4995598"/>
                <a:ext cx="34879" cy="2945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
              <p:cNvSpPr/>
              <p:nvPr/>
            </p:nvSpPr>
            <p:spPr>
              <a:xfrm rot="10800000" flipH="1">
                <a:off x="7295536" y="5002816"/>
                <a:ext cx="26855" cy="22972"/>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
              <p:cNvSpPr/>
              <p:nvPr/>
            </p:nvSpPr>
            <p:spPr>
              <a:xfrm rot="10800000" flipH="1">
                <a:off x="7391710" y="5001900"/>
                <a:ext cx="27588" cy="23888"/>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
              <p:cNvSpPr/>
              <p:nvPr/>
            </p:nvSpPr>
            <p:spPr>
              <a:xfrm rot="10800000" flipH="1">
                <a:off x="6617852" y="5012341"/>
                <a:ext cx="19418" cy="16377"/>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
              <p:cNvSpPr/>
              <p:nvPr/>
            </p:nvSpPr>
            <p:spPr>
              <a:xfrm rot="10800000" flipH="1">
                <a:off x="8102917" y="4997796"/>
                <a:ext cx="40851" cy="347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
              <p:cNvSpPr/>
              <p:nvPr/>
            </p:nvSpPr>
            <p:spPr>
              <a:xfrm rot="10800000" flipH="1">
                <a:off x="6231657" y="5022270"/>
                <a:ext cx="16194" cy="13189"/>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
              <p:cNvSpPr/>
              <p:nvPr/>
            </p:nvSpPr>
            <p:spPr>
              <a:xfrm rot="10800000" flipH="1">
                <a:off x="8176961" y="4999592"/>
                <a:ext cx="43782" cy="37114"/>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
              <p:cNvSpPr/>
              <p:nvPr/>
            </p:nvSpPr>
            <p:spPr>
              <a:xfrm rot="10800000" flipH="1">
                <a:off x="5172283" y="5036192"/>
                <a:ext cx="4506" cy="3957"/>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
              <p:cNvSpPr/>
              <p:nvPr/>
            </p:nvSpPr>
            <p:spPr>
              <a:xfrm rot="10800000" flipH="1">
                <a:off x="5846743" y="5033408"/>
                <a:ext cx="11431" cy="7437"/>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
              <p:cNvSpPr/>
              <p:nvPr/>
            </p:nvSpPr>
            <p:spPr>
              <a:xfrm rot="10800000" flipH="1">
                <a:off x="5076843" y="5038427"/>
                <a:ext cx="3004" cy="3004"/>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
              <p:cNvSpPr/>
              <p:nvPr/>
            </p:nvSpPr>
            <p:spPr>
              <a:xfrm rot="10800000" flipH="1">
                <a:off x="5267834" y="5038354"/>
                <a:ext cx="5129" cy="5386"/>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
              <p:cNvSpPr/>
              <p:nvPr/>
            </p:nvSpPr>
            <p:spPr>
              <a:xfrm rot="10800000" flipH="1">
                <a:off x="7760723" y="5015309"/>
                <a:ext cx="34329" cy="29090"/>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
              <p:cNvSpPr/>
              <p:nvPr/>
            </p:nvSpPr>
            <p:spPr>
              <a:xfrm rot="10800000" flipH="1">
                <a:off x="6714026" y="5029451"/>
                <a:ext cx="17916" cy="16560"/>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
              <p:cNvSpPr/>
              <p:nvPr/>
            </p:nvSpPr>
            <p:spPr>
              <a:xfrm rot="10800000" flipH="1">
                <a:off x="4981402" y="5044399"/>
                <a:ext cx="2308" cy="2272"/>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
              <p:cNvSpPr/>
              <p:nvPr/>
            </p:nvSpPr>
            <p:spPr>
              <a:xfrm rot="10800000" flipH="1">
                <a:off x="7934421" y="5016738"/>
                <a:ext cx="37847" cy="31435"/>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
              <p:cNvSpPr/>
              <p:nvPr/>
            </p:nvSpPr>
            <p:spPr>
              <a:xfrm rot="10800000" flipH="1">
                <a:off x="5362395" y="5044399"/>
                <a:ext cx="8207" cy="5972"/>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
              <p:cNvSpPr/>
              <p:nvPr/>
            </p:nvSpPr>
            <p:spPr>
              <a:xfrm rot="10800000" flipH="1">
                <a:off x="4885998" y="5054804"/>
                <a:ext cx="769" cy="1539"/>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
              <p:cNvSpPr/>
              <p:nvPr/>
            </p:nvSpPr>
            <p:spPr>
              <a:xfrm rot="10800000" flipH="1">
                <a:off x="6324862" y="5042421"/>
                <a:ext cx="17183" cy="14655"/>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
              <p:cNvSpPr/>
              <p:nvPr/>
            </p:nvSpPr>
            <p:spPr>
              <a:xfrm rot="10800000" flipH="1">
                <a:off x="7666784" y="5032455"/>
                <a:ext cx="32644" cy="27661"/>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
              <p:cNvSpPr/>
              <p:nvPr/>
            </p:nvSpPr>
            <p:spPr>
              <a:xfrm rot="10800000" flipH="1">
                <a:off x="5457653" y="5055427"/>
                <a:ext cx="8573" cy="5386"/>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
              <p:cNvSpPr/>
              <p:nvPr/>
            </p:nvSpPr>
            <p:spPr>
              <a:xfrm rot="10800000" flipH="1">
                <a:off x="6808697" y="5042384"/>
                <a:ext cx="22166" cy="18465"/>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
              <p:cNvSpPr/>
              <p:nvPr/>
            </p:nvSpPr>
            <p:spPr>
              <a:xfrm rot="10800000" flipH="1">
                <a:off x="5940059" y="5052606"/>
                <a:ext cx="12823" cy="8317"/>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
              <p:cNvSpPr/>
              <p:nvPr/>
            </p:nvSpPr>
            <p:spPr>
              <a:xfrm rot="10800000" flipH="1">
                <a:off x="8011543" y="5030184"/>
                <a:ext cx="35099" cy="33633"/>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
              <p:cNvSpPr/>
              <p:nvPr/>
            </p:nvSpPr>
            <p:spPr>
              <a:xfrm rot="10800000" flipH="1">
                <a:off x="4791327" y="5069716"/>
                <a:ext cx="769" cy="37"/>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
              <p:cNvSpPr/>
              <p:nvPr/>
            </p:nvSpPr>
            <p:spPr>
              <a:xfrm rot="10800000" flipH="1">
                <a:off x="8087493" y="5033957"/>
                <a:ext cx="42316" cy="35831"/>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
              <p:cNvSpPr/>
              <p:nvPr/>
            </p:nvSpPr>
            <p:spPr>
              <a:xfrm rot="10800000" flipH="1">
                <a:off x="7841985" y="5041835"/>
                <a:ext cx="36564" cy="30922"/>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
              <p:cNvSpPr/>
              <p:nvPr/>
            </p:nvSpPr>
            <p:spPr>
              <a:xfrm rot="10800000" flipH="1">
                <a:off x="7572113" y="5046597"/>
                <a:ext cx="31142" cy="2692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
              <p:cNvSpPr/>
              <p:nvPr/>
            </p:nvSpPr>
            <p:spPr>
              <a:xfrm rot="10800000" flipH="1">
                <a:off x="6903735" y="5054071"/>
                <a:ext cx="20554" cy="19894"/>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
              <p:cNvSpPr/>
              <p:nvPr/>
            </p:nvSpPr>
            <p:spPr>
              <a:xfrm rot="10800000" flipH="1">
                <a:off x="5552507" y="5066015"/>
                <a:ext cx="8976" cy="8207"/>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
              <p:cNvSpPr/>
              <p:nvPr/>
            </p:nvSpPr>
            <p:spPr>
              <a:xfrm rot="10800000" flipH="1">
                <a:off x="6418215" y="5062242"/>
                <a:ext cx="18502" cy="15351"/>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
              <p:cNvSpPr/>
              <p:nvPr/>
            </p:nvSpPr>
            <p:spPr>
              <a:xfrm rot="10800000" flipH="1">
                <a:off x="6034840" y="5069716"/>
                <a:ext cx="14948" cy="12713"/>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
              <p:cNvSpPr/>
              <p:nvPr/>
            </p:nvSpPr>
            <p:spPr>
              <a:xfrm rot="10800000" flipH="1">
                <a:off x="7476672" y="5057735"/>
                <a:ext cx="30409" cy="25463"/>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
              <p:cNvSpPr/>
              <p:nvPr/>
            </p:nvSpPr>
            <p:spPr>
              <a:xfrm rot="10800000" flipH="1">
                <a:off x="6998809" y="5063304"/>
                <a:ext cx="24437" cy="20664"/>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
              <p:cNvSpPr/>
              <p:nvPr/>
            </p:nvSpPr>
            <p:spPr>
              <a:xfrm rot="10800000" flipH="1">
                <a:off x="7094213" y="5068580"/>
                <a:ext cx="25939" cy="21360"/>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
              <p:cNvSpPr/>
              <p:nvPr/>
            </p:nvSpPr>
            <p:spPr>
              <a:xfrm rot="10800000" flipH="1">
                <a:off x="7381268" y="5065502"/>
                <a:ext cx="28870" cy="24437"/>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
              <p:cNvSpPr/>
              <p:nvPr/>
            </p:nvSpPr>
            <p:spPr>
              <a:xfrm rot="10800000" flipH="1">
                <a:off x="5647911" y="5081660"/>
                <a:ext cx="11211" cy="9709"/>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
              <p:cNvSpPr/>
              <p:nvPr/>
            </p:nvSpPr>
            <p:spPr>
              <a:xfrm rot="10800000" flipH="1">
                <a:off x="7921012" y="5058688"/>
                <a:ext cx="38616" cy="32717"/>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
              <p:cNvSpPr/>
              <p:nvPr/>
            </p:nvSpPr>
            <p:spPr>
              <a:xfrm rot="10800000" flipH="1">
                <a:off x="7285827" y="5069789"/>
                <a:ext cx="24291" cy="23155"/>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
              <p:cNvSpPr/>
              <p:nvPr/>
            </p:nvSpPr>
            <p:spPr>
              <a:xfrm rot="10800000" flipH="1">
                <a:off x="7190387" y="5071218"/>
                <a:ext cx="25939" cy="22422"/>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
              <p:cNvSpPr/>
              <p:nvPr/>
            </p:nvSpPr>
            <p:spPr>
              <a:xfrm rot="10800000" flipH="1">
                <a:off x="7749548" y="5064220"/>
                <a:ext cx="34146" cy="29420"/>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
              <p:cNvSpPr/>
              <p:nvPr/>
            </p:nvSpPr>
            <p:spPr>
              <a:xfrm rot="10800000" flipH="1">
                <a:off x="6512190" y="5080157"/>
                <a:ext cx="21946" cy="16487"/>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
              <p:cNvSpPr/>
              <p:nvPr/>
            </p:nvSpPr>
            <p:spPr>
              <a:xfrm rot="10800000" flipH="1">
                <a:off x="7998024" y="5067481"/>
                <a:ext cx="40814" cy="35099"/>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
              <p:cNvSpPr/>
              <p:nvPr/>
            </p:nvSpPr>
            <p:spPr>
              <a:xfrm rot="10800000" flipH="1">
                <a:off x="6125811" y="5090453"/>
                <a:ext cx="15681" cy="13593"/>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
              <p:cNvSpPr/>
              <p:nvPr/>
            </p:nvSpPr>
            <p:spPr>
              <a:xfrm rot="10800000" flipH="1">
                <a:off x="5741850" y="5099392"/>
                <a:ext cx="10478" cy="10039"/>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
              <p:cNvSpPr/>
              <p:nvPr/>
            </p:nvSpPr>
            <p:spPr>
              <a:xfrm rot="10800000" flipH="1">
                <a:off x="7655610" y="5084297"/>
                <a:ext cx="33377" cy="28724"/>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
              <p:cNvSpPr/>
              <p:nvPr/>
            </p:nvSpPr>
            <p:spPr>
              <a:xfrm rot="10800000" flipH="1">
                <a:off x="6606092" y="5096534"/>
                <a:ext cx="20737" cy="1736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
              <p:cNvSpPr/>
              <p:nvPr/>
            </p:nvSpPr>
            <p:spPr>
              <a:xfrm rot="10800000" flipH="1">
                <a:off x="7829308" y="5086056"/>
                <a:ext cx="37114" cy="31435"/>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
              <p:cNvSpPr/>
              <p:nvPr/>
            </p:nvSpPr>
            <p:spPr>
              <a:xfrm rot="10800000" flipH="1">
                <a:off x="6218980" y="5110750"/>
                <a:ext cx="17183" cy="14289"/>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
              <p:cNvSpPr/>
              <p:nvPr/>
            </p:nvSpPr>
            <p:spPr>
              <a:xfrm rot="10800000" flipH="1">
                <a:off x="7561158" y="5101041"/>
                <a:ext cx="32607" cy="275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
              <p:cNvSpPr/>
              <p:nvPr/>
            </p:nvSpPr>
            <p:spPr>
              <a:xfrm rot="10800000" flipH="1">
                <a:off x="6703584" y="5110237"/>
                <a:ext cx="21653" cy="18429"/>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
              <p:cNvSpPr/>
              <p:nvPr/>
            </p:nvSpPr>
            <p:spPr>
              <a:xfrm rot="10800000" flipH="1">
                <a:off x="5835788" y="5118187"/>
                <a:ext cx="11211" cy="11211"/>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
              <p:cNvSpPr/>
              <p:nvPr/>
            </p:nvSpPr>
            <p:spPr>
              <a:xfrm rot="10800000" flipH="1">
                <a:off x="7907053" y="5098806"/>
                <a:ext cx="40081" cy="34036"/>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
              <p:cNvSpPr/>
              <p:nvPr/>
            </p:nvSpPr>
            <p:spPr>
              <a:xfrm rot="10800000" flipH="1">
                <a:off x="7466633" y="5113864"/>
                <a:ext cx="27661" cy="26635"/>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
              <p:cNvSpPr/>
              <p:nvPr/>
            </p:nvSpPr>
            <p:spPr>
              <a:xfrm rot="10800000" flipH="1">
                <a:off x="7736872" y="5110860"/>
                <a:ext cx="35612" cy="30482"/>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
              <p:cNvSpPr/>
              <p:nvPr/>
            </p:nvSpPr>
            <p:spPr>
              <a:xfrm rot="10800000" flipH="1">
                <a:off x="6797853" y="5121924"/>
                <a:ext cx="20554" cy="19894"/>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
              <p:cNvSpPr/>
              <p:nvPr/>
            </p:nvSpPr>
            <p:spPr>
              <a:xfrm rot="10800000" flipH="1">
                <a:off x="6312186" y="5130131"/>
                <a:ext cx="18648" cy="15351"/>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
              <p:cNvSpPr/>
              <p:nvPr/>
            </p:nvSpPr>
            <p:spPr>
              <a:xfrm rot="10800000" flipH="1">
                <a:off x="5927492" y="5138155"/>
                <a:ext cx="14179" cy="12237"/>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
              <p:cNvSpPr/>
              <p:nvPr/>
            </p:nvSpPr>
            <p:spPr>
              <a:xfrm rot="10800000" flipH="1">
                <a:off x="7371559" y="5126101"/>
                <a:ext cx="29676" cy="25683"/>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
              <p:cNvSpPr/>
              <p:nvPr/>
            </p:nvSpPr>
            <p:spPr>
              <a:xfrm rot="10800000" flipH="1">
                <a:off x="6893696" y="5131157"/>
                <a:ext cx="23704" cy="20664"/>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
              <p:cNvSpPr/>
              <p:nvPr/>
            </p:nvSpPr>
            <p:spPr>
              <a:xfrm rot="10800000" flipH="1">
                <a:off x="7276118" y="5133575"/>
                <a:ext cx="28944" cy="24950"/>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
              <p:cNvSpPr/>
              <p:nvPr/>
            </p:nvSpPr>
            <p:spPr>
              <a:xfrm rot="10800000" flipH="1">
                <a:off x="6987928" y="5135773"/>
                <a:ext cx="23998" cy="23301"/>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
              <p:cNvSpPr/>
              <p:nvPr/>
            </p:nvSpPr>
            <p:spPr>
              <a:xfrm rot="10800000" flipH="1">
                <a:off x="7816119" y="5128556"/>
                <a:ext cx="38579" cy="32644"/>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
              <p:cNvSpPr/>
              <p:nvPr/>
            </p:nvSpPr>
            <p:spPr>
              <a:xfrm rot="10800000" flipH="1">
                <a:off x="7084541" y="5139070"/>
                <a:ext cx="26672" cy="22422"/>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
              <p:cNvSpPr/>
              <p:nvPr/>
            </p:nvSpPr>
            <p:spPr>
              <a:xfrm rot="10800000" flipH="1">
                <a:off x="7179982" y="5138008"/>
                <a:ext cx="28138" cy="23485"/>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
              <p:cNvSpPr/>
              <p:nvPr/>
            </p:nvSpPr>
            <p:spPr>
              <a:xfrm rot="10800000" flipH="1">
                <a:off x="7643666" y="5133502"/>
                <a:ext cx="34879" cy="29493"/>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
              <p:cNvSpPr/>
              <p:nvPr/>
            </p:nvSpPr>
            <p:spPr>
              <a:xfrm rot="10800000" flipH="1">
                <a:off x="6409092" y="5148010"/>
                <a:ext cx="19418" cy="16633"/>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
              <p:cNvSpPr/>
              <p:nvPr/>
            </p:nvSpPr>
            <p:spPr>
              <a:xfrm rot="10800000" flipH="1">
                <a:off x="6019928" y="5158452"/>
                <a:ext cx="16230" cy="13446"/>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
              <p:cNvSpPr/>
              <p:nvPr/>
            </p:nvSpPr>
            <p:spPr>
              <a:xfrm rot="10800000" flipH="1">
                <a:off x="7549727" y="5152883"/>
                <a:ext cx="33413" cy="28724"/>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
              <p:cNvSpPr/>
              <p:nvPr/>
            </p:nvSpPr>
            <p:spPr>
              <a:xfrm rot="10800000" flipH="1">
                <a:off x="6503031" y="5164753"/>
                <a:ext cx="20920" cy="17586"/>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
              <p:cNvSpPr/>
              <p:nvPr/>
            </p:nvSpPr>
            <p:spPr>
              <a:xfrm rot="10800000" flipH="1">
                <a:off x="7719176" y="5155447"/>
                <a:ext cx="37114" cy="3198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
              <p:cNvSpPr/>
              <p:nvPr/>
            </p:nvSpPr>
            <p:spPr>
              <a:xfrm rot="10800000" flipH="1">
                <a:off x="6113867" y="5178566"/>
                <a:ext cx="16450" cy="14618"/>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
              <p:cNvSpPr/>
              <p:nvPr/>
            </p:nvSpPr>
            <p:spPr>
              <a:xfrm rot="10800000" flipH="1">
                <a:off x="6597702" y="5178089"/>
                <a:ext cx="21653" cy="18429"/>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
              <p:cNvSpPr/>
              <p:nvPr/>
            </p:nvSpPr>
            <p:spPr>
              <a:xfrm rot="10800000" flipH="1">
                <a:off x="7455422" y="5170066"/>
                <a:ext cx="29127" cy="27771"/>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
              <p:cNvSpPr/>
              <p:nvPr/>
            </p:nvSpPr>
            <p:spPr>
              <a:xfrm rot="10800000" flipH="1">
                <a:off x="6692410" y="5191096"/>
                <a:ext cx="22386" cy="18832"/>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
              <p:cNvSpPr/>
              <p:nvPr/>
            </p:nvSpPr>
            <p:spPr>
              <a:xfrm rot="10800000" flipH="1">
                <a:off x="7361117" y="5183768"/>
                <a:ext cx="31142" cy="26196"/>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
              <p:cNvSpPr/>
              <p:nvPr/>
            </p:nvSpPr>
            <p:spPr>
              <a:xfrm rot="10800000" flipH="1">
                <a:off x="7631246" y="5179995"/>
                <a:ext cx="36308" cy="30849"/>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
              <p:cNvSpPr/>
              <p:nvPr/>
            </p:nvSpPr>
            <p:spPr>
              <a:xfrm rot="10800000" flipH="1">
                <a:off x="6207073" y="5197947"/>
                <a:ext cx="17916" cy="15388"/>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
              <p:cNvSpPr/>
              <p:nvPr/>
            </p:nvSpPr>
            <p:spPr>
              <a:xfrm rot="10800000" flipH="1">
                <a:off x="7265713" y="5194540"/>
                <a:ext cx="29640" cy="25097"/>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
              <p:cNvSpPr/>
              <p:nvPr/>
            </p:nvSpPr>
            <p:spPr>
              <a:xfrm rot="10800000" flipH="1">
                <a:off x="6787814" y="5198716"/>
                <a:ext cx="25646" cy="20957"/>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
              <p:cNvSpPr/>
              <p:nvPr/>
            </p:nvSpPr>
            <p:spPr>
              <a:xfrm rot="10800000" flipH="1">
                <a:off x="6883255" y="5204652"/>
                <a:ext cx="25390" cy="21689"/>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
              <p:cNvSpPr/>
              <p:nvPr/>
            </p:nvSpPr>
            <p:spPr>
              <a:xfrm rot="10800000" flipH="1">
                <a:off x="7170273" y="5201684"/>
                <a:ext cx="29127" cy="24950"/>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
              <p:cNvSpPr/>
              <p:nvPr/>
            </p:nvSpPr>
            <p:spPr>
              <a:xfrm rot="10800000" flipH="1">
                <a:off x="6979428" y="5206923"/>
                <a:ext cx="22386" cy="216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
              <p:cNvSpPr/>
              <p:nvPr/>
            </p:nvSpPr>
            <p:spPr>
              <a:xfrm rot="10800000" flipH="1">
                <a:off x="7074832" y="5206190"/>
                <a:ext cx="27405" cy="23155"/>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
              <p:cNvSpPr/>
              <p:nvPr/>
            </p:nvSpPr>
            <p:spPr>
              <a:xfrm rot="10800000" flipH="1">
                <a:off x="7538040" y="5201684"/>
                <a:ext cx="34842" cy="3004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
              <p:cNvSpPr/>
              <p:nvPr/>
            </p:nvSpPr>
            <p:spPr>
              <a:xfrm rot="10800000" flipH="1">
                <a:off x="6300242" y="5215863"/>
                <a:ext cx="22898" cy="16450"/>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
              <p:cNvSpPr/>
              <p:nvPr/>
            </p:nvSpPr>
            <p:spPr>
              <a:xfrm rot="10800000" flipH="1">
                <a:off x="6397405" y="5232240"/>
                <a:ext cx="20664" cy="1795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
              <p:cNvSpPr/>
              <p:nvPr/>
            </p:nvSpPr>
            <p:spPr>
              <a:xfrm rot="10800000" flipH="1">
                <a:off x="7444101" y="5221798"/>
                <a:ext cx="34110" cy="28577"/>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
              <p:cNvSpPr/>
              <p:nvPr/>
            </p:nvSpPr>
            <p:spPr>
              <a:xfrm rot="10800000" flipH="1">
                <a:off x="6488119" y="5246418"/>
                <a:ext cx="25866" cy="18685"/>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
              <p:cNvSpPr/>
              <p:nvPr/>
            </p:nvSpPr>
            <p:spPr>
              <a:xfrm rot="10800000" flipH="1">
                <a:off x="7350163" y="5238212"/>
                <a:ext cx="32607" cy="2810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
              <p:cNvSpPr/>
              <p:nvPr/>
            </p:nvSpPr>
            <p:spPr>
              <a:xfrm rot="10800000" flipH="1">
                <a:off x="6587260" y="5257593"/>
                <a:ext cx="21653" cy="18868"/>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
              <p:cNvSpPr/>
              <p:nvPr/>
            </p:nvSpPr>
            <p:spPr>
              <a:xfrm rot="10800000" flipH="1">
                <a:off x="7255272" y="5252317"/>
                <a:ext cx="31325" cy="26379"/>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
              <p:cNvSpPr/>
              <p:nvPr/>
            </p:nvSpPr>
            <p:spPr>
              <a:xfrm rot="10800000" flipH="1">
                <a:off x="6682188" y="5267302"/>
                <a:ext cx="24401" cy="20444"/>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
              <p:cNvSpPr/>
              <p:nvPr/>
            </p:nvSpPr>
            <p:spPr>
              <a:xfrm rot="10800000" flipH="1">
                <a:off x="7160051" y="5262759"/>
                <a:ext cx="30372" cy="25610"/>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
              <p:cNvSpPr/>
              <p:nvPr/>
            </p:nvSpPr>
            <p:spPr>
              <a:xfrm rot="10800000" flipH="1">
                <a:off x="6777629" y="5272504"/>
                <a:ext cx="25133" cy="21689"/>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
              <p:cNvSpPr/>
              <p:nvPr/>
            </p:nvSpPr>
            <p:spPr>
              <a:xfrm rot="10800000" flipH="1">
                <a:off x="7064647" y="5270196"/>
                <a:ext cx="28870" cy="24291"/>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
              <p:cNvSpPr/>
              <p:nvPr/>
            </p:nvSpPr>
            <p:spPr>
              <a:xfrm rot="10800000" flipH="1">
                <a:off x="6968986" y="5274006"/>
                <a:ext cx="27625" cy="23741"/>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
              <p:cNvSpPr/>
              <p:nvPr/>
            </p:nvSpPr>
            <p:spPr>
              <a:xfrm rot="10800000" flipH="1">
                <a:off x="6873033" y="5274739"/>
                <a:ext cx="26635" cy="23045"/>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0" name="Google Shape;3570;p8"/>
            <p:cNvGrpSpPr/>
            <p:nvPr/>
          </p:nvGrpSpPr>
          <p:grpSpPr>
            <a:xfrm>
              <a:off x="4572000" y="-1058712"/>
              <a:ext cx="5102283" cy="2170131"/>
              <a:chOff x="4572000" y="-1058712"/>
              <a:chExt cx="5102283" cy="2170131"/>
            </a:xfrm>
          </p:grpSpPr>
          <p:sp>
            <p:nvSpPr>
              <p:cNvPr id="3571" name="Google Shape;3571;p8"/>
              <p:cNvSpPr/>
              <p:nvPr/>
            </p:nvSpPr>
            <p:spPr>
              <a:xfrm>
                <a:off x="6885700" y="-1058712"/>
                <a:ext cx="2788582" cy="2170131"/>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
              <p:cNvSpPr/>
              <p:nvPr/>
            </p:nvSpPr>
            <p:spPr>
              <a:xfrm>
                <a:off x="6015600" y="-1058700"/>
                <a:ext cx="2849264" cy="1933324"/>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
              <p:cNvSpPr/>
              <p:nvPr/>
            </p:nvSpPr>
            <p:spPr>
              <a:xfrm>
                <a:off x="4572000" y="-128950"/>
                <a:ext cx="2295600" cy="573650"/>
              </a:xfrm>
              <a:custGeom>
                <a:avLst/>
                <a:gdLst/>
                <a:ahLst/>
                <a:cxnLst/>
                <a:rect l="l" t="t" r="r" b="b"/>
                <a:pathLst>
                  <a:path w="91824" h="22946" extrusionOk="0">
                    <a:moveTo>
                      <a:pt x="0" y="1196"/>
                    </a:moveTo>
                    <a:cubicBezTo>
                      <a:pt x="4073" y="4785"/>
                      <a:pt x="16313" y="20800"/>
                      <a:pt x="24440" y="22727"/>
                    </a:cubicBezTo>
                    <a:cubicBezTo>
                      <a:pt x="32567" y="24654"/>
                      <a:pt x="39592" y="13224"/>
                      <a:pt x="48762" y="12759"/>
                    </a:cubicBezTo>
                    <a:cubicBezTo>
                      <a:pt x="57933" y="12294"/>
                      <a:pt x="72286" y="22063"/>
                      <a:pt x="79463" y="19936"/>
                    </a:cubicBezTo>
                    <a:cubicBezTo>
                      <a:pt x="86640" y="17810"/>
                      <a:pt x="89764" y="3323"/>
                      <a:pt x="91824" y="0"/>
                    </a:cubicBezTo>
                  </a:path>
                </a:pathLst>
              </a:custGeom>
              <a:noFill/>
              <a:ln w="19050" cap="flat" cmpd="sng">
                <a:solidFill>
                  <a:schemeClr val="dk2"/>
                </a:solidFill>
                <a:prstDash val="solid"/>
                <a:round/>
                <a:headEnd type="none" w="med" len="med"/>
                <a:tailEnd type="none" w="med" len="med"/>
              </a:ln>
            </p:spPr>
          </p:sp>
        </p:grpSp>
        <p:grpSp>
          <p:nvGrpSpPr>
            <p:cNvPr id="3574" name="Google Shape;3574;p8"/>
            <p:cNvGrpSpPr/>
            <p:nvPr/>
          </p:nvGrpSpPr>
          <p:grpSpPr>
            <a:xfrm>
              <a:off x="-612700" y="3422287"/>
              <a:ext cx="5275800" cy="2784651"/>
              <a:chOff x="-612700" y="3422287"/>
              <a:chExt cx="5275800" cy="2784651"/>
            </a:xfrm>
          </p:grpSpPr>
          <p:sp>
            <p:nvSpPr>
              <p:cNvPr id="3575" name="Google Shape;3575;p8"/>
              <p:cNvSpPr/>
              <p:nvPr/>
            </p:nvSpPr>
            <p:spPr>
              <a:xfrm>
                <a:off x="316775" y="3998825"/>
                <a:ext cx="2579812" cy="1750492"/>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
              <p:cNvSpPr/>
              <p:nvPr/>
            </p:nvSpPr>
            <p:spPr>
              <a:xfrm>
                <a:off x="-612700" y="3422287"/>
                <a:ext cx="2670159" cy="2784651"/>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rgbClr val="629E96">
                  <a:alpha val="8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
              <p:cNvSpPr/>
              <p:nvPr/>
            </p:nvSpPr>
            <p:spPr>
              <a:xfrm>
                <a:off x="2057450" y="4611869"/>
                <a:ext cx="2605650" cy="568275"/>
              </a:xfrm>
              <a:custGeom>
                <a:avLst/>
                <a:gdLst/>
                <a:ahLst/>
                <a:cxnLst/>
                <a:rect l="l" t="t" r="r" b="b"/>
                <a:pathLst>
                  <a:path w="104226" h="22731" extrusionOk="0">
                    <a:moveTo>
                      <a:pt x="0" y="22731"/>
                    </a:moveTo>
                    <a:cubicBezTo>
                      <a:pt x="4386" y="18988"/>
                      <a:pt x="17118" y="2430"/>
                      <a:pt x="26315" y="270"/>
                    </a:cubicBezTo>
                    <a:cubicBezTo>
                      <a:pt x="35512" y="-1890"/>
                      <a:pt x="45481" y="9603"/>
                      <a:pt x="55183" y="9771"/>
                    </a:cubicBezTo>
                    <a:cubicBezTo>
                      <a:pt x="64885" y="9939"/>
                      <a:pt x="76354" y="-862"/>
                      <a:pt x="84528" y="1276"/>
                    </a:cubicBezTo>
                    <a:cubicBezTo>
                      <a:pt x="92702" y="3414"/>
                      <a:pt x="100943" y="19044"/>
                      <a:pt x="104226" y="22597"/>
                    </a:cubicBezTo>
                  </a:path>
                </a:pathLst>
              </a:custGeom>
              <a:noFill/>
              <a:ln w="19050" cap="flat" cmpd="sng">
                <a:solidFill>
                  <a:schemeClr val="dk2"/>
                </a:solidFill>
                <a:prstDash val="solid"/>
                <a:round/>
                <a:headEnd type="none" w="med" len="med"/>
                <a:tailEnd type="none" w="med" len="med"/>
              </a:ln>
            </p:spPr>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78"/>
        <p:cNvGrpSpPr/>
        <p:nvPr/>
      </p:nvGrpSpPr>
      <p:grpSpPr>
        <a:xfrm>
          <a:off x="0" y="0"/>
          <a:ext cx="0" cy="0"/>
          <a:chOff x="0" y="0"/>
          <a:chExt cx="0" cy="0"/>
        </a:xfrm>
      </p:grpSpPr>
      <p:sp>
        <p:nvSpPr>
          <p:cNvPr id="3579" name="Google Shape;3579;p9"/>
          <p:cNvSpPr txBox="1">
            <a:spLocks noGrp="1"/>
          </p:cNvSpPr>
          <p:nvPr>
            <p:ph type="title"/>
          </p:nvPr>
        </p:nvSpPr>
        <p:spPr>
          <a:xfrm>
            <a:off x="4428025" y="1251117"/>
            <a:ext cx="3849600" cy="14742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3400"/>
              <a:buNone/>
              <a:defRPr sz="40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3580" name="Google Shape;3580;p9"/>
          <p:cNvSpPr txBox="1">
            <a:spLocks noGrp="1"/>
          </p:cNvSpPr>
          <p:nvPr>
            <p:ph type="subTitle" idx="1"/>
          </p:nvPr>
        </p:nvSpPr>
        <p:spPr>
          <a:xfrm>
            <a:off x="4428013" y="2771685"/>
            <a:ext cx="3849600" cy="115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grpSp>
        <p:nvGrpSpPr>
          <p:cNvPr id="3581" name="Google Shape;3581;p9"/>
          <p:cNvGrpSpPr/>
          <p:nvPr/>
        </p:nvGrpSpPr>
        <p:grpSpPr>
          <a:xfrm>
            <a:off x="3319938" y="-668725"/>
            <a:ext cx="6398328" cy="6531130"/>
            <a:chOff x="3319938" y="-668725"/>
            <a:chExt cx="6398328" cy="6531130"/>
          </a:xfrm>
        </p:grpSpPr>
        <p:grpSp>
          <p:nvGrpSpPr>
            <p:cNvPr id="3582" name="Google Shape;3582;p9"/>
            <p:cNvGrpSpPr/>
            <p:nvPr/>
          </p:nvGrpSpPr>
          <p:grpSpPr>
            <a:xfrm>
              <a:off x="5271875" y="-668725"/>
              <a:ext cx="4446390" cy="2181567"/>
              <a:chOff x="5271875" y="-668725"/>
              <a:chExt cx="4446390" cy="2181567"/>
            </a:xfrm>
          </p:grpSpPr>
          <p:sp>
            <p:nvSpPr>
              <p:cNvPr id="3583" name="Google Shape;3583;p9"/>
              <p:cNvSpPr/>
              <p:nvPr/>
            </p:nvSpPr>
            <p:spPr>
              <a:xfrm>
                <a:off x="5271875" y="-54700"/>
                <a:ext cx="2292650" cy="588100"/>
              </a:xfrm>
              <a:custGeom>
                <a:avLst/>
                <a:gdLst/>
                <a:ahLst/>
                <a:cxnLst/>
                <a:rect l="l" t="t" r="r" b="b"/>
                <a:pathLst>
                  <a:path w="91706" h="23524" extrusionOk="0">
                    <a:moveTo>
                      <a:pt x="0" y="0"/>
                    </a:moveTo>
                    <a:cubicBezTo>
                      <a:pt x="3722" y="3522"/>
                      <a:pt x="12361" y="18740"/>
                      <a:pt x="22329" y="21132"/>
                    </a:cubicBezTo>
                    <a:cubicBezTo>
                      <a:pt x="32297" y="23524"/>
                      <a:pt x="48246" y="13955"/>
                      <a:pt x="59809" y="14354"/>
                    </a:cubicBezTo>
                    <a:cubicBezTo>
                      <a:pt x="71372" y="14753"/>
                      <a:pt x="86390" y="21996"/>
                      <a:pt x="91706" y="23524"/>
                    </a:cubicBezTo>
                  </a:path>
                </a:pathLst>
              </a:custGeom>
              <a:noFill/>
              <a:ln w="19050" cap="flat" cmpd="sng">
                <a:solidFill>
                  <a:schemeClr val="dk2"/>
                </a:solidFill>
                <a:prstDash val="solid"/>
                <a:round/>
                <a:headEnd type="none" w="med" len="med"/>
                <a:tailEnd type="none" w="med" len="med"/>
              </a:ln>
            </p:spPr>
          </p:sp>
          <p:sp>
            <p:nvSpPr>
              <p:cNvPr id="3584" name="Google Shape;3584;p9"/>
              <p:cNvSpPr/>
              <p:nvPr/>
            </p:nvSpPr>
            <p:spPr>
              <a:xfrm>
                <a:off x="6914988" y="-668725"/>
                <a:ext cx="2803278" cy="2181567"/>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9"/>
            <p:cNvGrpSpPr/>
            <p:nvPr/>
          </p:nvGrpSpPr>
          <p:grpSpPr>
            <a:xfrm>
              <a:off x="3319938" y="4178398"/>
              <a:ext cx="5910876" cy="1684007"/>
              <a:chOff x="4791327" y="3919371"/>
              <a:chExt cx="4838238" cy="1378413"/>
            </a:xfrm>
          </p:grpSpPr>
          <p:sp>
            <p:nvSpPr>
              <p:cNvPr id="3586" name="Google Shape;3586;p9"/>
              <p:cNvSpPr/>
              <p:nvPr/>
            </p:nvSpPr>
            <p:spPr>
              <a:xfrm rot="10800000" flipH="1">
                <a:off x="6771400" y="3919371"/>
                <a:ext cx="3774" cy="3774"/>
              </a:xfrm>
              <a:custGeom>
                <a:avLst/>
                <a:gdLst/>
                <a:ahLst/>
                <a:cxnLst/>
                <a:rect l="l" t="t" r="r" b="b"/>
                <a:pathLst>
                  <a:path w="103" h="103" extrusionOk="0">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9"/>
              <p:cNvSpPr/>
              <p:nvPr/>
            </p:nvSpPr>
            <p:spPr>
              <a:xfrm rot="10800000" flipH="1">
                <a:off x="6675263" y="3922376"/>
                <a:ext cx="3004" cy="3004"/>
              </a:xfrm>
              <a:custGeom>
                <a:avLst/>
                <a:gdLst/>
                <a:ahLst/>
                <a:cxnLst/>
                <a:rect l="l" t="t" r="r" b="b"/>
                <a:pathLst>
                  <a:path w="82" h="82" extrusionOk="0">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9"/>
              <p:cNvSpPr/>
              <p:nvPr/>
            </p:nvSpPr>
            <p:spPr>
              <a:xfrm rot="10800000" flipH="1">
                <a:off x="6866255" y="3921899"/>
                <a:ext cx="5276" cy="3481"/>
              </a:xfrm>
              <a:custGeom>
                <a:avLst/>
                <a:gdLst/>
                <a:ahLst/>
                <a:cxnLst/>
                <a:rect l="l" t="t" r="r" b="b"/>
                <a:pathLst>
                  <a:path w="144" h="95" extrusionOk="0">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9"/>
              <p:cNvSpPr/>
              <p:nvPr/>
            </p:nvSpPr>
            <p:spPr>
              <a:xfrm rot="10800000" flipH="1">
                <a:off x="6962282" y="3925343"/>
                <a:ext cx="5972" cy="6009"/>
              </a:xfrm>
              <a:custGeom>
                <a:avLst/>
                <a:gdLst/>
                <a:ahLst/>
                <a:cxnLst/>
                <a:rect l="l" t="t" r="r" b="b"/>
                <a:pathLst>
                  <a:path w="163" h="164" extrusionOk="0">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9"/>
              <p:cNvSpPr/>
              <p:nvPr/>
            </p:nvSpPr>
            <p:spPr>
              <a:xfrm rot="10800000" flipH="1">
                <a:off x="6580556" y="3930583"/>
                <a:ext cx="1539" cy="1502"/>
              </a:xfrm>
              <a:custGeom>
                <a:avLst/>
                <a:gdLst/>
                <a:ahLst/>
                <a:cxnLst/>
                <a:rect l="l" t="t" r="r" b="b"/>
                <a:pathLst>
                  <a:path w="42" h="41" extrusionOk="0">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9"/>
              <p:cNvSpPr/>
              <p:nvPr/>
            </p:nvSpPr>
            <p:spPr>
              <a:xfrm rot="10800000" flipH="1">
                <a:off x="7056696" y="3936298"/>
                <a:ext cx="7731" cy="5496"/>
              </a:xfrm>
              <a:custGeom>
                <a:avLst/>
                <a:gdLst/>
                <a:ahLst/>
                <a:cxnLst/>
                <a:rect l="l" t="t" r="r" b="b"/>
                <a:pathLst>
                  <a:path w="211" h="150" extrusionOk="0">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9"/>
              <p:cNvSpPr/>
              <p:nvPr/>
            </p:nvSpPr>
            <p:spPr>
              <a:xfrm rot="10800000" flipH="1">
                <a:off x="6485151" y="3943259"/>
                <a:ext cx="769" cy="37"/>
              </a:xfrm>
              <a:custGeom>
                <a:avLst/>
                <a:gdLst/>
                <a:ahLst/>
                <a:cxnLst/>
                <a:rect l="l" t="t" r="r" b="b"/>
                <a:pathLst>
                  <a:path w="21" h="1" extrusionOk="0">
                    <a:moveTo>
                      <a:pt x="0" y="1"/>
                    </a:moveTo>
                    <a:lnTo>
                      <a:pt x="20" y="1"/>
                    </a:lnTo>
                    <a:lnTo>
                      <a:pt x="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9"/>
              <p:cNvSpPr/>
              <p:nvPr/>
            </p:nvSpPr>
            <p:spPr>
              <a:xfrm rot="10800000" flipH="1">
                <a:off x="7152394" y="3947729"/>
                <a:ext cx="7474" cy="7474"/>
              </a:xfrm>
              <a:custGeom>
                <a:avLst/>
                <a:gdLst/>
                <a:ahLst/>
                <a:cxnLst/>
                <a:rect l="l" t="t" r="r" b="b"/>
                <a:pathLst>
                  <a:path w="204" h="204" extrusionOk="0">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9"/>
              <p:cNvSpPr/>
              <p:nvPr/>
            </p:nvSpPr>
            <p:spPr>
              <a:xfrm rot="10800000" flipH="1">
                <a:off x="7245709" y="3965608"/>
                <a:ext cx="9782" cy="6155"/>
              </a:xfrm>
              <a:custGeom>
                <a:avLst/>
                <a:gdLst/>
                <a:ahLst/>
                <a:cxnLst/>
                <a:rect l="l" t="t" r="r" b="b"/>
                <a:pathLst>
                  <a:path w="267" h="168" extrusionOk="0">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9"/>
              <p:cNvSpPr/>
              <p:nvPr/>
            </p:nvSpPr>
            <p:spPr>
              <a:xfrm rot="10800000" flipH="1">
                <a:off x="7340234" y="3981875"/>
                <a:ext cx="10845" cy="10002"/>
              </a:xfrm>
              <a:custGeom>
                <a:avLst/>
                <a:gdLst/>
                <a:ahLst/>
                <a:cxnLst/>
                <a:rect l="l" t="t" r="r" b="b"/>
                <a:pathLst>
                  <a:path w="296" h="273" extrusionOk="0">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9"/>
              <p:cNvSpPr/>
              <p:nvPr/>
            </p:nvSpPr>
            <p:spPr>
              <a:xfrm rot="10800000" flipH="1">
                <a:off x="6665555" y="3989459"/>
                <a:ext cx="3774" cy="3224"/>
              </a:xfrm>
              <a:custGeom>
                <a:avLst/>
                <a:gdLst/>
                <a:ahLst/>
                <a:cxnLst/>
                <a:rect l="l" t="t" r="r" b="b"/>
                <a:pathLst>
                  <a:path w="103" h="88" extrusionOk="0">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9"/>
              <p:cNvSpPr/>
              <p:nvPr/>
            </p:nvSpPr>
            <p:spPr>
              <a:xfrm rot="10800000" flipH="1">
                <a:off x="6760226" y="3990228"/>
                <a:ext cx="5276" cy="4506"/>
              </a:xfrm>
              <a:custGeom>
                <a:avLst/>
                <a:gdLst/>
                <a:ahLst/>
                <a:cxnLst/>
                <a:rect l="l" t="t" r="r" b="b"/>
                <a:pathLst>
                  <a:path w="144" h="123" extrusionOk="0">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9"/>
              <p:cNvSpPr/>
              <p:nvPr/>
            </p:nvSpPr>
            <p:spPr>
              <a:xfrm rot="10800000" flipH="1">
                <a:off x="6569381" y="3992463"/>
                <a:ext cx="3004" cy="3004"/>
              </a:xfrm>
              <a:custGeom>
                <a:avLst/>
                <a:gdLst/>
                <a:ahLst/>
                <a:cxnLst/>
                <a:rect l="l" t="t" r="r" b="b"/>
                <a:pathLst>
                  <a:path w="82" h="82" extrusionOk="0">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9"/>
              <p:cNvSpPr/>
              <p:nvPr/>
            </p:nvSpPr>
            <p:spPr>
              <a:xfrm rot="10800000" flipH="1">
                <a:off x="6856399" y="3995431"/>
                <a:ext cx="6009" cy="5239"/>
              </a:xfrm>
              <a:custGeom>
                <a:avLst/>
                <a:gdLst/>
                <a:ahLst/>
                <a:cxnLst/>
                <a:rect l="l" t="t" r="r" b="b"/>
                <a:pathLst>
                  <a:path w="164" h="143" extrusionOk="0">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9"/>
              <p:cNvSpPr/>
              <p:nvPr/>
            </p:nvSpPr>
            <p:spPr>
              <a:xfrm rot="10800000" flipH="1">
                <a:off x="6474710" y="4000633"/>
                <a:ext cx="1502" cy="1539"/>
              </a:xfrm>
              <a:custGeom>
                <a:avLst/>
                <a:gdLst/>
                <a:ahLst/>
                <a:cxnLst/>
                <a:rect l="l" t="t" r="r" b="b"/>
                <a:pathLst>
                  <a:path w="41" h="42" extrusionOk="0">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9"/>
              <p:cNvSpPr/>
              <p:nvPr/>
            </p:nvSpPr>
            <p:spPr>
              <a:xfrm rot="10800000" flipH="1">
                <a:off x="6951840" y="4004370"/>
                <a:ext cx="6741" cy="6741"/>
              </a:xfrm>
              <a:custGeom>
                <a:avLst/>
                <a:gdLst/>
                <a:ahLst/>
                <a:cxnLst/>
                <a:rect l="l" t="t" r="r" b="b"/>
                <a:pathLst>
                  <a:path w="184" h="184" extrusionOk="0">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9"/>
              <p:cNvSpPr/>
              <p:nvPr/>
            </p:nvSpPr>
            <p:spPr>
              <a:xfrm rot="10800000" flipH="1">
                <a:off x="7433440" y="4002026"/>
                <a:ext cx="12713" cy="10588"/>
              </a:xfrm>
              <a:custGeom>
                <a:avLst/>
                <a:gdLst/>
                <a:ahLst/>
                <a:cxnLst/>
                <a:rect l="l" t="t" r="r" b="b"/>
                <a:pathLst>
                  <a:path w="347" h="289" extrusionOk="0">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9"/>
              <p:cNvSpPr/>
              <p:nvPr/>
            </p:nvSpPr>
            <p:spPr>
              <a:xfrm rot="10800000" flipH="1">
                <a:off x="6379269" y="401331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9"/>
              <p:cNvSpPr/>
              <p:nvPr/>
            </p:nvSpPr>
            <p:spPr>
              <a:xfrm rot="10800000" flipH="1">
                <a:off x="9585746" y="3981948"/>
                <a:ext cx="40081" cy="33707"/>
              </a:xfrm>
              <a:custGeom>
                <a:avLst/>
                <a:gdLst/>
                <a:ahLst/>
                <a:cxnLst/>
                <a:rect l="l" t="t" r="r" b="b"/>
                <a:pathLst>
                  <a:path w="1094" h="920" extrusionOk="0">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9"/>
              <p:cNvSpPr/>
              <p:nvPr/>
            </p:nvSpPr>
            <p:spPr>
              <a:xfrm rot="10800000" flipH="1">
                <a:off x="7046511" y="4017047"/>
                <a:ext cx="7511" cy="7511"/>
              </a:xfrm>
              <a:custGeom>
                <a:avLst/>
                <a:gdLst/>
                <a:ahLst/>
                <a:cxnLst/>
                <a:rect l="l" t="t" r="r" b="b"/>
                <a:pathLst>
                  <a:path w="205" h="205" extrusionOk="0">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9"/>
              <p:cNvSpPr/>
              <p:nvPr/>
            </p:nvSpPr>
            <p:spPr>
              <a:xfrm rot="10800000" flipH="1">
                <a:off x="7526646" y="4023019"/>
                <a:ext cx="12713" cy="11944"/>
              </a:xfrm>
              <a:custGeom>
                <a:avLst/>
                <a:gdLst/>
                <a:ahLst/>
                <a:cxnLst/>
                <a:rect l="l" t="t" r="r" b="b"/>
                <a:pathLst>
                  <a:path w="347" h="326" extrusionOk="0">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9"/>
              <p:cNvSpPr/>
              <p:nvPr/>
            </p:nvSpPr>
            <p:spPr>
              <a:xfrm rot="10800000" flipH="1">
                <a:off x="7140450" y="4032545"/>
                <a:ext cx="8976" cy="8390"/>
              </a:xfrm>
              <a:custGeom>
                <a:avLst/>
                <a:gdLst/>
                <a:ahLst/>
                <a:cxnLst/>
                <a:rect l="l" t="t" r="r" b="b"/>
                <a:pathLst>
                  <a:path w="245" h="229" extrusionOk="0">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9"/>
              <p:cNvSpPr/>
              <p:nvPr/>
            </p:nvSpPr>
            <p:spPr>
              <a:xfrm rot="10800000" flipH="1">
                <a:off x="9495545" y="4015069"/>
                <a:ext cx="39349" cy="32644"/>
              </a:xfrm>
              <a:custGeom>
                <a:avLst/>
                <a:gdLst/>
                <a:ahLst/>
                <a:cxnLst/>
                <a:rect l="l" t="t" r="r" b="b"/>
                <a:pathLst>
                  <a:path w="1074" h="891" extrusionOk="0">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9"/>
              <p:cNvSpPr/>
              <p:nvPr/>
            </p:nvSpPr>
            <p:spPr>
              <a:xfrm rot="10800000" flipH="1">
                <a:off x="9569553" y="4016278"/>
                <a:ext cx="41584" cy="35245"/>
              </a:xfrm>
              <a:custGeom>
                <a:avLst/>
                <a:gdLst/>
                <a:ahLst/>
                <a:cxnLst/>
                <a:rect l="l" t="t" r="r" b="b"/>
                <a:pathLst>
                  <a:path w="1135" h="962" extrusionOk="0">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9"/>
              <p:cNvSpPr/>
              <p:nvPr/>
            </p:nvSpPr>
            <p:spPr>
              <a:xfrm rot="10800000" flipH="1">
                <a:off x="7617580" y="4045221"/>
                <a:ext cx="15681" cy="12860"/>
              </a:xfrm>
              <a:custGeom>
                <a:avLst/>
                <a:gdLst/>
                <a:ahLst/>
                <a:cxnLst/>
                <a:rect l="l" t="t" r="r" b="b"/>
                <a:pathLst>
                  <a:path w="428" h="351" extrusionOk="0">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9"/>
              <p:cNvSpPr/>
              <p:nvPr/>
            </p:nvSpPr>
            <p:spPr>
              <a:xfrm rot="10800000" flipH="1">
                <a:off x="7234388" y="4050607"/>
                <a:ext cx="10478" cy="9709"/>
              </a:xfrm>
              <a:custGeom>
                <a:avLst/>
                <a:gdLst/>
                <a:ahLst/>
                <a:cxnLst/>
                <a:rect l="l" t="t" r="r" b="b"/>
                <a:pathLst>
                  <a:path w="286" h="265" extrusionOk="0">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9"/>
              <p:cNvSpPr/>
              <p:nvPr/>
            </p:nvSpPr>
            <p:spPr>
              <a:xfrm rot="10800000" flipH="1">
                <a:off x="6559672" y="4058814"/>
                <a:ext cx="3774" cy="3737"/>
              </a:xfrm>
              <a:custGeom>
                <a:avLst/>
                <a:gdLst/>
                <a:ahLst/>
                <a:cxnLst/>
                <a:rect l="l" t="t" r="r" b="b"/>
                <a:pathLst>
                  <a:path w="103" h="102" extrusionOk="0">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9"/>
              <p:cNvSpPr/>
              <p:nvPr/>
            </p:nvSpPr>
            <p:spPr>
              <a:xfrm rot="10800000" flipH="1">
                <a:off x="6655113" y="4059547"/>
                <a:ext cx="4506" cy="4506"/>
              </a:xfrm>
              <a:custGeom>
                <a:avLst/>
                <a:gdLst/>
                <a:ahLst/>
                <a:cxnLst/>
                <a:rect l="l" t="t" r="r" b="b"/>
                <a:pathLst>
                  <a:path w="123" h="123" extrusionOk="0">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9"/>
              <p:cNvSpPr/>
              <p:nvPr/>
            </p:nvSpPr>
            <p:spPr>
              <a:xfrm rot="10800000" flipH="1">
                <a:off x="6463389" y="4063174"/>
                <a:ext cx="3151" cy="1942"/>
              </a:xfrm>
              <a:custGeom>
                <a:avLst/>
                <a:gdLst/>
                <a:ahLst/>
                <a:cxnLst/>
                <a:rect l="l" t="t" r="r" b="b"/>
                <a:pathLst>
                  <a:path w="86" h="53" extrusionOk="0">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9"/>
              <p:cNvSpPr/>
              <p:nvPr/>
            </p:nvSpPr>
            <p:spPr>
              <a:xfrm rot="10800000" flipH="1">
                <a:off x="6750554" y="4064749"/>
                <a:ext cx="5972" cy="5276"/>
              </a:xfrm>
              <a:custGeom>
                <a:avLst/>
                <a:gdLst/>
                <a:ahLst/>
                <a:cxnLst/>
                <a:rect l="l" t="t" r="r" b="b"/>
                <a:pathLst>
                  <a:path w="163" h="144" extrusionOk="0">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9"/>
              <p:cNvSpPr/>
              <p:nvPr/>
            </p:nvSpPr>
            <p:spPr>
              <a:xfrm rot="10800000" flipH="1">
                <a:off x="6368095" y="4070721"/>
                <a:ext cx="2272" cy="1832"/>
              </a:xfrm>
              <a:custGeom>
                <a:avLst/>
                <a:gdLst/>
                <a:ahLst/>
                <a:cxnLst/>
                <a:rect l="l" t="t" r="r" b="b"/>
                <a:pathLst>
                  <a:path w="62" h="50" extrusionOk="0">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9"/>
              <p:cNvSpPr/>
              <p:nvPr/>
            </p:nvSpPr>
            <p:spPr>
              <a:xfrm rot="10800000" flipH="1">
                <a:off x="9405343" y="4045368"/>
                <a:ext cx="41803" cy="32094"/>
              </a:xfrm>
              <a:custGeom>
                <a:avLst/>
                <a:gdLst/>
                <a:ahLst/>
                <a:cxnLst/>
                <a:rect l="l" t="t" r="r" b="b"/>
                <a:pathLst>
                  <a:path w="1141" h="876" extrusionOk="0">
                    <a:moveTo>
                      <a:pt x="550" y="0"/>
                    </a:moveTo>
                    <a:cubicBezTo>
                      <a:pt x="1" y="61"/>
                      <a:pt x="41" y="875"/>
                      <a:pt x="591" y="875"/>
                    </a:cubicBezTo>
                    <a:cubicBezTo>
                      <a:pt x="1140" y="814"/>
                      <a:pt x="1099"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9"/>
              <p:cNvSpPr/>
              <p:nvPr/>
            </p:nvSpPr>
            <p:spPr>
              <a:xfrm rot="10800000" flipH="1">
                <a:off x="6845958" y="4073725"/>
                <a:ext cx="6741" cy="6741"/>
              </a:xfrm>
              <a:custGeom>
                <a:avLst/>
                <a:gdLst/>
                <a:ahLst/>
                <a:cxnLst/>
                <a:rect l="l" t="t" r="r" b="b"/>
                <a:pathLst>
                  <a:path w="184" h="184" extrusionOk="0">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9"/>
              <p:cNvSpPr/>
              <p:nvPr/>
            </p:nvSpPr>
            <p:spPr>
              <a:xfrm rot="10800000" flipH="1">
                <a:off x="7326825" y="4070721"/>
                <a:ext cx="13446" cy="10478"/>
              </a:xfrm>
              <a:custGeom>
                <a:avLst/>
                <a:gdLst/>
                <a:ahLst/>
                <a:cxnLst/>
                <a:rect l="l" t="t" r="r" b="b"/>
                <a:pathLst>
                  <a:path w="367" h="286" extrusionOk="0">
                    <a:moveTo>
                      <a:pt x="184" y="0"/>
                    </a:moveTo>
                    <a:cubicBezTo>
                      <a:pt x="1" y="21"/>
                      <a:pt x="21" y="285"/>
                      <a:pt x="184" y="285"/>
                    </a:cubicBezTo>
                    <a:cubicBezTo>
                      <a:pt x="367" y="265"/>
                      <a:pt x="347"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9"/>
              <p:cNvSpPr/>
              <p:nvPr/>
            </p:nvSpPr>
            <p:spPr>
              <a:xfrm rot="10800000" flipH="1">
                <a:off x="7710786" y="4067277"/>
                <a:ext cx="16414" cy="13922"/>
              </a:xfrm>
              <a:custGeom>
                <a:avLst/>
                <a:gdLst/>
                <a:ahLst/>
                <a:cxnLst/>
                <a:rect l="l" t="t" r="r" b="b"/>
                <a:pathLst>
                  <a:path w="448" h="380" extrusionOk="0">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9"/>
              <p:cNvSpPr/>
              <p:nvPr/>
            </p:nvSpPr>
            <p:spPr>
              <a:xfrm rot="10800000" flipH="1">
                <a:off x="6273423" y="4083398"/>
                <a:ext cx="37" cy="769"/>
              </a:xfrm>
              <a:custGeom>
                <a:avLst/>
                <a:gdLst/>
                <a:ahLst/>
                <a:cxnLst/>
                <a:rect l="l" t="t" r="r" b="b"/>
                <a:pathLst>
                  <a:path w="1" h="21" extrusionOk="0">
                    <a:moveTo>
                      <a:pt x="0" y="20"/>
                    </a:moveTo>
                    <a:lnTo>
                      <a:pt x="0" y="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9"/>
              <p:cNvSpPr/>
              <p:nvPr/>
            </p:nvSpPr>
            <p:spPr>
              <a:xfrm rot="10800000" flipH="1">
                <a:off x="9480853" y="4052072"/>
                <a:ext cx="39349" cy="33926"/>
              </a:xfrm>
              <a:custGeom>
                <a:avLst/>
                <a:gdLst/>
                <a:ahLst/>
                <a:cxnLst/>
                <a:rect l="l" t="t" r="r" b="b"/>
                <a:pathLst>
                  <a:path w="1074" h="926" extrusionOk="0">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9"/>
              <p:cNvSpPr/>
              <p:nvPr/>
            </p:nvSpPr>
            <p:spPr>
              <a:xfrm rot="10800000" flipH="1">
                <a:off x="9553176" y="4050570"/>
                <a:ext cx="42316" cy="35758"/>
              </a:xfrm>
              <a:custGeom>
                <a:avLst/>
                <a:gdLst/>
                <a:ahLst/>
                <a:cxnLst/>
                <a:rect l="l" t="t" r="r" b="b"/>
                <a:pathLst>
                  <a:path w="1155" h="976" extrusionOk="0">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9"/>
              <p:cNvSpPr/>
              <p:nvPr/>
            </p:nvSpPr>
            <p:spPr>
              <a:xfrm rot="10800000" flipH="1">
                <a:off x="6940666" y="4085632"/>
                <a:ext cx="8976" cy="7511"/>
              </a:xfrm>
              <a:custGeom>
                <a:avLst/>
                <a:gdLst/>
                <a:ahLst/>
                <a:cxnLst/>
                <a:rect l="l" t="t" r="r" b="b"/>
                <a:pathLst>
                  <a:path w="245" h="205" extrusionOk="0">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9"/>
              <p:cNvSpPr/>
              <p:nvPr/>
            </p:nvSpPr>
            <p:spPr>
              <a:xfrm rot="10800000" flipH="1">
                <a:off x="7419921" y="4094609"/>
                <a:ext cx="13006" cy="8976"/>
              </a:xfrm>
              <a:custGeom>
                <a:avLst/>
                <a:gdLst/>
                <a:ahLst/>
                <a:cxnLst/>
                <a:rect l="l" t="t" r="r" b="b"/>
                <a:pathLst>
                  <a:path w="355" h="245" extrusionOk="0">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9"/>
              <p:cNvSpPr/>
              <p:nvPr/>
            </p:nvSpPr>
            <p:spPr>
              <a:xfrm rot="10800000" flipH="1">
                <a:off x="7803222" y="4088893"/>
                <a:ext cx="17916" cy="15424"/>
              </a:xfrm>
              <a:custGeom>
                <a:avLst/>
                <a:gdLst/>
                <a:ahLst/>
                <a:cxnLst/>
                <a:rect l="l" t="t" r="r" b="b"/>
                <a:pathLst>
                  <a:path w="489" h="421" extrusionOk="0">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9"/>
              <p:cNvSpPr/>
              <p:nvPr/>
            </p:nvSpPr>
            <p:spPr>
              <a:xfrm rot="10800000" flipH="1">
                <a:off x="9313640" y="4073542"/>
                <a:ext cx="36344" cy="30812"/>
              </a:xfrm>
              <a:custGeom>
                <a:avLst/>
                <a:gdLst/>
                <a:ahLst/>
                <a:cxnLst/>
                <a:rect l="l" t="t" r="r" b="b"/>
                <a:pathLst>
                  <a:path w="992" h="841" extrusionOk="0">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9"/>
              <p:cNvSpPr/>
              <p:nvPr/>
            </p:nvSpPr>
            <p:spPr>
              <a:xfrm rot="10800000" flipH="1">
                <a:off x="7033835" y="4101240"/>
                <a:ext cx="10295" cy="9086"/>
              </a:xfrm>
              <a:custGeom>
                <a:avLst/>
                <a:gdLst/>
                <a:ahLst/>
                <a:cxnLst/>
                <a:rect l="l" t="t" r="r" b="b"/>
                <a:pathLst>
                  <a:path w="281" h="248" extrusionOk="0">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9"/>
              <p:cNvSpPr/>
              <p:nvPr/>
            </p:nvSpPr>
            <p:spPr>
              <a:xfrm rot="10800000" flipH="1">
                <a:off x="9390432" y="4084130"/>
                <a:ext cx="38799" cy="33450"/>
              </a:xfrm>
              <a:custGeom>
                <a:avLst/>
                <a:gdLst/>
                <a:ahLst/>
                <a:cxnLst/>
                <a:rect l="l" t="t" r="r" b="b"/>
                <a:pathLst>
                  <a:path w="1059" h="913" extrusionOk="0">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9"/>
              <p:cNvSpPr/>
              <p:nvPr/>
            </p:nvSpPr>
            <p:spPr>
              <a:xfrm rot="10800000" flipH="1">
                <a:off x="9464440" y="4087098"/>
                <a:ext cx="41584" cy="35025"/>
              </a:xfrm>
              <a:custGeom>
                <a:avLst/>
                <a:gdLst/>
                <a:ahLst/>
                <a:cxnLst/>
                <a:rect l="l" t="t" r="r" b="b"/>
                <a:pathLst>
                  <a:path w="1135" h="956" extrusionOk="0">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9"/>
              <p:cNvSpPr/>
              <p:nvPr/>
            </p:nvSpPr>
            <p:spPr>
              <a:xfrm rot="10800000" flipH="1">
                <a:off x="7897893" y="4109483"/>
                <a:ext cx="20957" cy="15901"/>
              </a:xfrm>
              <a:custGeom>
                <a:avLst/>
                <a:gdLst/>
                <a:ahLst/>
                <a:cxnLst/>
                <a:rect l="l" t="t" r="r" b="b"/>
                <a:pathLst>
                  <a:path w="572" h="434" extrusionOk="0">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9"/>
              <p:cNvSpPr/>
              <p:nvPr/>
            </p:nvSpPr>
            <p:spPr>
              <a:xfrm rot="10800000" flipH="1">
                <a:off x="7513969" y="4113514"/>
                <a:ext cx="13446" cy="13153"/>
              </a:xfrm>
              <a:custGeom>
                <a:avLst/>
                <a:gdLst/>
                <a:ahLst/>
                <a:cxnLst/>
                <a:rect l="l" t="t" r="r" b="b"/>
                <a:pathLst>
                  <a:path w="367" h="359" extrusionOk="0">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9"/>
              <p:cNvSpPr/>
              <p:nvPr/>
            </p:nvSpPr>
            <p:spPr>
              <a:xfrm rot="10800000" flipH="1">
                <a:off x="7128506" y="4119192"/>
                <a:ext cx="10478" cy="9709"/>
              </a:xfrm>
              <a:custGeom>
                <a:avLst/>
                <a:gdLst/>
                <a:ahLst/>
                <a:cxnLst/>
                <a:rect l="l" t="t" r="r" b="b"/>
                <a:pathLst>
                  <a:path w="286" h="265" extrusionOk="0">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9"/>
              <p:cNvSpPr/>
              <p:nvPr/>
            </p:nvSpPr>
            <p:spPr>
              <a:xfrm rot="10800000" flipH="1">
                <a:off x="9221203" y="4098895"/>
                <a:ext cx="35612" cy="30006"/>
              </a:xfrm>
              <a:custGeom>
                <a:avLst/>
                <a:gdLst/>
                <a:ahLst/>
                <a:cxnLst/>
                <a:rect l="l" t="t" r="r" b="b"/>
                <a:pathLst>
                  <a:path w="972" h="819" extrusionOk="0">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9"/>
              <p:cNvSpPr/>
              <p:nvPr/>
            </p:nvSpPr>
            <p:spPr>
              <a:xfrm rot="10800000" flipH="1">
                <a:off x="6453094" y="4128865"/>
                <a:ext cx="3737" cy="3774"/>
              </a:xfrm>
              <a:custGeom>
                <a:avLst/>
                <a:gdLst/>
                <a:ahLst/>
                <a:cxnLst/>
                <a:rect l="l" t="t" r="r" b="b"/>
                <a:pathLst>
                  <a:path w="102" h="103" extrusionOk="0">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9"/>
              <p:cNvSpPr/>
              <p:nvPr/>
            </p:nvSpPr>
            <p:spPr>
              <a:xfrm rot="10800000" flipH="1">
                <a:off x="6549267" y="4129561"/>
                <a:ext cx="5056" cy="4653"/>
              </a:xfrm>
              <a:custGeom>
                <a:avLst/>
                <a:gdLst/>
                <a:ahLst/>
                <a:cxnLst/>
                <a:rect l="l" t="t" r="r" b="b"/>
                <a:pathLst>
                  <a:path w="138" h="127" extrusionOk="0">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9"/>
              <p:cNvSpPr/>
              <p:nvPr/>
            </p:nvSpPr>
            <p:spPr>
              <a:xfrm rot="10800000" flipH="1">
                <a:off x="6357653" y="413260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9"/>
              <p:cNvSpPr/>
              <p:nvPr/>
            </p:nvSpPr>
            <p:spPr>
              <a:xfrm rot="10800000" flipH="1">
                <a:off x="6644671" y="4134104"/>
                <a:ext cx="6009" cy="5459"/>
              </a:xfrm>
              <a:custGeom>
                <a:avLst/>
                <a:gdLst/>
                <a:ahLst/>
                <a:cxnLst/>
                <a:rect l="l" t="t" r="r" b="b"/>
                <a:pathLst>
                  <a:path w="164" h="149" extrusionOk="0">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9"/>
              <p:cNvSpPr/>
              <p:nvPr/>
            </p:nvSpPr>
            <p:spPr>
              <a:xfrm rot="10800000" flipH="1">
                <a:off x="6262212" y="4141798"/>
                <a:ext cx="2088" cy="1282"/>
              </a:xfrm>
              <a:custGeom>
                <a:avLst/>
                <a:gdLst/>
                <a:ahLst/>
                <a:cxnLst/>
                <a:rect l="l" t="t" r="r" b="b"/>
                <a:pathLst>
                  <a:path w="57" h="35" extrusionOk="0">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9"/>
              <p:cNvSpPr/>
              <p:nvPr/>
            </p:nvSpPr>
            <p:spPr>
              <a:xfrm rot="10800000" flipH="1">
                <a:off x="7990330" y="4128865"/>
                <a:ext cx="19967" cy="16560"/>
              </a:xfrm>
              <a:custGeom>
                <a:avLst/>
                <a:gdLst/>
                <a:ahLst/>
                <a:cxnLst/>
                <a:rect l="l" t="t" r="r" b="b"/>
                <a:pathLst>
                  <a:path w="545" h="452" extrusionOk="0">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9"/>
              <p:cNvSpPr/>
              <p:nvPr/>
            </p:nvSpPr>
            <p:spPr>
              <a:xfrm rot="10800000" flipH="1">
                <a:off x="9299681" y="4114686"/>
                <a:ext cx="37847" cy="32168"/>
              </a:xfrm>
              <a:custGeom>
                <a:avLst/>
                <a:gdLst/>
                <a:ahLst/>
                <a:cxnLst/>
                <a:rect l="l" t="t" r="r" b="b"/>
                <a:pathLst>
                  <a:path w="1033" h="878" extrusionOk="0">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9"/>
              <p:cNvSpPr/>
              <p:nvPr/>
            </p:nvSpPr>
            <p:spPr>
              <a:xfrm rot="10800000" flipH="1">
                <a:off x="6740112" y="4142311"/>
                <a:ext cx="6741" cy="6741"/>
              </a:xfrm>
              <a:custGeom>
                <a:avLst/>
                <a:gdLst/>
                <a:ahLst/>
                <a:cxnLst/>
                <a:rect l="l" t="t" r="r" b="b"/>
                <a:pathLst>
                  <a:path w="184" h="184" extrusionOk="0">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9"/>
              <p:cNvSpPr/>
              <p:nvPr/>
            </p:nvSpPr>
            <p:spPr>
              <a:xfrm rot="10800000" flipH="1">
                <a:off x="7604903" y="4135093"/>
                <a:ext cx="16450" cy="13959"/>
              </a:xfrm>
              <a:custGeom>
                <a:avLst/>
                <a:gdLst/>
                <a:ahLst/>
                <a:cxnLst/>
                <a:rect l="l" t="t" r="r" b="b"/>
                <a:pathLst>
                  <a:path w="449" h="381" extrusionOk="0">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9"/>
              <p:cNvSpPr/>
              <p:nvPr/>
            </p:nvSpPr>
            <p:spPr>
              <a:xfrm rot="10800000" flipH="1">
                <a:off x="7221455" y="4141798"/>
                <a:ext cx="11651" cy="7987"/>
              </a:xfrm>
              <a:custGeom>
                <a:avLst/>
                <a:gdLst/>
                <a:ahLst/>
                <a:cxnLst/>
                <a:rect l="l" t="t" r="r" b="b"/>
                <a:pathLst>
                  <a:path w="318" h="218" extrusionOk="0">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9"/>
              <p:cNvSpPr/>
              <p:nvPr/>
            </p:nvSpPr>
            <p:spPr>
              <a:xfrm rot="10800000" flipH="1">
                <a:off x="9127998" y="4121244"/>
                <a:ext cx="34329" cy="29310"/>
              </a:xfrm>
              <a:custGeom>
                <a:avLst/>
                <a:gdLst/>
                <a:ahLst/>
                <a:cxnLst/>
                <a:rect l="l" t="t" r="r" b="b"/>
                <a:pathLst>
                  <a:path w="937" h="800" extrusionOk="0">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9"/>
              <p:cNvSpPr/>
              <p:nvPr/>
            </p:nvSpPr>
            <p:spPr>
              <a:xfrm rot="10800000" flipH="1">
                <a:off x="6167541" y="4154218"/>
                <a:ext cx="37" cy="37"/>
              </a:xfrm>
              <a:custGeom>
                <a:avLst/>
                <a:gdLst/>
                <a:ahLst/>
                <a:cxnLst/>
                <a:rect l="l" t="t" r="r" b="b"/>
                <a:pathLst>
                  <a:path w="1" h="1" extrusionOk="0">
                    <a:moveTo>
                      <a:pt x="1" y="0"/>
                    </a:moveTo>
                    <a:lnTo>
                      <a:pt x="1" y="0"/>
                    </a:ln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9"/>
              <p:cNvSpPr/>
              <p:nvPr/>
            </p:nvSpPr>
            <p:spPr>
              <a:xfrm rot="10800000" flipH="1">
                <a:off x="9375520" y="4121940"/>
                <a:ext cx="39568" cy="33853"/>
              </a:xfrm>
              <a:custGeom>
                <a:avLst/>
                <a:gdLst/>
                <a:ahLst/>
                <a:cxnLst/>
                <a:rect l="l" t="t" r="r" b="b"/>
                <a:pathLst>
                  <a:path w="1080" h="924" extrusionOk="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9"/>
              <p:cNvSpPr/>
              <p:nvPr/>
            </p:nvSpPr>
            <p:spPr>
              <a:xfrm rot="10800000" flipH="1">
                <a:off x="9447843" y="4120695"/>
                <a:ext cx="42536" cy="36454"/>
              </a:xfrm>
              <a:custGeom>
                <a:avLst/>
                <a:gdLst/>
                <a:ahLst/>
                <a:cxnLst/>
                <a:rect l="l" t="t" r="r" b="b"/>
                <a:pathLst>
                  <a:path w="1161" h="995" extrusionOk="0">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9"/>
              <p:cNvSpPr/>
              <p:nvPr/>
            </p:nvSpPr>
            <p:spPr>
              <a:xfrm rot="10800000" flipH="1">
                <a:off x="6833940" y="4156746"/>
                <a:ext cx="8500" cy="5715"/>
              </a:xfrm>
              <a:custGeom>
                <a:avLst/>
                <a:gdLst/>
                <a:ahLst/>
                <a:cxnLst/>
                <a:rect l="l" t="t" r="r" b="b"/>
                <a:pathLst>
                  <a:path w="232" h="156" extrusionOk="0">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9"/>
              <p:cNvSpPr/>
              <p:nvPr/>
            </p:nvSpPr>
            <p:spPr>
              <a:xfrm rot="10800000" flipH="1">
                <a:off x="8087273" y="4145791"/>
                <a:ext cx="19894" cy="17952"/>
              </a:xfrm>
              <a:custGeom>
                <a:avLst/>
                <a:gdLst/>
                <a:ahLst/>
                <a:cxnLst/>
                <a:rect l="l" t="t" r="r" b="b"/>
                <a:pathLst>
                  <a:path w="543" h="490" extrusionOk="0">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9"/>
              <p:cNvSpPr/>
              <p:nvPr/>
            </p:nvSpPr>
            <p:spPr>
              <a:xfrm rot="10800000" flipH="1">
                <a:off x="9034828" y="4140918"/>
                <a:ext cx="32607" cy="27588"/>
              </a:xfrm>
              <a:custGeom>
                <a:avLst/>
                <a:gdLst/>
                <a:ahLst/>
                <a:cxnLst/>
                <a:rect l="l" t="t" r="r" b="b"/>
                <a:pathLst>
                  <a:path w="890" h="753" extrusionOk="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9"/>
              <p:cNvSpPr/>
              <p:nvPr/>
            </p:nvSpPr>
            <p:spPr>
              <a:xfrm rot="10800000" flipH="1">
                <a:off x="7315650" y="4162644"/>
                <a:ext cx="12970" cy="9526"/>
              </a:xfrm>
              <a:custGeom>
                <a:avLst/>
                <a:gdLst/>
                <a:ahLst/>
                <a:cxnLst/>
                <a:rect l="l" t="t" r="r" b="b"/>
                <a:pathLst>
                  <a:path w="354" h="260" extrusionOk="0">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9"/>
              <p:cNvSpPr/>
              <p:nvPr/>
            </p:nvSpPr>
            <p:spPr>
              <a:xfrm rot="10800000" flipH="1">
                <a:off x="7700344" y="4157002"/>
                <a:ext cx="15314" cy="15168"/>
              </a:xfrm>
              <a:custGeom>
                <a:avLst/>
                <a:gdLst/>
                <a:ahLst/>
                <a:cxnLst/>
                <a:rect l="l" t="t" r="r" b="b"/>
                <a:pathLst>
                  <a:path w="418" h="414" extrusionOk="0">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9"/>
              <p:cNvSpPr/>
              <p:nvPr/>
            </p:nvSpPr>
            <p:spPr>
              <a:xfrm rot="10800000" flipH="1">
                <a:off x="9208014" y="4142274"/>
                <a:ext cx="36344" cy="30922"/>
              </a:xfrm>
              <a:custGeom>
                <a:avLst/>
                <a:gdLst/>
                <a:ahLst/>
                <a:cxnLst/>
                <a:rect l="l" t="t" r="r" b="b"/>
                <a:pathLst>
                  <a:path w="992" h="844" extrusionOk="0">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9"/>
              <p:cNvSpPr/>
              <p:nvPr/>
            </p:nvSpPr>
            <p:spPr>
              <a:xfrm rot="10800000" flipH="1">
                <a:off x="6928722" y="4169899"/>
                <a:ext cx="8976" cy="8976"/>
              </a:xfrm>
              <a:custGeom>
                <a:avLst/>
                <a:gdLst/>
                <a:ahLst/>
                <a:cxnLst/>
                <a:rect l="l" t="t" r="r" b="b"/>
                <a:pathLst>
                  <a:path w="245" h="245" extrusionOk="0">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9"/>
              <p:cNvSpPr/>
              <p:nvPr/>
            </p:nvSpPr>
            <p:spPr>
              <a:xfrm rot="10800000" flipH="1">
                <a:off x="8178976" y="4160446"/>
                <a:ext cx="21653" cy="18502"/>
              </a:xfrm>
              <a:custGeom>
                <a:avLst/>
                <a:gdLst/>
                <a:ahLst/>
                <a:cxnLst/>
                <a:rect l="l" t="t" r="r" b="b"/>
                <a:pathLst>
                  <a:path w="591" h="505" extrusionOk="0">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9"/>
              <p:cNvSpPr/>
              <p:nvPr/>
            </p:nvSpPr>
            <p:spPr>
              <a:xfrm rot="10800000" flipH="1">
                <a:off x="8940157" y="4157039"/>
                <a:ext cx="31875" cy="27038"/>
              </a:xfrm>
              <a:custGeom>
                <a:avLst/>
                <a:gdLst/>
                <a:ahLst/>
                <a:cxnLst/>
                <a:rect l="l" t="t" r="r" b="b"/>
                <a:pathLst>
                  <a:path w="870" h="738" extrusionOk="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9"/>
              <p:cNvSpPr/>
              <p:nvPr/>
            </p:nvSpPr>
            <p:spPr>
              <a:xfrm rot="10800000" flipH="1">
                <a:off x="9285539" y="4154218"/>
                <a:ext cx="38579" cy="32900"/>
              </a:xfrm>
              <a:custGeom>
                <a:avLst/>
                <a:gdLst/>
                <a:ahLst/>
                <a:cxnLst/>
                <a:rect l="l" t="t" r="r" b="b"/>
                <a:pathLst>
                  <a:path w="1053" h="898" extrusionOk="0">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9"/>
              <p:cNvSpPr/>
              <p:nvPr/>
            </p:nvSpPr>
            <p:spPr>
              <a:xfrm rot="10800000" flipH="1">
                <a:off x="9581277" y="4147989"/>
                <a:ext cx="48288" cy="41327"/>
              </a:xfrm>
              <a:custGeom>
                <a:avLst/>
                <a:gdLst/>
                <a:ahLst/>
                <a:cxnLst/>
                <a:rect l="l" t="t" r="r" b="b"/>
                <a:pathLst>
                  <a:path w="1318" h="1128" extrusionOk="0">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9"/>
              <p:cNvSpPr/>
              <p:nvPr/>
            </p:nvSpPr>
            <p:spPr>
              <a:xfrm rot="10800000" flipH="1">
                <a:off x="8273648" y="4171804"/>
                <a:ext cx="23668" cy="19821"/>
              </a:xfrm>
              <a:custGeom>
                <a:avLst/>
                <a:gdLst/>
                <a:ahLst/>
                <a:cxnLst/>
                <a:rect l="l" t="t" r="r" b="b"/>
                <a:pathLst>
                  <a:path w="646" h="541" extrusionOk="0">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9"/>
              <p:cNvSpPr/>
              <p:nvPr/>
            </p:nvSpPr>
            <p:spPr>
              <a:xfrm rot="10800000" flipH="1">
                <a:off x="9359327" y="4156453"/>
                <a:ext cx="40851" cy="35209"/>
              </a:xfrm>
              <a:custGeom>
                <a:avLst/>
                <a:gdLst/>
                <a:ahLst/>
                <a:cxnLst/>
                <a:rect l="l" t="t" r="r" b="b"/>
                <a:pathLst>
                  <a:path w="1115" h="961" extrusionOk="0">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9"/>
              <p:cNvSpPr/>
              <p:nvPr/>
            </p:nvSpPr>
            <p:spPr>
              <a:xfrm rot="10800000" flipH="1">
                <a:off x="7791278" y="4178069"/>
                <a:ext cx="18685" cy="15937"/>
              </a:xfrm>
              <a:custGeom>
                <a:avLst/>
                <a:gdLst/>
                <a:ahLst/>
                <a:cxnLst/>
                <a:rect l="l" t="t" r="r" b="b"/>
                <a:pathLst>
                  <a:path w="510" h="435" extrusionOk="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9"/>
              <p:cNvSpPr/>
              <p:nvPr/>
            </p:nvSpPr>
            <p:spPr>
              <a:xfrm rot="10800000" flipH="1">
                <a:off x="7406585" y="4181806"/>
                <a:ext cx="14948" cy="12823"/>
              </a:xfrm>
              <a:custGeom>
                <a:avLst/>
                <a:gdLst/>
                <a:ahLst/>
                <a:cxnLst/>
                <a:rect l="l" t="t" r="r" b="b"/>
                <a:pathLst>
                  <a:path w="408" h="350" extrusionOk="0">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9"/>
              <p:cNvSpPr/>
              <p:nvPr/>
            </p:nvSpPr>
            <p:spPr>
              <a:xfrm rot="10800000" flipH="1">
                <a:off x="8845449" y="4169569"/>
                <a:ext cx="30629" cy="25756"/>
              </a:xfrm>
              <a:custGeom>
                <a:avLst/>
                <a:gdLst/>
                <a:ahLst/>
                <a:cxnLst/>
                <a:rect l="l" t="t" r="r" b="b"/>
                <a:pathLst>
                  <a:path w="836" h="703" extrusionOk="0">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9"/>
              <p:cNvSpPr/>
              <p:nvPr/>
            </p:nvSpPr>
            <p:spPr>
              <a:xfrm rot="10800000" flipH="1">
                <a:off x="7022660" y="4189243"/>
                <a:ext cx="9709" cy="8243"/>
              </a:xfrm>
              <a:custGeom>
                <a:avLst/>
                <a:gdLst/>
                <a:ahLst/>
                <a:cxnLst/>
                <a:rect l="l" t="t" r="r" b="b"/>
                <a:pathLst>
                  <a:path w="265" h="225" extrusionOk="0">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9"/>
              <p:cNvSpPr/>
              <p:nvPr/>
            </p:nvSpPr>
            <p:spPr>
              <a:xfrm rot="10800000" flipH="1">
                <a:off x="9115541" y="4167627"/>
                <a:ext cx="35612" cy="30189"/>
              </a:xfrm>
              <a:custGeom>
                <a:avLst/>
                <a:gdLst/>
                <a:ahLst/>
                <a:cxnLst/>
                <a:rect l="l" t="t" r="r" b="b"/>
                <a:pathLst>
                  <a:path w="972" h="824" extrusionOk="0">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9"/>
              <p:cNvSpPr/>
              <p:nvPr/>
            </p:nvSpPr>
            <p:spPr>
              <a:xfrm rot="10800000" flipH="1">
                <a:off x="8368319" y="4180267"/>
                <a:ext cx="25170" cy="20957"/>
              </a:xfrm>
              <a:custGeom>
                <a:avLst/>
                <a:gdLst/>
                <a:ahLst/>
                <a:cxnLst/>
                <a:rect l="l" t="t" r="r" b="b"/>
                <a:pathLst>
                  <a:path w="687" h="572" extrusionOk="0">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9"/>
              <p:cNvSpPr/>
              <p:nvPr/>
            </p:nvSpPr>
            <p:spPr>
              <a:xfrm rot="10800000" flipH="1">
                <a:off x="6347211" y="4198952"/>
                <a:ext cx="3774" cy="3774"/>
              </a:xfrm>
              <a:custGeom>
                <a:avLst/>
                <a:gdLst/>
                <a:ahLst/>
                <a:cxnLst/>
                <a:rect l="l" t="t" r="r" b="b"/>
                <a:pathLst>
                  <a:path w="103" h="103" extrusionOk="0">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9"/>
              <p:cNvSpPr/>
              <p:nvPr/>
            </p:nvSpPr>
            <p:spPr>
              <a:xfrm rot="10800000" flipH="1">
                <a:off x="6443385" y="4200344"/>
                <a:ext cx="4836" cy="3187"/>
              </a:xfrm>
              <a:custGeom>
                <a:avLst/>
                <a:gdLst/>
                <a:ahLst/>
                <a:cxnLst/>
                <a:rect l="l" t="t" r="r" b="b"/>
                <a:pathLst>
                  <a:path w="132" h="87" extrusionOk="0">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9"/>
              <p:cNvSpPr/>
              <p:nvPr/>
            </p:nvSpPr>
            <p:spPr>
              <a:xfrm rot="10800000" flipH="1">
                <a:off x="8750045" y="4179241"/>
                <a:ext cx="29603" cy="24987"/>
              </a:xfrm>
              <a:custGeom>
                <a:avLst/>
                <a:gdLst/>
                <a:ahLst/>
                <a:cxnLst/>
                <a:rect l="l" t="t" r="r" b="b"/>
                <a:pathLst>
                  <a:path w="808" h="682" extrusionOk="0">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9"/>
              <p:cNvSpPr/>
              <p:nvPr/>
            </p:nvSpPr>
            <p:spPr>
              <a:xfrm rot="10800000" flipH="1">
                <a:off x="6251807" y="4202689"/>
                <a:ext cx="3004" cy="3004"/>
              </a:xfrm>
              <a:custGeom>
                <a:avLst/>
                <a:gdLst/>
                <a:ahLst/>
                <a:cxnLst/>
                <a:rect l="l" t="t" r="r" b="b"/>
                <a:pathLst>
                  <a:path w="82" h="82" extrusionOk="0">
                    <a:moveTo>
                      <a:pt x="41" y="0"/>
                    </a:moveTo>
                    <a:cubicBezTo>
                      <a:pt x="0" y="0"/>
                      <a:pt x="0" y="82"/>
                      <a:pt x="41" y="82"/>
                    </a:cubicBezTo>
                    <a:cubicBezTo>
                      <a:pt x="81" y="61"/>
                      <a:pt x="8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9"/>
              <p:cNvSpPr/>
              <p:nvPr/>
            </p:nvSpPr>
            <p:spPr>
              <a:xfrm rot="10800000" flipH="1">
                <a:off x="8463760" y="4185506"/>
                <a:ext cx="26123" cy="21689"/>
              </a:xfrm>
              <a:custGeom>
                <a:avLst/>
                <a:gdLst/>
                <a:ahLst/>
                <a:cxnLst/>
                <a:rect l="l" t="t" r="r" b="b"/>
                <a:pathLst>
                  <a:path w="713" h="592" extrusionOk="0">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9"/>
              <p:cNvSpPr/>
              <p:nvPr/>
            </p:nvSpPr>
            <p:spPr>
              <a:xfrm rot="10800000" flipH="1">
                <a:off x="8659074" y="4184810"/>
                <a:ext cx="27441" cy="23924"/>
              </a:xfrm>
              <a:custGeom>
                <a:avLst/>
                <a:gdLst/>
                <a:ahLst/>
                <a:cxnLst/>
                <a:rect l="l" t="t" r="r" b="b"/>
                <a:pathLst>
                  <a:path w="749" h="653" extrusionOk="0">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9"/>
              <p:cNvSpPr/>
              <p:nvPr/>
            </p:nvSpPr>
            <p:spPr>
              <a:xfrm rot="10800000" flipH="1">
                <a:off x="6538825" y="4203972"/>
                <a:ext cx="5825" cy="5532"/>
              </a:xfrm>
              <a:custGeom>
                <a:avLst/>
                <a:gdLst/>
                <a:ahLst/>
                <a:cxnLst/>
                <a:rect l="l" t="t" r="r" b="b"/>
                <a:pathLst>
                  <a:path w="159" h="151" extrusionOk="0">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9"/>
              <p:cNvSpPr/>
              <p:nvPr/>
            </p:nvSpPr>
            <p:spPr>
              <a:xfrm rot="10800000" flipH="1">
                <a:off x="8559164" y="4187008"/>
                <a:ext cx="27405" cy="22495"/>
              </a:xfrm>
              <a:custGeom>
                <a:avLst/>
                <a:gdLst/>
                <a:ahLst/>
                <a:cxnLst/>
                <a:rect l="l" t="t" r="r" b="b"/>
                <a:pathLst>
                  <a:path w="748" h="614" extrusionOk="0">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9"/>
              <p:cNvSpPr/>
              <p:nvPr/>
            </p:nvSpPr>
            <p:spPr>
              <a:xfrm rot="10800000" flipH="1">
                <a:off x="6156367" y="4211629"/>
                <a:ext cx="2272" cy="1539"/>
              </a:xfrm>
              <a:custGeom>
                <a:avLst/>
                <a:gdLst/>
                <a:ahLst/>
                <a:cxnLst/>
                <a:rect l="l" t="t" r="r" b="b"/>
                <a:pathLst>
                  <a:path w="62" h="42" extrusionOk="0">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9"/>
              <p:cNvSpPr/>
              <p:nvPr/>
            </p:nvSpPr>
            <p:spPr>
              <a:xfrm rot="10800000" flipH="1">
                <a:off x="7884484" y="4196717"/>
                <a:ext cx="20151" cy="16817"/>
              </a:xfrm>
              <a:custGeom>
                <a:avLst/>
                <a:gdLst/>
                <a:ahLst/>
                <a:cxnLst/>
                <a:rect l="l" t="t" r="r" b="b"/>
                <a:pathLst>
                  <a:path w="550" h="459" extrusionOk="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9"/>
              <p:cNvSpPr/>
              <p:nvPr/>
            </p:nvSpPr>
            <p:spPr>
              <a:xfrm rot="10800000" flipH="1">
                <a:off x="9194568" y="4184041"/>
                <a:ext cx="37114" cy="32168"/>
              </a:xfrm>
              <a:custGeom>
                <a:avLst/>
                <a:gdLst/>
                <a:ahLst/>
                <a:cxnLst/>
                <a:rect l="l" t="t" r="r" b="b"/>
                <a:pathLst>
                  <a:path w="1013" h="878" extrusionOk="0">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9"/>
              <p:cNvSpPr/>
              <p:nvPr/>
            </p:nvSpPr>
            <p:spPr>
              <a:xfrm rot="10800000" flipH="1">
                <a:off x="7501293" y="4204045"/>
                <a:ext cx="15681" cy="13593"/>
              </a:xfrm>
              <a:custGeom>
                <a:avLst/>
                <a:gdLst/>
                <a:ahLst/>
                <a:cxnLst/>
                <a:rect l="l" t="t" r="r" b="b"/>
                <a:pathLst>
                  <a:path w="428" h="371" extrusionOk="0">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9"/>
              <p:cNvSpPr/>
              <p:nvPr/>
            </p:nvSpPr>
            <p:spPr>
              <a:xfrm rot="10800000" flipH="1">
                <a:off x="7115097" y="4207855"/>
                <a:ext cx="14215" cy="10515"/>
              </a:xfrm>
              <a:custGeom>
                <a:avLst/>
                <a:gdLst/>
                <a:ahLst/>
                <a:cxnLst/>
                <a:rect l="l" t="t" r="r" b="b"/>
                <a:pathLst>
                  <a:path w="388" h="287" extrusionOk="0">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9"/>
              <p:cNvSpPr/>
              <p:nvPr/>
            </p:nvSpPr>
            <p:spPr>
              <a:xfrm rot="10800000" flipH="1">
                <a:off x="6634229" y="4211995"/>
                <a:ext cx="6741" cy="6595"/>
              </a:xfrm>
              <a:custGeom>
                <a:avLst/>
                <a:gdLst/>
                <a:ahLst/>
                <a:cxnLst/>
                <a:rect l="l" t="t" r="r" b="b"/>
                <a:pathLst>
                  <a:path w="184" h="180" extrusionOk="0">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9"/>
              <p:cNvSpPr/>
              <p:nvPr/>
            </p:nvSpPr>
            <p:spPr>
              <a:xfrm rot="10800000" flipH="1">
                <a:off x="9023104" y="4189976"/>
                <a:ext cx="33377" cy="28724"/>
              </a:xfrm>
              <a:custGeom>
                <a:avLst/>
                <a:gdLst/>
                <a:ahLst/>
                <a:cxnLst/>
                <a:rect l="l" t="t" r="r" b="b"/>
                <a:pathLst>
                  <a:path w="911" h="784" extrusionOk="0">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9"/>
              <p:cNvSpPr/>
              <p:nvPr/>
            </p:nvSpPr>
            <p:spPr>
              <a:xfrm rot="10800000" flipH="1">
                <a:off x="9484590" y="4082555"/>
                <a:ext cx="95257" cy="138746"/>
              </a:xfrm>
              <a:custGeom>
                <a:avLst/>
                <a:gdLst/>
                <a:ahLst/>
                <a:cxnLst/>
                <a:rect l="l" t="t" r="r" b="b"/>
                <a:pathLst>
                  <a:path w="2600" h="3787" extrusionOk="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9"/>
              <p:cNvSpPr/>
              <p:nvPr/>
            </p:nvSpPr>
            <p:spPr>
              <a:xfrm rot="10800000" flipH="1">
                <a:off x="6061695" y="422503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9"/>
              <p:cNvSpPr/>
              <p:nvPr/>
            </p:nvSpPr>
            <p:spPr>
              <a:xfrm rot="10800000" flipH="1">
                <a:off x="9269858" y="4191478"/>
                <a:ext cx="40081" cy="33963"/>
              </a:xfrm>
              <a:custGeom>
                <a:avLst/>
                <a:gdLst/>
                <a:ahLst/>
                <a:cxnLst/>
                <a:rect l="l" t="t" r="r" b="b"/>
                <a:pathLst>
                  <a:path w="1094" h="927" extrusionOk="0">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9"/>
              <p:cNvSpPr/>
              <p:nvPr/>
            </p:nvSpPr>
            <p:spPr>
              <a:xfrm rot="10800000" flipH="1">
                <a:off x="9342950" y="4190745"/>
                <a:ext cx="42316" cy="36454"/>
              </a:xfrm>
              <a:custGeom>
                <a:avLst/>
                <a:gdLst/>
                <a:ahLst/>
                <a:cxnLst/>
                <a:rect l="l" t="t" r="r" b="b"/>
                <a:pathLst>
                  <a:path w="1155" h="995" extrusionOk="0">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9"/>
              <p:cNvSpPr/>
              <p:nvPr/>
            </p:nvSpPr>
            <p:spPr>
              <a:xfrm rot="10800000" flipH="1">
                <a:off x="6727435" y="4224305"/>
                <a:ext cx="8976" cy="7511"/>
              </a:xfrm>
              <a:custGeom>
                <a:avLst/>
                <a:gdLst/>
                <a:ahLst/>
                <a:cxnLst/>
                <a:rect l="l" t="t" r="r" b="b"/>
                <a:pathLst>
                  <a:path w="245" h="205" extrusionOk="0">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9"/>
              <p:cNvSpPr/>
              <p:nvPr/>
            </p:nvSpPr>
            <p:spPr>
              <a:xfrm rot="10800000" flipH="1">
                <a:off x="7977873" y="4213827"/>
                <a:ext cx="21470" cy="18648"/>
              </a:xfrm>
              <a:custGeom>
                <a:avLst/>
                <a:gdLst/>
                <a:ahLst/>
                <a:cxnLst/>
                <a:rect l="l" t="t" r="r" b="b"/>
                <a:pathLst>
                  <a:path w="586" h="509" extrusionOk="0">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9"/>
              <p:cNvSpPr/>
              <p:nvPr/>
            </p:nvSpPr>
            <p:spPr>
              <a:xfrm rot="10800000" flipH="1">
                <a:off x="9567867" y="4190855"/>
                <a:ext cx="49790" cy="41693"/>
              </a:xfrm>
              <a:custGeom>
                <a:avLst/>
                <a:gdLst/>
                <a:ahLst/>
                <a:cxnLst/>
                <a:rect l="l" t="t" r="r" b="b"/>
                <a:pathLst>
                  <a:path w="1359" h="1138" extrusionOk="0">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9"/>
              <p:cNvSpPr/>
              <p:nvPr/>
            </p:nvSpPr>
            <p:spPr>
              <a:xfrm rot="10800000" flipH="1">
                <a:off x="8928946" y="4208661"/>
                <a:ext cx="32864" cy="28357"/>
              </a:xfrm>
              <a:custGeom>
                <a:avLst/>
                <a:gdLst/>
                <a:ahLst/>
                <a:cxnLst/>
                <a:rect l="l" t="t" r="r" b="b"/>
                <a:pathLst>
                  <a:path w="897" h="774" extrusionOk="0">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9"/>
              <p:cNvSpPr/>
              <p:nvPr/>
            </p:nvSpPr>
            <p:spPr>
              <a:xfrm rot="10800000" flipH="1">
                <a:off x="7591238" y="4224965"/>
                <a:ext cx="18942" cy="15058"/>
              </a:xfrm>
              <a:custGeom>
                <a:avLst/>
                <a:gdLst/>
                <a:ahLst/>
                <a:cxnLst/>
                <a:rect l="l" t="t" r="r" b="b"/>
                <a:pathLst>
                  <a:path w="517" h="411" extrusionOk="0">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9"/>
              <p:cNvSpPr/>
              <p:nvPr/>
            </p:nvSpPr>
            <p:spPr>
              <a:xfrm rot="10800000" flipH="1">
                <a:off x="7209768" y="4229325"/>
                <a:ext cx="11980" cy="10808"/>
              </a:xfrm>
              <a:custGeom>
                <a:avLst/>
                <a:gdLst/>
                <a:ahLst/>
                <a:cxnLst/>
                <a:rect l="l" t="t" r="r" b="b"/>
                <a:pathLst>
                  <a:path w="327" h="295" extrusionOk="0">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9"/>
              <p:cNvSpPr/>
              <p:nvPr/>
            </p:nvSpPr>
            <p:spPr>
              <a:xfrm rot="10800000" flipH="1">
                <a:off x="9102864" y="4211592"/>
                <a:ext cx="36381" cy="31288"/>
              </a:xfrm>
              <a:custGeom>
                <a:avLst/>
                <a:gdLst/>
                <a:ahLst/>
                <a:cxnLst/>
                <a:rect l="l" t="t" r="r" b="b"/>
                <a:pathLst>
                  <a:path w="993" h="854" extrusionOk="0">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9"/>
              <p:cNvSpPr/>
              <p:nvPr/>
            </p:nvSpPr>
            <p:spPr>
              <a:xfrm rot="10800000" flipH="1">
                <a:off x="8073094" y="4228775"/>
                <a:ext cx="22422" cy="18429"/>
              </a:xfrm>
              <a:custGeom>
                <a:avLst/>
                <a:gdLst/>
                <a:ahLst/>
                <a:cxnLst/>
                <a:rect l="l" t="t" r="r" b="b"/>
                <a:pathLst>
                  <a:path w="612" h="503" extrusionOk="0">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9"/>
              <p:cNvSpPr/>
              <p:nvPr/>
            </p:nvSpPr>
            <p:spPr>
              <a:xfrm rot="10800000" flipH="1">
                <a:off x="6822436" y="4241452"/>
                <a:ext cx="10149" cy="6155"/>
              </a:xfrm>
              <a:custGeom>
                <a:avLst/>
                <a:gdLst/>
                <a:ahLst/>
                <a:cxnLst/>
                <a:rect l="l" t="t" r="r" b="b"/>
                <a:pathLst>
                  <a:path w="277" h="168" extrusionOk="0">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9"/>
              <p:cNvSpPr/>
              <p:nvPr/>
            </p:nvSpPr>
            <p:spPr>
              <a:xfrm rot="10800000" flipH="1">
                <a:off x="8835007" y="4225038"/>
                <a:ext cx="31362" cy="27148"/>
              </a:xfrm>
              <a:custGeom>
                <a:avLst/>
                <a:gdLst/>
                <a:ahLst/>
                <a:cxnLst/>
                <a:rect l="l" t="t" r="r" b="b"/>
                <a:pathLst>
                  <a:path w="856" h="741" extrusionOk="0">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9"/>
              <p:cNvSpPr/>
              <p:nvPr/>
            </p:nvSpPr>
            <p:spPr>
              <a:xfrm rot="10800000" flipH="1">
                <a:off x="9179656" y="4223536"/>
                <a:ext cx="39349" cy="33230"/>
              </a:xfrm>
              <a:custGeom>
                <a:avLst/>
                <a:gdLst/>
                <a:ahLst/>
                <a:cxnLst/>
                <a:rect l="l" t="t" r="r" b="b"/>
                <a:pathLst>
                  <a:path w="1074" h="907" extrusionOk="0">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9"/>
              <p:cNvSpPr/>
              <p:nvPr/>
            </p:nvSpPr>
            <p:spPr>
              <a:xfrm rot="10800000" flipH="1">
                <a:off x="8171502" y="4240426"/>
                <a:ext cx="19418" cy="18502"/>
              </a:xfrm>
              <a:custGeom>
                <a:avLst/>
                <a:gdLst/>
                <a:ahLst/>
                <a:cxnLst/>
                <a:rect l="l" t="t" r="r" b="b"/>
                <a:pathLst>
                  <a:path w="530" h="505" extrusionOk="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9"/>
              <p:cNvSpPr/>
              <p:nvPr/>
            </p:nvSpPr>
            <p:spPr>
              <a:xfrm rot="10800000" flipH="1">
                <a:off x="9476384" y="4219103"/>
                <a:ext cx="48288" cy="41400"/>
              </a:xfrm>
              <a:custGeom>
                <a:avLst/>
                <a:gdLst/>
                <a:ahLst/>
                <a:cxnLst/>
                <a:rect l="l" t="t" r="r" b="b"/>
                <a:pathLst>
                  <a:path w="1318" h="1130" extrusionOk="0">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9"/>
              <p:cNvSpPr/>
              <p:nvPr/>
            </p:nvSpPr>
            <p:spPr>
              <a:xfrm rot="10800000" flipH="1">
                <a:off x="7687667" y="4245921"/>
                <a:ext cx="16450" cy="15681"/>
              </a:xfrm>
              <a:custGeom>
                <a:avLst/>
                <a:gdLst/>
                <a:ahLst/>
                <a:cxnLst/>
                <a:rect l="l" t="t" r="r" b="b"/>
                <a:pathLst>
                  <a:path w="449" h="428" extrusionOk="0">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9"/>
              <p:cNvSpPr/>
              <p:nvPr/>
            </p:nvSpPr>
            <p:spPr>
              <a:xfrm rot="10800000" flipH="1">
                <a:off x="9254214" y="4226504"/>
                <a:ext cx="41584" cy="35245"/>
              </a:xfrm>
              <a:custGeom>
                <a:avLst/>
                <a:gdLst/>
                <a:ahLst/>
                <a:cxnLst/>
                <a:rect l="l" t="t" r="r" b="b"/>
                <a:pathLst>
                  <a:path w="1135" h="962" extrusionOk="0">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9"/>
              <p:cNvSpPr/>
              <p:nvPr/>
            </p:nvSpPr>
            <p:spPr>
              <a:xfrm rot="10800000" flipH="1">
                <a:off x="7300959" y="4250355"/>
                <a:ext cx="16963" cy="12750"/>
              </a:xfrm>
              <a:custGeom>
                <a:avLst/>
                <a:gdLst/>
                <a:ahLst/>
                <a:cxnLst/>
                <a:rect l="l" t="t" r="r" b="b"/>
                <a:pathLst>
                  <a:path w="463" h="348" extrusionOk="0">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9"/>
              <p:cNvSpPr/>
              <p:nvPr/>
            </p:nvSpPr>
            <p:spPr>
              <a:xfrm rot="10800000" flipH="1">
                <a:off x="8739603" y="4237715"/>
                <a:ext cx="30592" cy="26159"/>
              </a:xfrm>
              <a:custGeom>
                <a:avLst/>
                <a:gdLst/>
                <a:ahLst/>
                <a:cxnLst/>
                <a:rect l="l" t="t" r="r" b="b"/>
                <a:pathLst>
                  <a:path w="835" h="714" extrusionOk="0">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9"/>
              <p:cNvSpPr/>
              <p:nvPr/>
            </p:nvSpPr>
            <p:spPr>
              <a:xfrm rot="10800000" flipH="1">
                <a:off x="6917547" y="4256363"/>
                <a:ext cx="9709" cy="9855"/>
              </a:xfrm>
              <a:custGeom>
                <a:avLst/>
                <a:gdLst/>
                <a:ahLst/>
                <a:cxnLst/>
                <a:rect l="l" t="t" r="r" b="b"/>
                <a:pathLst>
                  <a:path w="265" h="269" extrusionOk="0">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9"/>
              <p:cNvSpPr/>
              <p:nvPr/>
            </p:nvSpPr>
            <p:spPr>
              <a:xfrm rot="10800000" flipH="1">
                <a:off x="9010428" y="4236945"/>
                <a:ext cx="35612" cy="30006"/>
              </a:xfrm>
              <a:custGeom>
                <a:avLst/>
                <a:gdLst/>
                <a:ahLst/>
                <a:cxnLst/>
                <a:rect l="l" t="t" r="r" b="b"/>
                <a:pathLst>
                  <a:path w="972" h="819" extrusionOk="0">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9"/>
              <p:cNvSpPr/>
              <p:nvPr/>
            </p:nvSpPr>
            <p:spPr>
              <a:xfrm rot="10800000" flipH="1">
                <a:off x="8265771" y="4248816"/>
                <a:ext cx="21689" cy="21030"/>
              </a:xfrm>
              <a:custGeom>
                <a:avLst/>
                <a:gdLst/>
                <a:ahLst/>
                <a:cxnLst/>
                <a:rect l="l" t="t" r="r" b="b"/>
                <a:pathLst>
                  <a:path w="592" h="574" extrusionOk="0">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9"/>
              <p:cNvSpPr/>
              <p:nvPr/>
            </p:nvSpPr>
            <p:spPr>
              <a:xfrm rot="10800000" flipH="1">
                <a:off x="6241366" y="4268857"/>
                <a:ext cx="3737" cy="3187"/>
              </a:xfrm>
              <a:custGeom>
                <a:avLst/>
                <a:gdLst/>
                <a:ahLst/>
                <a:cxnLst/>
                <a:rect l="l" t="t" r="r" b="b"/>
                <a:pathLst>
                  <a:path w="102" h="87" extrusionOk="0">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9"/>
              <p:cNvSpPr/>
              <p:nvPr/>
            </p:nvSpPr>
            <p:spPr>
              <a:xfrm rot="10800000" flipH="1">
                <a:off x="8645115" y="4247387"/>
                <a:ext cx="28907" cy="24950"/>
              </a:xfrm>
              <a:custGeom>
                <a:avLst/>
                <a:gdLst/>
                <a:ahLst/>
                <a:cxnLst/>
                <a:rect l="l" t="t" r="r" b="b"/>
                <a:pathLst>
                  <a:path w="789" h="681" extrusionOk="0">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9"/>
              <p:cNvSpPr/>
              <p:nvPr/>
            </p:nvSpPr>
            <p:spPr>
              <a:xfrm rot="10800000" flipH="1">
                <a:off x="6337539" y="4269040"/>
                <a:ext cx="4506" cy="4506"/>
              </a:xfrm>
              <a:custGeom>
                <a:avLst/>
                <a:gdLst/>
                <a:ahLst/>
                <a:cxnLst/>
                <a:rect l="l" t="t" r="r" b="b"/>
                <a:pathLst>
                  <a:path w="123" h="123" extrusionOk="0">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9"/>
              <p:cNvSpPr/>
              <p:nvPr/>
            </p:nvSpPr>
            <p:spPr>
              <a:xfrm rot="10800000" flipH="1">
                <a:off x="8358830" y="4253359"/>
                <a:ext cx="25170" cy="21689"/>
              </a:xfrm>
              <a:custGeom>
                <a:avLst/>
                <a:gdLst/>
                <a:ahLst/>
                <a:cxnLst/>
                <a:rect l="l" t="t" r="r" b="b"/>
                <a:pathLst>
                  <a:path w="687" h="592" extrusionOk="0">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9"/>
              <p:cNvSpPr/>
              <p:nvPr/>
            </p:nvSpPr>
            <p:spPr>
              <a:xfrm rot="10800000" flipH="1">
                <a:off x="6145925" y="4272777"/>
                <a:ext cx="3004" cy="3004"/>
              </a:xfrm>
              <a:custGeom>
                <a:avLst/>
                <a:gdLst/>
                <a:ahLst/>
                <a:cxnLst/>
                <a:rect l="l" t="t" r="r" b="b"/>
                <a:pathLst>
                  <a:path w="82" h="82" extrusionOk="0">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9"/>
              <p:cNvSpPr/>
              <p:nvPr/>
            </p:nvSpPr>
            <p:spPr>
              <a:xfrm rot="10800000" flipH="1">
                <a:off x="8549491" y="4252626"/>
                <a:ext cx="28357" cy="24217"/>
              </a:xfrm>
              <a:custGeom>
                <a:avLst/>
                <a:gdLst/>
                <a:ahLst/>
                <a:cxnLst/>
                <a:rect l="l" t="t" r="r" b="b"/>
                <a:pathLst>
                  <a:path w="774" h="661" extrusionOk="0">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9"/>
              <p:cNvSpPr/>
              <p:nvPr/>
            </p:nvSpPr>
            <p:spPr>
              <a:xfrm rot="10800000" flipH="1">
                <a:off x="8454234" y="4254824"/>
                <a:ext cx="26709" cy="23155"/>
              </a:xfrm>
              <a:custGeom>
                <a:avLst/>
                <a:gdLst/>
                <a:ahLst/>
                <a:cxnLst/>
                <a:rect l="l" t="t" r="r" b="b"/>
                <a:pathLst>
                  <a:path w="729" h="632" extrusionOk="0">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9"/>
              <p:cNvSpPr/>
              <p:nvPr/>
            </p:nvSpPr>
            <p:spPr>
              <a:xfrm rot="10800000" flipH="1">
                <a:off x="6432943" y="4273510"/>
                <a:ext cx="6009" cy="5239"/>
              </a:xfrm>
              <a:custGeom>
                <a:avLst/>
                <a:gdLst/>
                <a:ahLst/>
                <a:cxnLst/>
                <a:rect l="l" t="t" r="r" b="b"/>
                <a:pathLst>
                  <a:path w="164" h="143" extrusionOk="0">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9"/>
              <p:cNvSpPr/>
              <p:nvPr/>
            </p:nvSpPr>
            <p:spPr>
              <a:xfrm rot="10800000" flipH="1">
                <a:off x="9555960" y="4238044"/>
                <a:ext cx="50523" cy="42976"/>
              </a:xfrm>
              <a:custGeom>
                <a:avLst/>
                <a:gdLst/>
                <a:ahLst/>
                <a:cxnLst/>
                <a:rect l="l" t="t" r="r" b="b"/>
                <a:pathLst>
                  <a:path w="1379" h="1173" extrusionOk="0">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9"/>
              <p:cNvSpPr/>
              <p:nvPr/>
            </p:nvSpPr>
            <p:spPr>
              <a:xfrm rot="10800000" flipH="1">
                <a:off x="7779371" y="4264570"/>
                <a:ext cx="19418" cy="16817"/>
              </a:xfrm>
              <a:custGeom>
                <a:avLst/>
                <a:gdLst/>
                <a:ahLst/>
                <a:cxnLst/>
                <a:rect l="l" t="t" r="r" b="b"/>
                <a:pathLst>
                  <a:path w="530" h="459" extrusionOk="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9"/>
              <p:cNvSpPr/>
              <p:nvPr/>
            </p:nvSpPr>
            <p:spPr>
              <a:xfrm rot="10800000" flipH="1">
                <a:off x="6050484" y="4281716"/>
                <a:ext cx="1539" cy="1539"/>
              </a:xfrm>
              <a:custGeom>
                <a:avLst/>
                <a:gdLst/>
                <a:ahLst/>
                <a:cxnLst/>
                <a:rect l="l" t="t" r="r" b="b"/>
                <a:pathLst>
                  <a:path w="42" h="42" extrusionOk="0">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9"/>
              <p:cNvSpPr/>
              <p:nvPr/>
            </p:nvSpPr>
            <p:spPr>
              <a:xfrm rot="10800000" flipH="1">
                <a:off x="9088722" y="4253359"/>
                <a:ext cx="37847" cy="32131"/>
              </a:xfrm>
              <a:custGeom>
                <a:avLst/>
                <a:gdLst/>
                <a:ahLst/>
                <a:cxnLst/>
                <a:rect l="l" t="t" r="r" b="b"/>
                <a:pathLst>
                  <a:path w="1033" h="877" extrusionOk="0">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9"/>
              <p:cNvSpPr/>
              <p:nvPr/>
            </p:nvSpPr>
            <p:spPr>
              <a:xfrm rot="10800000" flipH="1">
                <a:off x="7393945" y="4271897"/>
                <a:ext cx="16194" cy="13702"/>
              </a:xfrm>
              <a:custGeom>
                <a:avLst/>
                <a:gdLst/>
                <a:ahLst/>
                <a:cxnLst/>
                <a:rect l="l" t="t" r="r" b="b"/>
                <a:pathLst>
                  <a:path w="442" h="374" extrusionOk="0">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9"/>
              <p:cNvSpPr/>
              <p:nvPr/>
            </p:nvSpPr>
            <p:spPr>
              <a:xfrm rot="10800000" flipH="1">
                <a:off x="7009251" y="4276477"/>
                <a:ext cx="11944" cy="10478"/>
              </a:xfrm>
              <a:custGeom>
                <a:avLst/>
                <a:gdLst/>
                <a:ahLst/>
                <a:cxnLst/>
                <a:rect l="l" t="t" r="r" b="b"/>
                <a:pathLst>
                  <a:path w="326" h="286" extrusionOk="0">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9"/>
              <p:cNvSpPr/>
              <p:nvPr/>
            </p:nvSpPr>
            <p:spPr>
              <a:xfrm rot="10800000" flipH="1">
                <a:off x="6527358" y="4283255"/>
                <a:ext cx="7767" cy="4653"/>
              </a:xfrm>
              <a:custGeom>
                <a:avLst/>
                <a:gdLst/>
                <a:ahLst/>
                <a:cxnLst/>
                <a:rect l="l" t="t" r="r" b="b"/>
                <a:pathLst>
                  <a:path w="212" h="127" extrusionOk="0">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9"/>
              <p:cNvSpPr/>
              <p:nvPr/>
            </p:nvSpPr>
            <p:spPr>
              <a:xfrm rot="10800000" flipH="1">
                <a:off x="8917039" y="4258598"/>
                <a:ext cx="34329" cy="29457"/>
              </a:xfrm>
              <a:custGeom>
                <a:avLst/>
                <a:gdLst/>
                <a:ahLst/>
                <a:cxnLst/>
                <a:rect l="l" t="t" r="r" b="b"/>
                <a:pathLst>
                  <a:path w="937" h="804" extrusionOk="0">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9"/>
              <p:cNvSpPr/>
              <p:nvPr/>
            </p:nvSpPr>
            <p:spPr>
              <a:xfrm rot="10800000" flipH="1">
                <a:off x="9379734" y="4152129"/>
                <a:ext cx="95587" cy="140248"/>
              </a:xfrm>
              <a:custGeom>
                <a:avLst/>
                <a:gdLst/>
                <a:ahLst/>
                <a:cxnLst/>
                <a:rect l="l" t="t" r="r" b="b"/>
                <a:pathLst>
                  <a:path w="2609" h="3828" extrusionOk="0">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9"/>
              <p:cNvSpPr/>
              <p:nvPr/>
            </p:nvSpPr>
            <p:spPr>
              <a:xfrm rot="10800000" flipH="1">
                <a:off x="5955813" y="4295126"/>
                <a:ext cx="37" cy="37"/>
              </a:xfrm>
              <a:custGeom>
                <a:avLst/>
                <a:gdLst/>
                <a:ahLst/>
                <a:cxnLst/>
                <a:rect l="l" t="t" r="r" b="b"/>
                <a:pathLst>
                  <a:path w="1" h="1" extrusionOk="0">
                    <a:moveTo>
                      <a:pt x="1" y="0"/>
                    </a:moveTo>
                    <a:lnTo>
                      <a:pt x="1" y="0"/>
                    </a:lnTo>
                    <a:cubicBezTo>
                      <a:pt x="1"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9"/>
              <p:cNvSpPr/>
              <p:nvPr/>
            </p:nvSpPr>
            <p:spPr>
              <a:xfrm rot="10800000" flipH="1">
                <a:off x="9164745" y="4261566"/>
                <a:ext cx="39349" cy="33926"/>
              </a:xfrm>
              <a:custGeom>
                <a:avLst/>
                <a:gdLst/>
                <a:ahLst/>
                <a:cxnLst/>
                <a:rect l="l" t="t" r="r" b="b"/>
                <a:pathLst>
                  <a:path w="1074" h="926" extrusionOk="0">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9"/>
              <p:cNvSpPr/>
              <p:nvPr/>
            </p:nvSpPr>
            <p:spPr>
              <a:xfrm rot="10800000" flipH="1">
                <a:off x="9243809" y="4260833"/>
                <a:ext cx="42280" cy="36015"/>
              </a:xfrm>
              <a:custGeom>
                <a:avLst/>
                <a:gdLst/>
                <a:ahLst/>
                <a:cxnLst/>
                <a:rect l="l" t="t" r="r" b="b"/>
                <a:pathLst>
                  <a:path w="1154" h="983" extrusionOk="0">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9"/>
              <p:cNvSpPr/>
              <p:nvPr/>
            </p:nvSpPr>
            <p:spPr>
              <a:xfrm rot="10800000" flipH="1">
                <a:off x="7871808" y="4280617"/>
                <a:ext cx="22935" cy="19015"/>
              </a:xfrm>
              <a:custGeom>
                <a:avLst/>
                <a:gdLst/>
                <a:ahLst/>
                <a:cxnLst/>
                <a:rect l="l" t="t" r="r" b="b"/>
                <a:pathLst>
                  <a:path w="626" h="519" extrusionOk="0">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9"/>
              <p:cNvSpPr/>
              <p:nvPr/>
            </p:nvSpPr>
            <p:spPr>
              <a:xfrm rot="10800000" flipH="1">
                <a:off x="6622286" y="4295345"/>
                <a:ext cx="8463" cy="5789"/>
              </a:xfrm>
              <a:custGeom>
                <a:avLst/>
                <a:gdLst/>
                <a:ahLst/>
                <a:cxnLst/>
                <a:rect l="l" t="t" r="r" b="b"/>
                <a:pathLst>
                  <a:path w="231" h="158" extrusionOk="0">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9"/>
              <p:cNvSpPr/>
              <p:nvPr/>
            </p:nvSpPr>
            <p:spPr>
              <a:xfrm rot="10800000" flipH="1">
                <a:off x="9463194" y="4262298"/>
                <a:ext cx="49534" cy="42170"/>
              </a:xfrm>
              <a:custGeom>
                <a:avLst/>
                <a:gdLst/>
                <a:ahLst/>
                <a:cxnLst/>
                <a:rect l="l" t="t" r="r" b="b"/>
                <a:pathLst>
                  <a:path w="1352" h="1151" extrusionOk="0">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9"/>
              <p:cNvSpPr/>
              <p:nvPr/>
            </p:nvSpPr>
            <p:spPr>
              <a:xfrm rot="10800000" flipH="1">
                <a:off x="8823320" y="4277943"/>
                <a:ext cx="33377" cy="27991"/>
              </a:xfrm>
              <a:custGeom>
                <a:avLst/>
                <a:gdLst/>
                <a:ahLst/>
                <a:cxnLst/>
                <a:rect l="l" t="t" r="r" b="b"/>
                <a:pathLst>
                  <a:path w="911" h="764" extrusionOk="0">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9"/>
              <p:cNvSpPr/>
              <p:nvPr/>
            </p:nvSpPr>
            <p:spPr>
              <a:xfrm rot="10800000" flipH="1">
                <a:off x="7487297" y="4293587"/>
                <a:ext cx="17000" cy="14692"/>
              </a:xfrm>
              <a:custGeom>
                <a:avLst/>
                <a:gdLst/>
                <a:ahLst/>
                <a:cxnLst/>
                <a:rect l="l" t="t" r="r" b="b"/>
                <a:pathLst>
                  <a:path w="464" h="401" extrusionOk="0">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9"/>
              <p:cNvSpPr/>
              <p:nvPr/>
            </p:nvSpPr>
            <p:spPr>
              <a:xfrm rot="10800000" flipH="1">
                <a:off x="7103080" y="4300365"/>
                <a:ext cx="12970" cy="8207"/>
              </a:xfrm>
              <a:custGeom>
                <a:avLst/>
                <a:gdLst/>
                <a:ahLst/>
                <a:cxnLst/>
                <a:rect l="l" t="t" r="r" b="b"/>
                <a:pathLst>
                  <a:path w="354" h="224" extrusionOk="0">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9"/>
              <p:cNvSpPr/>
              <p:nvPr/>
            </p:nvSpPr>
            <p:spPr>
              <a:xfrm rot="10800000" flipH="1">
                <a:off x="8997018" y="4280947"/>
                <a:ext cx="36344" cy="30922"/>
              </a:xfrm>
              <a:custGeom>
                <a:avLst/>
                <a:gdLst/>
                <a:ahLst/>
                <a:cxnLst/>
                <a:rect l="l" t="t" r="r" b="b"/>
                <a:pathLst>
                  <a:path w="992" h="844" extrusionOk="0">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9"/>
              <p:cNvSpPr/>
              <p:nvPr/>
            </p:nvSpPr>
            <p:spPr>
              <a:xfrm rot="10800000" flipH="1">
                <a:off x="7970949" y="4296628"/>
                <a:ext cx="18685" cy="18685"/>
              </a:xfrm>
              <a:custGeom>
                <a:avLst/>
                <a:gdLst/>
                <a:ahLst/>
                <a:cxnLst/>
                <a:rect l="l" t="t" r="r" b="b"/>
                <a:pathLst>
                  <a:path w="510" h="510" extrusionOk="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9"/>
              <p:cNvSpPr/>
              <p:nvPr/>
            </p:nvSpPr>
            <p:spPr>
              <a:xfrm rot="10800000" flipH="1">
                <a:off x="6717726" y="4307802"/>
                <a:ext cx="8243" cy="8976"/>
              </a:xfrm>
              <a:custGeom>
                <a:avLst/>
                <a:gdLst/>
                <a:ahLst/>
                <a:cxnLst/>
                <a:rect l="l" t="t" r="r" b="b"/>
                <a:pathLst>
                  <a:path w="225" h="245" extrusionOk="0">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9"/>
              <p:cNvSpPr/>
              <p:nvPr/>
            </p:nvSpPr>
            <p:spPr>
              <a:xfrm rot="10800000" flipH="1">
                <a:off x="8729162" y="4293330"/>
                <a:ext cx="31875" cy="27185"/>
              </a:xfrm>
              <a:custGeom>
                <a:avLst/>
                <a:gdLst/>
                <a:ahLst/>
                <a:cxnLst/>
                <a:rect l="l" t="t" r="r" b="b"/>
                <a:pathLst>
                  <a:path w="870" h="742" extrusionOk="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9"/>
              <p:cNvSpPr/>
              <p:nvPr/>
            </p:nvSpPr>
            <p:spPr>
              <a:xfrm rot="10800000" flipH="1">
                <a:off x="9074324" y="4292891"/>
                <a:ext cx="38799" cy="33413"/>
              </a:xfrm>
              <a:custGeom>
                <a:avLst/>
                <a:gdLst/>
                <a:ahLst/>
                <a:cxnLst/>
                <a:rect l="l" t="t" r="r" b="b"/>
                <a:pathLst>
                  <a:path w="1059" h="912" extrusionOk="0">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9"/>
              <p:cNvSpPr/>
              <p:nvPr/>
            </p:nvSpPr>
            <p:spPr>
              <a:xfrm rot="10800000" flipH="1">
                <a:off x="8061920" y="4307069"/>
                <a:ext cx="23888" cy="20151"/>
              </a:xfrm>
              <a:custGeom>
                <a:avLst/>
                <a:gdLst/>
                <a:ahLst/>
                <a:cxnLst/>
                <a:rect l="l" t="t" r="r" b="b"/>
                <a:pathLst>
                  <a:path w="652" h="550" extrusionOk="0">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9"/>
              <p:cNvSpPr/>
              <p:nvPr/>
            </p:nvSpPr>
            <p:spPr>
              <a:xfrm rot="10800000" flipH="1">
                <a:off x="7579550" y="4313774"/>
                <a:ext cx="18685" cy="16084"/>
              </a:xfrm>
              <a:custGeom>
                <a:avLst/>
                <a:gdLst/>
                <a:ahLst/>
                <a:cxnLst/>
                <a:rect l="l" t="t" r="r" b="b"/>
                <a:pathLst>
                  <a:path w="510" h="439" extrusionOk="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9"/>
              <p:cNvSpPr/>
              <p:nvPr/>
            </p:nvSpPr>
            <p:spPr>
              <a:xfrm rot="10800000" flipH="1">
                <a:off x="7197128" y="4317951"/>
                <a:ext cx="13446" cy="13116"/>
              </a:xfrm>
              <a:custGeom>
                <a:avLst/>
                <a:gdLst/>
                <a:ahLst/>
                <a:cxnLst/>
                <a:rect l="l" t="t" r="r" b="b"/>
                <a:pathLst>
                  <a:path w="367" h="358" extrusionOk="0">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9"/>
              <p:cNvSpPr/>
              <p:nvPr/>
            </p:nvSpPr>
            <p:spPr>
              <a:xfrm rot="10800000" flipH="1">
                <a:off x="9148624" y="4297324"/>
                <a:ext cx="47519" cy="34403"/>
              </a:xfrm>
              <a:custGeom>
                <a:avLst/>
                <a:gdLst/>
                <a:ahLst/>
                <a:cxnLst/>
                <a:rect l="l" t="t" r="r" b="b"/>
                <a:pathLst>
                  <a:path w="1297" h="939" extrusionOk="0">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9"/>
              <p:cNvSpPr/>
              <p:nvPr/>
            </p:nvSpPr>
            <p:spPr>
              <a:xfrm rot="10800000" flipH="1">
                <a:off x="9372040" y="4290656"/>
                <a:ext cx="48252" cy="41400"/>
              </a:xfrm>
              <a:custGeom>
                <a:avLst/>
                <a:gdLst/>
                <a:ahLst/>
                <a:cxnLst/>
                <a:rect l="l" t="t" r="r" b="b"/>
                <a:pathLst>
                  <a:path w="1317" h="1130" extrusionOk="0">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9"/>
              <p:cNvSpPr/>
              <p:nvPr/>
            </p:nvSpPr>
            <p:spPr>
              <a:xfrm rot="10800000" flipH="1">
                <a:off x="8635223" y="4306300"/>
                <a:ext cx="29860" cy="26159"/>
              </a:xfrm>
              <a:custGeom>
                <a:avLst/>
                <a:gdLst/>
                <a:ahLst/>
                <a:cxnLst/>
                <a:rect l="l" t="t" r="r" b="b"/>
                <a:pathLst>
                  <a:path w="815" h="714" extrusionOk="0">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9"/>
              <p:cNvSpPr/>
              <p:nvPr/>
            </p:nvSpPr>
            <p:spPr>
              <a:xfrm rot="10800000" flipH="1">
                <a:off x="9545518" y="4290656"/>
                <a:ext cx="51989" cy="44038"/>
              </a:xfrm>
              <a:custGeom>
                <a:avLst/>
                <a:gdLst/>
                <a:ahLst/>
                <a:cxnLst/>
                <a:rect l="l" t="t" r="r" b="b"/>
                <a:pathLst>
                  <a:path w="1419" h="1202" extrusionOk="0">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9"/>
              <p:cNvSpPr/>
              <p:nvPr/>
            </p:nvSpPr>
            <p:spPr>
              <a:xfrm rot="10800000" flipH="1">
                <a:off x="6811665" y="4325645"/>
                <a:ext cx="10332" cy="9819"/>
              </a:xfrm>
              <a:custGeom>
                <a:avLst/>
                <a:gdLst/>
                <a:ahLst/>
                <a:cxnLst/>
                <a:rect l="l" t="t" r="r" b="b"/>
                <a:pathLst>
                  <a:path w="282" h="268" extrusionOk="0">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9"/>
              <p:cNvSpPr/>
              <p:nvPr/>
            </p:nvSpPr>
            <p:spPr>
              <a:xfrm rot="10800000" flipH="1">
                <a:off x="8904545" y="4305531"/>
                <a:ext cx="35648" cy="30189"/>
              </a:xfrm>
              <a:custGeom>
                <a:avLst/>
                <a:gdLst/>
                <a:ahLst/>
                <a:cxnLst/>
                <a:rect l="l" t="t" r="r" b="b"/>
                <a:pathLst>
                  <a:path w="973" h="824" extrusionOk="0">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9"/>
              <p:cNvSpPr/>
              <p:nvPr/>
            </p:nvSpPr>
            <p:spPr>
              <a:xfrm rot="10800000" flipH="1">
                <a:off x="8157360" y="4316009"/>
                <a:ext cx="24620" cy="20627"/>
              </a:xfrm>
              <a:custGeom>
                <a:avLst/>
                <a:gdLst/>
                <a:ahLst/>
                <a:cxnLst/>
                <a:rect l="l" t="t" r="r" b="b"/>
                <a:pathLst>
                  <a:path w="672" h="563" extrusionOk="0">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9"/>
              <p:cNvSpPr/>
              <p:nvPr/>
            </p:nvSpPr>
            <p:spPr>
              <a:xfrm rot="10800000" flipH="1">
                <a:off x="8539050" y="4315276"/>
                <a:ext cx="29860" cy="25097"/>
              </a:xfrm>
              <a:custGeom>
                <a:avLst/>
                <a:gdLst/>
                <a:ahLst/>
                <a:cxnLst/>
                <a:rect l="l" t="t" r="r" b="b"/>
                <a:pathLst>
                  <a:path w="815" h="685" extrusionOk="0">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9"/>
              <p:cNvSpPr/>
              <p:nvPr/>
            </p:nvSpPr>
            <p:spPr>
              <a:xfrm rot="10800000" flipH="1">
                <a:off x="6135483" y="4338907"/>
                <a:ext cx="3774" cy="3224"/>
              </a:xfrm>
              <a:custGeom>
                <a:avLst/>
                <a:gdLst/>
                <a:ahLst/>
                <a:cxnLst/>
                <a:rect l="l" t="t" r="r" b="b"/>
                <a:pathLst>
                  <a:path w="103" h="88" extrusionOk="0">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9"/>
              <p:cNvSpPr/>
              <p:nvPr/>
            </p:nvSpPr>
            <p:spPr>
              <a:xfrm rot="10800000" flipH="1">
                <a:off x="6231657" y="4338358"/>
                <a:ext cx="4506" cy="4726"/>
              </a:xfrm>
              <a:custGeom>
                <a:avLst/>
                <a:gdLst/>
                <a:ahLst/>
                <a:cxnLst/>
                <a:rect l="l" t="t" r="r" b="b"/>
                <a:pathLst>
                  <a:path w="123" h="129" extrusionOk="0">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9"/>
              <p:cNvSpPr/>
              <p:nvPr/>
            </p:nvSpPr>
            <p:spPr>
              <a:xfrm rot="10800000" flipH="1">
                <a:off x="8252984" y="4321175"/>
                <a:ext cx="25903" cy="21909"/>
              </a:xfrm>
              <a:custGeom>
                <a:avLst/>
                <a:gdLst/>
                <a:ahLst/>
                <a:cxnLst/>
                <a:rect l="l" t="t" r="r" b="b"/>
                <a:pathLst>
                  <a:path w="707" h="598" extrusionOk="0">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9"/>
              <p:cNvSpPr/>
              <p:nvPr/>
            </p:nvSpPr>
            <p:spPr>
              <a:xfrm rot="10800000" flipH="1">
                <a:off x="8351942" y="4323630"/>
                <a:ext cx="23118" cy="21323"/>
              </a:xfrm>
              <a:custGeom>
                <a:avLst/>
                <a:gdLst/>
                <a:ahLst/>
                <a:cxnLst/>
                <a:rect l="l" t="t" r="r" b="b"/>
                <a:pathLst>
                  <a:path w="631" h="582" extrusionOk="0">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9"/>
              <p:cNvSpPr/>
              <p:nvPr/>
            </p:nvSpPr>
            <p:spPr>
              <a:xfrm rot="10800000" flipH="1">
                <a:off x="8443829" y="4321175"/>
                <a:ext cx="28174" cy="23888"/>
              </a:xfrm>
              <a:custGeom>
                <a:avLst/>
                <a:gdLst/>
                <a:ahLst/>
                <a:cxnLst/>
                <a:rect l="l" t="t" r="r" b="b"/>
                <a:pathLst>
                  <a:path w="769" h="652" extrusionOk="0">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9"/>
              <p:cNvSpPr/>
              <p:nvPr/>
            </p:nvSpPr>
            <p:spPr>
              <a:xfrm rot="10800000" flipH="1">
                <a:off x="6040042" y="4343597"/>
                <a:ext cx="3041" cy="2272"/>
              </a:xfrm>
              <a:custGeom>
                <a:avLst/>
                <a:gdLst/>
                <a:ahLst/>
                <a:cxnLst/>
                <a:rect l="l" t="t" r="r" b="b"/>
                <a:pathLst>
                  <a:path w="83" h="62" extrusionOk="0">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9"/>
              <p:cNvSpPr/>
              <p:nvPr/>
            </p:nvSpPr>
            <p:spPr>
              <a:xfrm rot="10800000" flipH="1">
                <a:off x="6326328" y="4342828"/>
                <a:ext cx="6009" cy="5276"/>
              </a:xfrm>
              <a:custGeom>
                <a:avLst/>
                <a:gdLst/>
                <a:ahLst/>
                <a:cxnLst/>
                <a:rect l="l" t="t" r="r" b="b"/>
                <a:pathLst>
                  <a:path w="164" h="144" extrusionOk="0">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9"/>
              <p:cNvSpPr/>
              <p:nvPr/>
            </p:nvSpPr>
            <p:spPr>
              <a:xfrm rot="10800000" flipH="1">
                <a:off x="7676493" y="4332423"/>
                <a:ext cx="17183" cy="16450"/>
              </a:xfrm>
              <a:custGeom>
                <a:avLst/>
                <a:gdLst/>
                <a:ahLst/>
                <a:cxnLst/>
                <a:rect l="l" t="t" r="r" b="b"/>
                <a:pathLst>
                  <a:path w="469" h="449" extrusionOk="0">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9"/>
              <p:cNvSpPr/>
              <p:nvPr/>
            </p:nvSpPr>
            <p:spPr>
              <a:xfrm rot="10800000" flipH="1">
                <a:off x="9451067" y="4310000"/>
                <a:ext cx="50486" cy="42903"/>
              </a:xfrm>
              <a:custGeom>
                <a:avLst/>
                <a:gdLst/>
                <a:ahLst/>
                <a:cxnLst/>
                <a:rect l="l" t="t" r="r" b="b"/>
                <a:pathLst>
                  <a:path w="1378" h="1171" extrusionOk="0">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9"/>
              <p:cNvSpPr/>
              <p:nvPr/>
            </p:nvSpPr>
            <p:spPr>
              <a:xfrm rot="10800000" flipH="1">
                <a:off x="5944638" y="4351804"/>
                <a:ext cx="1539" cy="1502"/>
              </a:xfrm>
              <a:custGeom>
                <a:avLst/>
                <a:gdLst/>
                <a:ahLst/>
                <a:cxnLst/>
                <a:rect l="l" t="t" r="r" b="b"/>
                <a:pathLst>
                  <a:path w="42" h="41" extrusionOk="0">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9"/>
              <p:cNvSpPr/>
              <p:nvPr/>
            </p:nvSpPr>
            <p:spPr>
              <a:xfrm rot="10800000" flipH="1">
                <a:off x="7288062" y="4340446"/>
                <a:ext cx="16450" cy="13629"/>
              </a:xfrm>
              <a:custGeom>
                <a:avLst/>
                <a:gdLst/>
                <a:ahLst/>
                <a:cxnLst/>
                <a:rect l="l" t="t" r="r" b="b"/>
                <a:pathLst>
                  <a:path w="449" h="372" extrusionOk="0">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9"/>
              <p:cNvSpPr/>
              <p:nvPr/>
            </p:nvSpPr>
            <p:spPr>
              <a:xfrm rot="10800000" flipH="1">
                <a:off x="8983389" y="4322714"/>
                <a:ext cx="38066" cy="32168"/>
              </a:xfrm>
              <a:custGeom>
                <a:avLst/>
                <a:gdLst/>
                <a:ahLst/>
                <a:cxnLst/>
                <a:rect l="l" t="t" r="r" b="b"/>
                <a:pathLst>
                  <a:path w="1039" h="878" extrusionOk="0">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9"/>
              <p:cNvSpPr/>
              <p:nvPr/>
            </p:nvSpPr>
            <p:spPr>
              <a:xfrm rot="10800000" flipH="1">
                <a:off x="6904871" y="4344953"/>
                <a:ext cx="11211" cy="10588"/>
              </a:xfrm>
              <a:custGeom>
                <a:avLst/>
                <a:gdLst/>
                <a:ahLst/>
                <a:cxnLst/>
                <a:rect l="l" t="t" r="r" b="b"/>
                <a:pathLst>
                  <a:path w="306" h="289" extrusionOk="0">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9"/>
              <p:cNvSpPr/>
              <p:nvPr/>
            </p:nvSpPr>
            <p:spPr>
              <a:xfrm rot="10800000" flipH="1">
                <a:off x="8812109" y="4327916"/>
                <a:ext cx="33377" cy="28724"/>
              </a:xfrm>
              <a:custGeom>
                <a:avLst/>
                <a:gdLst/>
                <a:ahLst/>
                <a:cxnLst/>
                <a:rect l="l" t="t" r="r" b="b"/>
                <a:pathLst>
                  <a:path w="911" h="784" extrusionOk="0">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9"/>
              <p:cNvSpPr/>
              <p:nvPr/>
            </p:nvSpPr>
            <p:spPr>
              <a:xfrm rot="10800000" flipH="1">
                <a:off x="6422501" y="4352390"/>
                <a:ext cx="6631" cy="4690"/>
              </a:xfrm>
              <a:custGeom>
                <a:avLst/>
                <a:gdLst/>
                <a:ahLst/>
                <a:cxnLst/>
                <a:rect l="l" t="t" r="r" b="b"/>
                <a:pathLst>
                  <a:path w="181" h="128" extrusionOk="0">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9"/>
              <p:cNvSpPr/>
              <p:nvPr/>
            </p:nvSpPr>
            <p:spPr>
              <a:xfrm rot="10800000" flipH="1">
                <a:off x="9275097" y="4223133"/>
                <a:ext cx="100057" cy="139809"/>
              </a:xfrm>
              <a:custGeom>
                <a:avLst/>
                <a:gdLst/>
                <a:ahLst/>
                <a:cxnLst/>
                <a:rect l="l" t="t" r="r" b="b"/>
                <a:pathLst>
                  <a:path w="2731" h="3816" extrusionOk="0">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9"/>
              <p:cNvSpPr/>
              <p:nvPr/>
            </p:nvSpPr>
            <p:spPr>
              <a:xfrm rot="10800000" flipH="1">
                <a:off x="9065384" y="4331836"/>
                <a:ext cx="33597" cy="32204"/>
              </a:xfrm>
              <a:custGeom>
                <a:avLst/>
                <a:gdLst/>
                <a:ahLst/>
                <a:cxnLst/>
                <a:rect l="l" t="t" r="r" b="b"/>
                <a:pathLst>
                  <a:path w="917" h="879" extrusionOk="0">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9"/>
              <p:cNvSpPr/>
              <p:nvPr/>
            </p:nvSpPr>
            <p:spPr>
              <a:xfrm rot="10800000" flipH="1">
                <a:off x="5849967" y="4365946"/>
                <a:ext cx="37" cy="37"/>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9"/>
              <p:cNvSpPr/>
              <p:nvPr/>
            </p:nvSpPr>
            <p:spPr>
              <a:xfrm rot="10800000" flipH="1">
                <a:off x="7770432" y="4349569"/>
                <a:ext cx="17916" cy="17916"/>
              </a:xfrm>
              <a:custGeom>
                <a:avLst/>
                <a:gdLst/>
                <a:ahLst/>
                <a:cxnLst/>
                <a:rect l="l" t="t" r="r" b="b"/>
                <a:pathLst>
                  <a:path w="489" h="489" extrusionOk="0">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9"/>
              <p:cNvSpPr/>
              <p:nvPr/>
            </p:nvSpPr>
            <p:spPr>
              <a:xfrm rot="10800000" flipH="1">
                <a:off x="9132211" y="4331617"/>
                <a:ext cx="48545" cy="35868"/>
              </a:xfrm>
              <a:custGeom>
                <a:avLst/>
                <a:gdLst/>
                <a:ahLst/>
                <a:cxnLst/>
                <a:rect l="l" t="t" r="r" b="b"/>
                <a:pathLst>
                  <a:path w="1325" h="979" extrusionOk="0">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9"/>
              <p:cNvSpPr/>
              <p:nvPr/>
            </p:nvSpPr>
            <p:spPr>
              <a:xfrm rot="10800000" flipH="1">
                <a:off x="6517209" y="4362612"/>
                <a:ext cx="7474" cy="7108"/>
              </a:xfrm>
              <a:custGeom>
                <a:avLst/>
                <a:gdLst/>
                <a:ahLst/>
                <a:cxnLst/>
                <a:rect l="l" t="t" r="r" b="b"/>
                <a:pathLst>
                  <a:path w="204" h="194" extrusionOk="0">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9"/>
              <p:cNvSpPr/>
              <p:nvPr/>
            </p:nvSpPr>
            <p:spPr>
              <a:xfrm rot="10800000" flipH="1">
                <a:off x="8718170" y="4346528"/>
                <a:ext cx="32644" cy="27991"/>
              </a:xfrm>
              <a:custGeom>
                <a:avLst/>
                <a:gdLst/>
                <a:ahLst/>
                <a:cxnLst/>
                <a:rect l="l" t="t" r="r" b="b"/>
                <a:pathLst>
                  <a:path w="891" h="764" extrusionOk="0">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9"/>
              <p:cNvSpPr/>
              <p:nvPr/>
            </p:nvSpPr>
            <p:spPr>
              <a:xfrm rot="10800000" flipH="1">
                <a:off x="9352622" y="4333888"/>
                <a:ext cx="49021" cy="42206"/>
              </a:xfrm>
              <a:custGeom>
                <a:avLst/>
                <a:gdLst/>
                <a:ahLst/>
                <a:cxnLst/>
                <a:rect l="l" t="t" r="r" b="b"/>
                <a:pathLst>
                  <a:path w="1338" h="1152" extrusionOk="0">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9"/>
              <p:cNvSpPr/>
              <p:nvPr/>
            </p:nvSpPr>
            <p:spPr>
              <a:xfrm rot="10800000" flipH="1">
                <a:off x="7381268" y="4361476"/>
                <a:ext cx="17183" cy="14838"/>
              </a:xfrm>
              <a:custGeom>
                <a:avLst/>
                <a:gdLst/>
                <a:ahLst/>
                <a:cxnLst/>
                <a:rect l="l" t="t" r="r" b="b"/>
                <a:pathLst>
                  <a:path w="469" h="405" extrusionOk="0">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9"/>
              <p:cNvSpPr/>
              <p:nvPr/>
            </p:nvSpPr>
            <p:spPr>
              <a:xfrm rot="10800000" flipH="1">
                <a:off x="6997197" y="4368217"/>
                <a:ext cx="13006" cy="8940"/>
              </a:xfrm>
              <a:custGeom>
                <a:avLst/>
                <a:gdLst/>
                <a:ahLst/>
                <a:cxnLst/>
                <a:rect l="l" t="t" r="r" b="b"/>
                <a:pathLst>
                  <a:path w="355" h="244" extrusionOk="0">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9"/>
              <p:cNvSpPr/>
              <p:nvPr/>
            </p:nvSpPr>
            <p:spPr>
              <a:xfrm rot="10800000" flipH="1">
                <a:off x="8891905" y="4350265"/>
                <a:ext cx="36344" cy="30702"/>
              </a:xfrm>
              <a:custGeom>
                <a:avLst/>
                <a:gdLst/>
                <a:ahLst/>
                <a:cxnLst/>
                <a:rect l="l" t="t" r="r" b="b"/>
                <a:pathLst>
                  <a:path w="992" h="838" extrusionOk="0">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9"/>
              <p:cNvSpPr/>
              <p:nvPr/>
            </p:nvSpPr>
            <p:spPr>
              <a:xfrm rot="10800000" flipH="1">
                <a:off x="7864700" y="4364077"/>
                <a:ext cx="19455" cy="18502"/>
              </a:xfrm>
              <a:custGeom>
                <a:avLst/>
                <a:gdLst/>
                <a:ahLst/>
                <a:cxnLst/>
                <a:rect l="l" t="t" r="r" b="b"/>
                <a:pathLst>
                  <a:path w="531" h="505" extrusionOk="0">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9"/>
              <p:cNvSpPr/>
              <p:nvPr/>
            </p:nvSpPr>
            <p:spPr>
              <a:xfrm rot="10800000" flipH="1">
                <a:off x="6611881" y="4377120"/>
                <a:ext cx="8243" cy="8243"/>
              </a:xfrm>
              <a:custGeom>
                <a:avLst/>
                <a:gdLst/>
                <a:ahLst/>
                <a:cxnLst/>
                <a:rect l="l" t="t" r="r" b="b"/>
                <a:pathLst>
                  <a:path w="225" h="225" extrusionOk="0">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9"/>
              <p:cNvSpPr/>
              <p:nvPr/>
            </p:nvSpPr>
            <p:spPr>
              <a:xfrm rot="10800000" flipH="1">
                <a:off x="8623499" y="4362209"/>
                <a:ext cx="31875" cy="26929"/>
              </a:xfrm>
              <a:custGeom>
                <a:avLst/>
                <a:gdLst/>
                <a:ahLst/>
                <a:cxnLst/>
                <a:rect l="l" t="t" r="r" b="b"/>
                <a:pathLst>
                  <a:path w="870" h="735" extrusionOk="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9"/>
              <p:cNvSpPr/>
              <p:nvPr/>
            </p:nvSpPr>
            <p:spPr>
              <a:xfrm rot="10800000" flipH="1">
                <a:off x="9535810" y="4349532"/>
                <a:ext cx="52758" cy="44808"/>
              </a:xfrm>
              <a:custGeom>
                <a:avLst/>
                <a:gdLst/>
                <a:ahLst/>
                <a:cxnLst/>
                <a:rect l="l" t="t" r="r" b="b"/>
                <a:pathLst>
                  <a:path w="1440" h="1223" extrusionOk="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9"/>
              <p:cNvSpPr/>
              <p:nvPr/>
            </p:nvSpPr>
            <p:spPr>
              <a:xfrm rot="10800000" flipH="1">
                <a:off x="7956990" y="4375618"/>
                <a:ext cx="22972" cy="19711"/>
              </a:xfrm>
              <a:custGeom>
                <a:avLst/>
                <a:gdLst/>
                <a:ahLst/>
                <a:cxnLst/>
                <a:rect l="l" t="t" r="r" b="b"/>
                <a:pathLst>
                  <a:path w="627" h="538" extrusionOk="0">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9"/>
              <p:cNvSpPr/>
              <p:nvPr/>
            </p:nvSpPr>
            <p:spPr>
              <a:xfrm rot="10800000" flipH="1">
                <a:off x="8969430" y="4362942"/>
                <a:ext cx="38579" cy="32717"/>
              </a:xfrm>
              <a:custGeom>
                <a:avLst/>
                <a:gdLst/>
                <a:ahLst/>
                <a:cxnLst/>
                <a:rect l="l" t="t" r="r" b="b"/>
                <a:pathLst>
                  <a:path w="1053" h="893" extrusionOk="0">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9"/>
              <p:cNvSpPr/>
              <p:nvPr/>
            </p:nvSpPr>
            <p:spPr>
              <a:xfrm rot="10800000" flipH="1">
                <a:off x="7474437" y="4381627"/>
                <a:ext cx="18685" cy="16084"/>
              </a:xfrm>
              <a:custGeom>
                <a:avLst/>
                <a:gdLst/>
                <a:ahLst/>
                <a:cxnLst/>
                <a:rect l="l" t="t" r="r" b="b"/>
                <a:pathLst>
                  <a:path w="510" h="439" extrusionOk="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9"/>
              <p:cNvSpPr/>
              <p:nvPr/>
            </p:nvSpPr>
            <p:spPr>
              <a:xfrm rot="10800000" flipH="1">
                <a:off x="9184932" y="4293404"/>
                <a:ext cx="85292" cy="104673"/>
              </a:xfrm>
              <a:custGeom>
                <a:avLst/>
                <a:gdLst/>
                <a:ahLst/>
                <a:cxnLst/>
                <a:rect l="l" t="t" r="r" b="b"/>
                <a:pathLst>
                  <a:path w="2328" h="2857" extrusionOk="0">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9"/>
              <p:cNvSpPr/>
              <p:nvPr/>
            </p:nvSpPr>
            <p:spPr>
              <a:xfrm rot="10800000" flipH="1">
                <a:off x="7091978" y="4386793"/>
                <a:ext cx="15461" cy="12860"/>
              </a:xfrm>
              <a:custGeom>
                <a:avLst/>
                <a:gdLst/>
                <a:ahLst/>
                <a:cxnLst/>
                <a:rect l="l" t="t" r="r" b="b"/>
                <a:pathLst>
                  <a:path w="422" h="351" extrusionOk="0">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9"/>
              <p:cNvSpPr/>
              <p:nvPr/>
            </p:nvSpPr>
            <p:spPr>
              <a:xfrm rot="10800000" flipH="1">
                <a:off x="8528828" y="4374885"/>
                <a:ext cx="30372" cy="25683"/>
              </a:xfrm>
              <a:custGeom>
                <a:avLst/>
                <a:gdLst/>
                <a:ahLst/>
                <a:cxnLst/>
                <a:rect l="l" t="t" r="r" b="b"/>
                <a:pathLst>
                  <a:path w="829" h="701" extrusionOk="0">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9"/>
              <p:cNvSpPr/>
              <p:nvPr/>
            </p:nvSpPr>
            <p:spPr>
              <a:xfrm rot="10800000" flipH="1">
                <a:off x="9049227" y="4367411"/>
                <a:ext cx="40814" cy="34549"/>
              </a:xfrm>
              <a:custGeom>
                <a:avLst/>
                <a:gdLst/>
                <a:ahLst/>
                <a:cxnLst/>
                <a:rect l="l" t="t" r="r" b="b"/>
                <a:pathLst>
                  <a:path w="1114" h="943" extrusionOk="0">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9"/>
              <p:cNvSpPr/>
              <p:nvPr/>
            </p:nvSpPr>
            <p:spPr>
              <a:xfrm rot="10800000" flipH="1">
                <a:off x="9260918" y="4362209"/>
                <a:ext cx="48288" cy="40997"/>
              </a:xfrm>
              <a:custGeom>
                <a:avLst/>
                <a:gdLst/>
                <a:ahLst/>
                <a:cxnLst/>
                <a:rect l="l" t="t" r="r" b="b"/>
                <a:pathLst>
                  <a:path w="1318" h="1119" extrusionOk="0">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9"/>
              <p:cNvSpPr/>
              <p:nvPr/>
            </p:nvSpPr>
            <p:spPr>
              <a:xfrm rot="10800000" flipH="1">
                <a:off x="6705819" y="4396392"/>
                <a:ext cx="10259" cy="7621"/>
              </a:xfrm>
              <a:custGeom>
                <a:avLst/>
                <a:gdLst/>
                <a:ahLst/>
                <a:cxnLst/>
                <a:rect l="l" t="t" r="r" b="b"/>
                <a:pathLst>
                  <a:path w="280" h="208" extrusionOk="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9"/>
              <p:cNvSpPr/>
              <p:nvPr/>
            </p:nvSpPr>
            <p:spPr>
              <a:xfrm rot="10800000" flipH="1">
                <a:off x="8799432" y="4374885"/>
                <a:ext cx="34879" cy="29457"/>
              </a:xfrm>
              <a:custGeom>
                <a:avLst/>
                <a:gdLst/>
                <a:ahLst/>
                <a:cxnLst/>
                <a:rect l="l" t="t" r="r" b="b"/>
                <a:pathLst>
                  <a:path w="952" h="804" extrusionOk="0">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9"/>
              <p:cNvSpPr/>
              <p:nvPr/>
            </p:nvSpPr>
            <p:spPr>
              <a:xfrm rot="10800000" flipH="1">
                <a:off x="8052211" y="4383862"/>
                <a:ext cx="24657" cy="21140"/>
              </a:xfrm>
              <a:custGeom>
                <a:avLst/>
                <a:gdLst/>
                <a:ahLst/>
                <a:cxnLst/>
                <a:rect l="l" t="t" r="r" b="b"/>
                <a:pathLst>
                  <a:path w="673" h="577" extrusionOk="0">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9"/>
              <p:cNvSpPr/>
              <p:nvPr/>
            </p:nvSpPr>
            <p:spPr>
              <a:xfrm rot="10800000" flipH="1">
                <a:off x="9433884" y="4362942"/>
                <a:ext cx="52025" cy="44075"/>
              </a:xfrm>
              <a:custGeom>
                <a:avLst/>
                <a:gdLst/>
                <a:ahLst/>
                <a:cxnLst/>
                <a:rect l="l" t="t" r="r" b="b"/>
                <a:pathLst>
                  <a:path w="1420" h="1203" extrusionOk="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9"/>
              <p:cNvSpPr/>
              <p:nvPr/>
            </p:nvSpPr>
            <p:spPr>
              <a:xfrm rot="10800000" flipH="1">
                <a:off x="8433424" y="4383825"/>
                <a:ext cx="29603" cy="24657"/>
              </a:xfrm>
              <a:custGeom>
                <a:avLst/>
                <a:gdLst/>
                <a:ahLst/>
                <a:cxnLst/>
                <a:rect l="l" t="t" r="r" b="b"/>
                <a:pathLst>
                  <a:path w="808" h="673" extrusionOk="0">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9"/>
              <p:cNvSpPr/>
              <p:nvPr/>
            </p:nvSpPr>
            <p:spPr>
              <a:xfrm rot="10800000" flipH="1">
                <a:off x="8146919" y="4389028"/>
                <a:ext cx="26123" cy="21763"/>
              </a:xfrm>
              <a:custGeom>
                <a:avLst/>
                <a:gdLst/>
                <a:ahLst/>
                <a:cxnLst/>
                <a:rect l="l" t="t" r="r" b="b"/>
                <a:pathLst>
                  <a:path w="713" h="594" extrusionOk="0">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9"/>
              <p:cNvSpPr/>
              <p:nvPr/>
            </p:nvSpPr>
            <p:spPr>
              <a:xfrm rot="10800000" flipH="1">
                <a:off x="8341867" y="4388112"/>
                <a:ext cx="25426" cy="23851"/>
              </a:xfrm>
              <a:custGeom>
                <a:avLst/>
                <a:gdLst/>
                <a:ahLst/>
                <a:cxnLst/>
                <a:rect l="l" t="t" r="r" b="b"/>
                <a:pathLst>
                  <a:path w="694" h="651" extrusionOk="0">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9"/>
              <p:cNvSpPr/>
              <p:nvPr/>
            </p:nvSpPr>
            <p:spPr>
              <a:xfrm rot="10800000" flipH="1">
                <a:off x="6029637" y="4408445"/>
                <a:ext cx="3737" cy="3774"/>
              </a:xfrm>
              <a:custGeom>
                <a:avLst/>
                <a:gdLst/>
                <a:ahLst/>
                <a:cxnLst/>
                <a:rect l="l" t="t" r="r" b="b"/>
                <a:pathLst>
                  <a:path w="102" h="103" extrusionOk="0">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9"/>
              <p:cNvSpPr/>
              <p:nvPr/>
            </p:nvSpPr>
            <p:spPr>
              <a:xfrm rot="10800000" flipH="1">
                <a:off x="6125811" y="4408445"/>
                <a:ext cx="4506" cy="4506"/>
              </a:xfrm>
              <a:custGeom>
                <a:avLst/>
                <a:gdLst/>
                <a:ahLst/>
                <a:cxnLst/>
                <a:rect l="l" t="t" r="r" b="b"/>
                <a:pathLst>
                  <a:path w="123" h="123" extrusionOk="0">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9"/>
              <p:cNvSpPr/>
              <p:nvPr/>
            </p:nvSpPr>
            <p:spPr>
              <a:xfrm rot="10800000" flipH="1">
                <a:off x="8242323" y="4390566"/>
                <a:ext cx="27625" cy="23118"/>
              </a:xfrm>
              <a:custGeom>
                <a:avLst/>
                <a:gdLst/>
                <a:ahLst/>
                <a:cxnLst/>
                <a:rect l="l" t="t" r="r" b="b"/>
                <a:pathLst>
                  <a:path w="754" h="631" extrusionOk="0">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9"/>
              <p:cNvSpPr/>
              <p:nvPr/>
            </p:nvSpPr>
            <p:spPr>
              <a:xfrm rot="10800000" flipH="1">
                <a:off x="5934197" y="4413685"/>
                <a:ext cx="3004" cy="2272"/>
              </a:xfrm>
              <a:custGeom>
                <a:avLst/>
                <a:gdLst/>
                <a:ahLst/>
                <a:cxnLst/>
                <a:rect l="l" t="t" r="r" b="b"/>
                <a:pathLst>
                  <a:path w="82" h="62" extrusionOk="0">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9"/>
              <p:cNvSpPr/>
              <p:nvPr/>
            </p:nvSpPr>
            <p:spPr>
              <a:xfrm rot="10800000" flipH="1">
                <a:off x="7567643" y="4400239"/>
                <a:ext cx="20151" cy="17183"/>
              </a:xfrm>
              <a:custGeom>
                <a:avLst/>
                <a:gdLst/>
                <a:ahLst/>
                <a:cxnLst/>
                <a:rect l="l" t="t" r="r" b="b"/>
                <a:pathLst>
                  <a:path w="550" h="469" extrusionOk="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9"/>
              <p:cNvSpPr/>
              <p:nvPr/>
            </p:nvSpPr>
            <p:spPr>
              <a:xfrm rot="10800000" flipH="1">
                <a:off x="6221215" y="4412182"/>
                <a:ext cx="5276" cy="5459"/>
              </a:xfrm>
              <a:custGeom>
                <a:avLst/>
                <a:gdLst/>
                <a:ahLst/>
                <a:cxnLst/>
                <a:rect l="l" t="t" r="r" b="b"/>
                <a:pathLst>
                  <a:path w="144" h="149" extrusionOk="0">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9"/>
              <p:cNvSpPr/>
              <p:nvPr/>
            </p:nvSpPr>
            <p:spPr>
              <a:xfrm rot="10800000" flipH="1">
                <a:off x="7182217" y="4408702"/>
                <a:ext cx="16414" cy="13336"/>
              </a:xfrm>
              <a:custGeom>
                <a:avLst/>
                <a:gdLst/>
                <a:ahLst/>
                <a:cxnLst/>
                <a:rect l="l" t="t" r="r" b="b"/>
                <a:pathLst>
                  <a:path w="448" h="364" extrusionOk="0">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9"/>
              <p:cNvSpPr/>
              <p:nvPr/>
            </p:nvSpPr>
            <p:spPr>
              <a:xfrm rot="10800000" flipH="1">
                <a:off x="5838756" y="4422624"/>
                <a:ext cx="1539" cy="1502"/>
              </a:xfrm>
              <a:custGeom>
                <a:avLst/>
                <a:gdLst/>
                <a:ahLst/>
                <a:cxnLst/>
                <a:rect l="l" t="t" r="r" b="b"/>
                <a:pathLst>
                  <a:path w="42" h="41" extrusionOk="0">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9"/>
              <p:cNvSpPr/>
              <p:nvPr/>
            </p:nvSpPr>
            <p:spPr>
              <a:xfrm rot="10800000" flipH="1">
                <a:off x="6798439" y="4413648"/>
                <a:ext cx="12530" cy="10515"/>
              </a:xfrm>
              <a:custGeom>
                <a:avLst/>
                <a:gdLst/>
                <a:ahLst/>
                <a:cxnLst/>
                <a:rect l="l" t="t" r="r" b="b"/>
                <a:pathLst>
                  <a:path w="342" h="287" extrusionOk="0">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9"/>
              <p:cNvSpPr/>
              <p:nvPr/>
            </p:nvSpPr>
            <p:spPr>
              <a:xfrm rot="10800000" flipH="1">
                <a:off x="8878460" y="4392032"/>
                <a:ext cx="37114" cy="32168"/>
              </a:xfrm>
              <a:custGeom>
                <a:avLst/>
                <a:gdLst/>
                <a:ahLst/>
                <a:cxnLst/>
                <a:rect l="l" t="t" r="r" b="b"/>
                <a:pathLst>
                  <a:path w="1013" h="878" extrusionOk="0">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9"/>
              <p:cNvSpPr/>
              <p:nvPr/>
            </p:nvSpPr>
            <p:spPr>
              <a:xfrm rot="10800000" flipH="1">
                <a:off x="9347163" y="4381700"/>
                <a:ext cx="44075" cy="43122"/>
              </a:xfrm>
              <a:custGeom>
                <a:avLst/>
                <a:gdLst/>
                <a:ahLst/>
                <a:cxnLst/>
                <a:rect l="l" t="t" r="r" b="b"/>
                <a:pathLst>
                  <a:path w="1203" h="1177" extrusionOk="0">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9"/>
              <p:cNvSpPr/>
              <p:nvPr/>
            </p:nvSpPr>
            <p:spPr>
              <a:xfrm rot="10800000" flipH="1">
                <a:off x="8706263" y="4396502"/>
                <a:ext cx="34110" cy="28724"/>
              </a:xfrm>
              <a:custGeom>
                <a:avLst/>
                <a:gdLst/>
                <a:ahLst/>
                <a:cxnLst/>
                <a:rect l="l" t="t" r="r" b="b"/>
                <a:pathLst>
                  <a:path w="931" h="784" extrusionOk="0">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9"/>
              <p:cNvSpPr/>
              <p:nvPr/>
            </p:nvSpPr>
            <p:spPr>
              <a:xfrm rot="10800000" flipH="1">
                <a:off x="6315666" y="4421635"/>
                <a:ext cx="7731" cy="4726"/>
              </a:xfrm>
              <a:custGeom>
                <a:avLst/>
                <a:gdLst/>
                <a:ahLst/>
                <a:cxnLst/>
                <a:rect l="l" t="t" r="r" b="b"/>
                <a:pathLst>
                  <a:path w="211" h="129" extrusionOk="0">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9"/>
              <p:cNvSpPr/>
              <p:nvPr/>
            </p:nvSpPr>
            <p:spPr>
              <a:xfrm rot="10800000" flipH="1">
                <a:off x="7663523" y="4417825"/>
                <a:ext cx="21323" cy="14911"/>
              </a:xfrm>
              <a:custGeom>
                <a:avLst/>
                <a:gdLst/>
                <a:ahLst/>
                <a:cxnLst/>
                <a:rect l="l" t="t" r="r" b="b"/>
                <a:pathLst>
                  <a:path w="582" h="407" extrusionOk="0">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9"/>
              <p:cNvSpPr/>
              <p:nvPr/>
            </p:nvSpPr>
            <p:spPr>
              <a:xfrm rot="10800000" flipH="1">
                <a:off x="9170900" y="4394230"/>
                <a:ext cx="46603" cy="39752"/>
              </a:xfrm>
              <a:custGeom>
                <a:avLst/>
                <a:gdLst/>
                <a:ahLst/>
                <a:cxnLst/>
                <a:rect l="l" t="t" r="r" b="b"/>
                <a:pathLst>
                  <a:path w="1272" h="1085" extrusionOk="0">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9"/>
              <p:cNvSpPr/>
              <p:nvPr/>
            </p:nvSpPr>
            <p:spPr>
              <a:xfrm rot="10800000" flipH="1">
                <a:off x="8959758" y="4400239"/>
                <a:ext cx="40045" cy="34403"/>
              </a:xfrm>
              <a:custGeom>
                <a:avLst/>
                <a:gdLst/>
                <a:ahLst/>
                <a:cxnLst/>
                <a:rect l="l" t="t" r="r" b="b"/>
                <a:pathLst>
                  <a:path w="1093" h="939" extrusionOk="0">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9"/>
              <p:cNvSpPr/>
              <p:nvPr/>
            </p:nvSpPr>
            <p:spPr>
              <a:xfrm rot="10800000" flipH="1">
                <a:off x="5744085" y="4436033"/>
                <a:ext cx="769" cy="37"/>
              </a:xfrm>
              <a:custGeom>
                <a:avLst/>
                <a:gdLst/>
                <a:ahLst/>
                <a:cxnLst/>
                <a:rect l="l" t="t" r="r" b="b"/>
                <a:pathLst>
                  <a:path w="21" h="1" extrusionOk="0">
                    <a:moveTo>
                      <a:pt x="1" y="0"/>
                    </a:moveTo>
                    <a:lnTo>
                      <a:pt x="1" y="0"/>
                    </a:lnTo>
                    <a:lnTo>
                      <a:pt x="1" y="0"/>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9"/>
              <p:cNvSpPr/>
              <p:nvPr/>
            </p:nvSpPr>
            <p:spPr>
              <a:xfrm rot="10800000" flipH="1">
                <a:off x="9033546" y="4401741"/>
                <a:ext cx="42316" cy="35868"/>
              </a:xfrm>
              <a:custGeom>
                <a:avLst/>
                <a:gdLst/>
                <a:ahLst/>
                <a:cxnLst/>
                <a:rect l="l" t="t" r="r" b="b"/>
                <a:pathLst>
                  <a:path w="1155" h="979" extrusionOk="0">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9"/>
              <p:cNvSpPr/>
              <p:nvPr/>
            </p:nvSpPr>
            <p:spPr>
              <a:xfrm rot="10800000" flipH="1">
                <a:off x="6411327" y="4431564"/>
                <a:ext cx="7511" cy="7474"/>
              </a:xfrm>
              <a:custGeom>
                <a:avLst/>
                <a:gdLst/>
                <a:ahLst/>
                <a:cxnLst/>
                <a:rect l="l" t="t" r="r" b="b"/>
                <a:pathLst>
                  <a:path w="205" h="204" extrusionOk="0">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9"/>
              <p:cNvSpPr/>
              <p:nvPr/>
            </p:nvSpPr>
            <p:spPr>
              <a:xfrm rot="10800000" flipH="1">
                <a:off x="8612325" y="4415150"/>
                <a:ext cx="32644" cy="27625"/>
              </a:xfrm>
              <a:custGeom>
                <a:avLst/>
                <a:gdLst/>
                <a:ahLst/>
                <a:cxnLst/>
                <a:rect l="l" t="t" r="r" b="b"/>
                <a:pathLst>
                  <a:path w="891" h="754" extrusionOk="0">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9"/>
              <p:cNvSpPr/>
              <p:nvPr/>
            </p:nvSpPr>
            <p:spPr>
              <a:xfrm rot="10800000" flipH="1">
                <a:off x="7275386" y="4429329"/>
                <a:ext cx="17183" cy="15351"/>
              </a:xfrm>
              <a:custGeom>
                <a:avLst/>
                <a:gdLst/>
                <a:ahLst/>
                <a:cxnLst/>
                <a:rect l="l" t="t" r="r" b="b"/>
                <a:pathLst>
                  <a:path w="469" h="419" extrusionOk="0">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9"/>
              <p:cNvSpPr/>
              <p:nvPr/>
            </p:nvSpPr>
            <p:spPr>
              <a:xfrm rot="10800000" flipH="1">
                <a:off x="6892927" y="4433799"/>
                <a:ext cx="11980" cy="11980"/>
              </a:xfrm>
              <a:custGeom>
                <a:avLst/>
                <a:gdLst/>
                <a:ahLst/>
                <a:cxnLst/>
                <a:rect l="l" t="t" r="r" b="b"/>
                <a:pathLst>
                  <a:path w="327" h="327" extrusionOk="0">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9"/>
              <p:cNvSpPr/>
              <p:nvPr/>
            </p:nvSpPr>
            <p:spPr>
              <a:xfrm rot="10800000" flipH="1">
                <a:off x="9253994" y="4405551"/>
                <a:ext cx="49607" cy="41767"/>
              </a:xfrm>
              <a:custGeom>
                <a:avLst/>
                <a:gdLst/>
                <a:ahLst/>
                <a:cxnLst/>
                <a:rect l="l" t="t" r="r" b="b"/>
                <a:pathLst>
                  <a:path w="1354" h="1140" extrusionOk="0">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9"/>
              <p:cNvSpPr/>
              <p:nvPr/>
            </p:nvSpPr>
            <p:spPr>
              <a:xfrm rot="10800000" flipH="1">
                <a:off x="8786023" y="4419620"/>
                <a:ext cx="36344" cy="30666"/>
              </a:xfrm>
              <a:custGeom>
                <a:avLst/>
                <a:gdLst/>
                <a:ahLst/>
                <a:cxnLst/>
                <a:rect l="l" t="t" r="r" b="b"/>
                <a:pathLst>
                  <a:path w="992" h="837" extrusionOk="0">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9"/>
              <p:cNvSpPr/>
              <p:nvPr/>
            </p:nvSpPr>
            <p:spPr>
              <a:xfrm rot="10800000" flipH="1">
                <a:off x="7756253" y="4432296"/>
                <a:ext cx="22386" cy="18612"/>
              </a:xfrm>
              <a:custGeom>
                <a:avLst/>
                <a:gdLst/>
                <a:ahLst/>
                <a:cxnLst/>
                <a:rect l="l" t="t" r="r" b="b"/>
                <a:pathLst>
                  <a:path w="611" h="508" extrusionOk="0">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9"/>
              <p:cNvSpPr/>
              <p:nvPr/>
            </p:nvSpPr>
            <p:spPr>
              <a:xfrm rot="10800000" flipH="1">
                <a:off x="6505998" y="4445742"/>
                <a:ext cx="8243" cy="8976"/>
              </a:xfrm>
              <a:custGeom>
                <a:avLst/>
                <a:gdLst/>
                <a:ahLst/>
                <a:cxnLst/>
                <a:rect l="l" t="t" r="r" b="b"/>
                <a:pathLst>
                  <a:path w="225" h="245" extrusionOk="0">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9"/>
              <p:cNvSpPr/>
              <p:nvPr/>
            </p:nvSpPr>
            <p:spPr>
              <a:xfrm rot="10800000" flipH="1">
                <a:off x="8521500" y="4431637"/>
                <a:ext cx="28028" cy="26892"/>
              </a:xfrm>
              <a:custGeom>
                <a:avLst/>
                <a:gdLst/>
                <a:ahLst/>
                <a:cxnLst/>
                <a:rect l="l" t="t" r="r" b="b"/>
                <a:pathLst>
                  <a:path w="765" h="734" extrusionOk="0">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9"/>
              <p:cNvSpPr/>
              <p:nvPr/>
            </p:nvSpPr>
            <p:spPr>
              <a:xfrm rot="10800000" flipH="1">
                <a:off x="9526870" y="4414454"/>
                <a:ext cx="54260" cy="46237"/>
              </a:xfrm>
              <a:custGeom>
                <a:avLst/>
                <a:gdLst/>
                <a:ahLst/>
                <a:cxnLst/>
                <a:rect l="l" t="t" r="r" b="b"/>
                <a:pathLst>
                  <a:path w="1481" h="1262" extrusionOk="0">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9"/>
              <p:cNvSpPr/>
              <p:nvPr/>
            </p:nvSpPr>
            <p:spPr>
              <a:xfrm rot="10800000" flipH="1">
                <a:off x="7851144" y="4443434"/>
                <a:ext cx="22935" cy="19931"/>
              </a:xfrm>
              <a:custGeom>
                <a:avLst/>
                <a:gdLst/>
                <a:ahLst/>
                <a:cxnLst/>
                <a:rect l="l" t="t" r="r" b="b"/>
                <a:pathLst>
                  <a:path w="626" h="544" extrusionOk="0">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9"/>
              <p:cNvSpPr/>
              <p:nvPr/>
            </p:nvSpPr>
            <p:spPr>
              <a:xfrm rot="10800000" flipH="1">
                <a:off x="7368775" y="4450139"/>
                <a:ext cx="18465" cy="15388"/>
              </a:xfrm>
              <a:custGeom>
                <a:avLst/>
                <a:gdLst/>
                <a:ahLst/>
                <a:cxnLst/>
                <a:rect l="l" t="t" r="r" b="b"/>
                <a:pathLst>
                  <a:path w="504" h="420" extrusionOk="0">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9"/>
              <p:cNvSpPr/>
              <p:nvPr/>
            </p:nvSpPr>
            <p:spPr>
              <a:xfrm rot="10800000" flipH="1">
                <a:off x="8868787" y="4432296"/>
                <a:ext cx="39349" cy="33303"/>
              </a:xfrm>
              <a:custGeom>
                <a:avLst/>
                <a:gdLst/>
                <a:ahLst/>
                <a:cxnLst/>
                <a:rect l="l" t="t" r="r" b="b"/>
                <a:pathLst>
                  <a:path w="1074" h="909" extrusionOk="0">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9"/>
              <p:cNvSpPr/>
              <p:nvPr/>
            </p:nvSpPr>
            <p:spPr>
              <a:xfrm rot="10800000" flipH="1">
                <a:off x="9431429" y="4421855"/>
                <a:ext cx="52758" cy="44808"/>
              </a:xfrm>
              <a:custGeom>
                <a:avLst/>
                <a:gdLst/>
                <a:ahLst/>
                <a:cxnLst/>
                <a:rect l="l" t="t" r="r" b="b"/>
                <a:pathLst>
                  <a:path w="1440" h="1223" extrusionOk="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9"/>
              <p:cNvSpPr/>
              <p:nvPr/>
            </p:nvSpPr>
            <p:spPr>
              <a:xfrm rot="10800000" flipH="1">
                <a:off x="9080772" y="4364041"/>
                <a:ext cx="84889" cy="103904"/>
              </a:xfrm>
              <a:custGeom>
                <a:avLst/>
                <a:gdLst/>
                <a:ahLst/>
                <a:cxnLst/>
                <a:rect l="l" t="t" r="r" b="b"/>
                <a:pathLst>
                  <a:path w="2317" h="2836" extrusionOk="0">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9"/>
              <p:cNvSpPr/>
              <p:nvPr/>
            </p:nvSpPr>
            <p:spPr>
              <a:xfrm rot="10800000" flipH="1">
                <a:off x="6986133" y="4455305"/>
                <a:ext cx="15241" cy="12933"/>
              </a:xfrm>
              <a:custGeom>
                <a:avLst/>
                <a:gdLst/>
                <a:ahLst/>
                <a:cxnLst/>
                <a:rect l="l" t="t" r="r" b="b"/>
                <a:pathLst>
                  <a:path w="416" h="353" extrusionOk="0">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9"/>
              <p:cNvSpPr/>
              <p:nvPr/>
            </p:nvSpPr>
            <p:spPr>
              <a:xfrm rot="10800000" flipH="1">
                <a:off x="8422762" y="4442738"/>
                <a:ext cx="30592" cy="26159"/>
              </a:xfrm>
              <a:custGeom>
                <a:avLst/>
                <a:gdLst/>
                <a:ahLst/>
                <a:cxnLst/>
                <a:rect l="l" t="t" r="r" b="b"/>
                <a:pathLst>
                  <a:path w="835" h="714" extrusionOk="0">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9"/>
              <p:cNvSpPr/>
              <p:nvPr/>
            </p:nvSpPr>
            <p:spPr>
              <a:xfrm rot="10800000" flipH="1">
                <a:off x="8943345" y="4437462"/>
                <a:ext cx="41547" cy="34586"/>
              </a:xfrm>
              <a:custGeom>
                <a:avLst/>
                <a:gdLst/>
                <a:ahLst/>
                <a:cxnLst/>
                <a:rect l="l" t="t" r="r" b="b"/>
                <a:pathLst>
                  <a:path w="1134" h="944" extrusionOk="0">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9"/>
              <p:cNvSpPr/>
              <p:nvPr/>
            </p:nvSpPr>
            <p:spPr>
              <a:xfrm rot="10800000" flipH="1">
                <a:off x="6599570" y="4463438"/>
                <a:ext cx="10478" cy="9159"/>
              </a:xfrm>
              <a:custGeom>
                <a:avLst/>
                <a:gdLst/>
                <a:ahLst/>
                <a:cxnLst/>
                <a:rect l="l" t="t" r="r" b="b"/>
                <a:pathLst>
                  <a:path w="286" h="250" extrusionOk="0">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9"/>
              <p:cNvSpPr/>
              <p:nvPr/>
            </p:nvSpPr>
            <p:spPr>
              <a:xfrm rot="10800000" flipH="1">
                <a:off x="7946365" y="4451678"/>
                <a:ext cx="24620" cy="21176"/>
              </a:xfrm>
              <a:custGeom>
                <a:avLst/>
                <a:gdLst/>
                <a:ahLst/>
                <a:cxnLst/>
                <a:rect l="l" t="t" r="r" b="b"/>
                <a:pathLst>
                  <a:path w="672" h="578" extrusionOk="0">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9"/>
              <p:cNvSpPr/>
              <p:nvPr/>
            </p:nvSpPr>
            <p:spPr>
              <a:xfrm rot="10800000" flipH="1">
                <a:off x="8694319" y="4443471"/>
                <a:ext cx="34879" cy="30189"/>
              </a:xfrm>
              <a:custGeom>
                <a:avLst/>
                <a:gdLst/>
                <a:ahLst/>
                <a:cxnLst/>
                <a:rect l="l" t="t" r="r" b="b"/>
                <a:pathLst>
                  <a:path w="952" h="824" extrusionOk="0">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9"/>
              <p:cNvSpPr/>
              <p:nvPr/>
            </p:nvSpPr>
            <p:spPr>
              <a:xfrm rot="10800000" flipH="1">
                <a:off x="9162547" y="4433762"/>
                <a:ext cx="48252" cy="40704"/>
              </a:xfrm>
              <a:custGeom>
                <a:avLst/>
                <a:gdLst/>
                <a:ahLst/>
                <a:cxnLst/>
                <a:rect l="l" t="t" r="r" b="b"/>
                <a:pathLst>
                  <a:path w="1317" h="1111" extrusionOk="0">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9"/>
              <p:cNvSpPr/>
              <p:nvPr/>
            </p:nvSpPr>
            <p:spPr>
              <a:xfrm rot="10800000" flipH="1">
                <a:off x="8328054" y="4451678"/>
                <a:ext cx="29127" cy="24950"/>
              </a:xfrm>
              <a:custGeom>
                <a:avLst/>
                <a:gdLst/>
                <a:ahLst/>
                <a:cxnLst/>
                <a:rect l="l" t="t" r="r" b="b"/>
                <a:pathLst>
                  <a:path w="795" h="681" extrusionOk="0">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9"/>
              <p:cNvSpPr/>
              <p:nvPr/>
            </p:nvSpPr>
            <p:spPr>
              <a:xfrm rot="10800000" flipH="1">
                <a:off x="8045506" y="4456917"/>
                <a:ext cx="21653" cy="21030"/>
              </a:xfrm>
              <a:custGeom>
                <a:avLst/>
                <a:gdLst/>
                <a:ahLst/>
                <a:cxnLst/>
                <a:rect l="l" t="t" r="r" b="b"/>
                <a:pathLst>
                  <a:path w="591" h="574" extrusionOk="0">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9"/>
              <p:cNvSpPr/>
              <p:nvPr/>
            </p:nvSpPr>
            <p:spPr>
              <a:xfrm rot="10800000" flipH="1">
                <a:off x="9336758" y="4434898"/>
                <a:ext cx="51073" cy="43745"/>
              </a:xfrm>
              <a:custGeom>
                <a:avLst/>
                <a:gdLst/>
                <a:ahLst/>
                <a:cxnLst/>
                <a:rect l="l" t="t" r="r" b="b"/>
                <a:pathLst>
                  <a:path w="1394" h="1194" extrusionOk="0">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9"/>
              <p:cNvSpPr/>
              <p:nvPr/>
            </p:nvSpPr>
            <p:spPr>
              <a:xfrm rot="10800000" flipH="1">
                <a:off x="8232650" y="4456917"/>
                <a:ext cx="28357" cy="24181"/>
              </a:xfrm>
              <a:custGeom>
                <a:avLst/>
                <a:gdLst/>
                <a:ahLst/>
                <a:cxnLst/>
                <a:rect l="l" t="t" r="r" b="b"/>
                <a:pathLst>
                  <a:path w="774" h="660" extrusionOk="0">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9"/>
              <p:cNvSpPr/>
              <p:nvPr/>
            </p:nvSpPr>
            <p:spPr>
              <a:xfrm rot="10800000" flipH="1">
                <a:off x="8137429" y="4459115"/>
                <a:ext cx="26672" cy="22422"/>
              </a:xfrm>
              <a:custGeom>
                <a:avLst/>
                <a:gdLst/>
                <a:ahLst/>
                <a:cxnLst/>
                <a:rect l="l" t="t" r="r" b="b"/>
                <a:pathLst>
                  <a:path w="728" h="612" extrusionOk="0">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9"/>
              <p:cNvSpPr/>
              <p:nvPr/>
            </p:nvSpPr>
            <p:spPr>
              <a:xfrm rot="10800000" flipH="1">
                <a:off x="5923755" y="4478533"/>
                <a:ext cx="3774" cy="3774"/>
              </a:xfrm>
              <a:custGeom>
                <a:avLst/>
                <a:gdLst/>
                <a:ahLst/>
                <a:cxnLst/>
                <a:rect l="l" t="t" r="r" b="b"/>
                <a:pathLst>
                  <a:path w="103" h="103" extrusionOk="0">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9"/>
              <p:cNvSpPr/>
              <p:nvPr/>
            </p:nvSpPr>
            <p:spPr>
              <a:xfrm rot="10800000" flipH="1">
                <a:off x="6019928" y="4477800"/>
                <a:ext cx="5276" cy="4506"/>
              </a:xfrm>
              <a:custGeom>
                <a:avLst/>
                <a:gdLst/>
                <a:ahLst/>
                <a:cxnLst/>
                <a:rect l="l" t="t" r="r" b="b"/>
                <a:pathLst>
                  <a:path w="144" h="123" extrusionOk="0">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9"/>
              <p:cNvSpPr/>
              <p:nvPr/>
            </p:nvSpPr>
            <p:spPr>
              <a:xfrm rot="10800000" flipH="1">
                <a:off x="7465131" y="4468824"/>
                <a:ext cx="17183" cy="16267"/>
              </a:xfrm>
              <a:custGeom>
                <a:avLst/>
                <a:gdLst/>
                <a:ahLst/>
                <a:cxnLst/>
                <a:rect l="l" t="t" r="r" b="b"/>
                <a:pathLst>
                  <a:path w="469" h="444" extrusionOk="0">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9"/>
              <p:cNvSpPr/>
              <p:nvPr/>
            </p:nvSpPr>
            <p:spPr>
              <a:xfrm rot="10800000" flipH="1">
                <a:off x="5828021" y="4484065"/>
                <a:ext cx="2748" cy="1942"/>
              </a:xfrm>
              <a:custGeom>
                <a:avLst/>
                <a:gdLst/>
                <a:ahLst/>
                <a:cxnLst/>
                <a:rect l="l" t="t" r="r" b="b"/>
                <a:pathLst>
                  <a:path w="75" h="53" extrusionOk="0">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9"/>
              <p:cNvSpPr/>
              <p:nvPr/>
            </p:nvSpPr>
            <p:spPr>
              <a:xfrm rot="10800000" flipH="1">
                <a:off x="6114600" y="4481501"/>
                <a:ext cx="6741" cy="6009"/>
              </a:xfrm>
              <a:custGeom>
                <a:avLst/>
                <a:gdLst/>
                <a:ahLst/>
                <a:cxnLst/>
                <a:rect l="l" t="t" r="r" b="b"/>
                <a:pathLst>
                  <a:path w="184" h="164" extrusionOk="0">
                    <a:moveTo>
                      <a:pt x="82" y="0"/>
                    </a:moveTo>
                    <a:cubicBezTo>
                      <a:pt x="1" y="0"/>
                      <a:pt x="1" y="163"/>
                      <a:pt x="82" y="163"/>
                    </a:cubicBezTo>
                    <a:cubicBezTo>
                      <a:pt x="184" y="163"/>
                      <a:pt x="184"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9"/>
              <p:cNvSpPr/>
              <p:nvPr/>
            </p:nvSpPr>
            <p:spPr>
              <a:xfrm rot="10800000" flipH="1">
                <a:off x="7079302" y="4476298"/>
                <a:ext cx="15717" cy="14179"/>
              </a:xfrm>
              <a:custGeom>
                <a:avLst/>
                <a:gdLst/>
                <a:ahLst/>
                <a:cxnLst/>
                <a:rect l="l" t="t" r="r" b="b"/>
                <a:pathLst>
                  <a:path w="429" h="387" extrusionOk="0">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9"/>
              <p:cNvSpPr/>
              <p:nvPr/>
            </p:nvSpPr>
            <p:spPr>
              <a:xfrm rot="10800000" flipH="1">
                <a:off x="6693875" y="4482123"/>
                <a:ext cx="10478" cy="10625"/>
              </a:xfrm>
              <a:custGeom>
                <a:avLst/>
                <a:gdLst/>
                <a:ahLst/>
                <a:cxnLst/>
                <a:rect l="l" t="t" r="r" b="b"/>
                <a:pathLst>
                  <a:path w="286" h="290" extrusionOk="0">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9"/>
              <p:cNvSpPr/>
              <p:nvPr/>
            </p:nvSpPr>
            <p:spPr>
              <a:xfrm rot="10800000" flipH="1">
                <a:off x="8772394" y="4461387"/>
                <a:ext cx="38066" cy="32168"/>
              </a:xfrm>
              <a:custGeom>
                <a:avLst/>
                <a:gdLst/>
                <a:ahLst/>
                <a:cxnLst/>
                <a:rect l="l" t="t" r="r" b="b"/>
                <a:pathLst>
                  <a:path w="1039" h="878" extrusionOk="0">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9"/>
              <p:cNvSpPr/>
              <p:nvPr/>
            </p:nvSpPr>
            <p:spPr>
              <a:xfrm rot="10800000" flipH="1">
                <a:off x="5732910" y="4493444"/>
                <a:ext cx="1539" cy="769"/>
              </a:xfrm>
              <a:custGeom>
                <a:avLst/>
                <a:gdLst/>
                <a:ahLst/>
                <a:cxnLst/>
                <a:rect l="l" t="t" r="r" b="b"/>
                <a:pathLst>
                  <a:path w="42" h="21" extrusionOk="0">
                    <a:moveTo>
                      <a:pt x="21" y="0"/>
                    </a:moveTo>
                    <a:cubicBezTo>
                      <a:pt x="21" y="0"/>
                      <a:pt x="0" y="0"/>
                      <a:pt x="0" y="21"/>
                    </a:cubicBezTo>
                    <a:lnTo>
                      <a:pt x="41" y="21"/>
                    </a:lnTo>
                    <a:cubicBezTo>
                      <a:pt x="41" y="0"/>
                      <a:pt x="4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9"/>
              <p:cNvSpPr/>
              <p:nvPr/>
            </p:nvSpPr>
            <p:spPr>
              <a:xfrm rot="10800000" flipH="1">
                <a:off x="8600381" y="4465087"/>
                <a:ext cx="34146" cy="29127"/>
              </a:xfrm>
              <a:custGeom>
                <a:avLst/>
                <a:gdLst/>
                <a:ahLst/>
                <a:cxnLst/>
                <a:rect l="l" t="t" r="r" b="b"/>
                <a:pathLst>
                  <a:path w="932" h="795" extrusionOk="0">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9"/>
              <p:cNvSpPr/>
              <p:nvPr/>
            </p:nvSpPr>
            <p:spPr>
              <a:xfrm rot="10800000" flipH="1">
                <a:off x="6209821" y="4490953"/>
                <a:ext cx="7694" cy="4763"/>
              </a:xfrm>
              <a:custGeom>
                <a:avLst/>
                <a:gdLst/>
                <a:ahLst/>
                <a:cxnLst/>
                <a:rect l="l" t="t" r="r" b="b"/>
                <a:pathLst>
                  <a:path w="210" h="130" extrusionOk="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9"/>
              <p:cNvSpPr/>
              <p:nvPr/>
            </p:nvSpPr>
            <p:spPr>
              <a:xfrm rot="10800000" flipH="1">
                <a:off x="9242783" y="4453619"/>
                <a:ext cx="44075" cy="42866"/>
              </a:xfrm>
              <a:custGeom>
                <a:avLst/>
                <a:gdLst/>
                <a:ahLst/>
                <a:cxnLst/>
                <a:rect l="l" t="t" r="r" b="b"/>
                <a:pathLst>
                  <a:path w="1203" h="1170" extrusionOk="0">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9"/>
              <p:cNvSpPr/>
              <p:nvPr/>
            </p:nvSpPr>
            <p:spPr>
              <a:xfrm rot="10800000" flipH="1">
                <a:off x="7554966" y="4484175"/>
                <a:ext cx="22935" cy="18978"/>
              </a:xfrm>
              <a:custGeom>
                <a:avLst/>
                <a:gdLst/>
                <a:ahLst/>
                <a:cxnLst/>
                <a:rect l="l" t="t" r="r" b="b"/>
                <a:pathLst>
                  <a:path w="626" h="518" extrusionOk="0">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9"/>
              <p:cNvSpPr/>
              <p:nvPr/>
            </p:nvSpPr>
            <p:spPr>
              <a:xfrm rot="10800000" flipH="1">
                <a:off x="8853876" y="4470326"/>
                <a:ext cx="40081" cy="34366"/>
              </a:xfrm>
              <a:custGeom>
                <a:avLst/>
                <a:gdLst/>
                <a:ahLst/>
                <a:cxnLst/>
                <a:rect l="l" t="t" r="r" b="b"/>
                <a:pathLst>
                  <a:path w="1094" h="938" extrusionOk="0">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9"/>
              <p:cNvSpPr/>
              <p:nvPr/>
            </p:nvSpPr>
            <p:spPr>
              <a:xfrm rot="10800000" flipH="1">
                <a:off x="9066337" y="4465087"/>
                <a:ext cx="46786" cy="40265"/>
              </a:xfrm>
              <a:custGeom>
                <a:avLst/>
                <a:gdLst/>
                <a:ahLst/>
                <a:cxnLst/>
                <a:rect l="l" t="t" r="r" b="b"/>
                <a:pathLst>
                  <a:path w="1277" h="1099" extrusionOk="0">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9"/>
              <p:cNvSpPr/>
              <p:nvPr/>
            </p:nvSpPr>
            <p:spPr>
              <a:xfrm rot="10800000" flipH="1">
                <a:off x="5638239" y="4506121"/>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9"/>
              <p:cNvSpPr/>
              <p:nvPr/>
            </p:nvSpPr>
            <p:spPr>
              <a:xfrm rot="10800000" flipH="1">
                <a:off x="8928433" y="4471828"/>
                <a:ext cx="42316" cy="35978"/>
              </a:xfrm>
              <a:custGeom>
                <a:avLst/>
                <a:gdLst/>
                <a:ahLst/>
                <a:cxnLst/>
                <a:rect l="l" t="t" r="r" b="b"/>
                <a:pathLst>
                  <a:path w="1155" h="982" extrusionOk="0">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9"/>
              <p:cNvSpPr/>
              <p:nvPr/>
            </p:nvSpPr>
            <p:spPr>
              <a:xfrm rot="10800000" flipH="1">
                <a:off x="6303979" y="4500882"/>
                <a:ext cx="8976" cy="7511"/>
              </a:xfrm>
              <a:custGeom>
                <a:avLst/>
                <a:gdLst/>
                <a:ahLst/>
                <a:cxnLst/>
                <a:rect l="l" t="t" r="r" b="b"/>
                <a:pathLst>
                  <a:path w="245" h="205" extrusionOk="0">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9"/>
              <p:cNvSpPr/>
              <p:nvPr/>
            </p:nvSpPr>
            <p:spPr>
              <a:xfrm rot="10800000" flipH="1">
                <a:off x="8507175" y="4483736"/>
                <a:ext cx="32644" cy="27954"/>
              </a:xfrm>
              <a:custGeom>
                <a:avLst/>
                <a:gdLst/>
                <a:ahLst/>
                <a:cxnLst/>
                <a:rect l="l" t="t" r="r" b="b"/>
                <a:pathLst>
                  <a:path w="891" h="763" extrusionOk="0">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9"/>
              <p:cNvSpPr/>
              <p:nvPr/>
            </p:nvSpPr>
            <p:spPr>
              <a:xfrm rot="10800000" flipH="1">
                <a:off x="7170419" y="4497878"/>
                <a:ext cx="17036" cy="14655"/>
              </a:xfrm>
              <a:custGeom>
                <a:avLst/>
                <a:gdLst/>
                <a:ahLst/>
                <a:cxnLst/>
                <a:rect l="l" t="t" r="r" b="b"/>
                <a:pathLst>
                  <a:path w="465" h="400" extrusionOk="0">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9"/>
              <p:cNvSpPr/>
              <p:nvPr/>
            </p:nvSpPr>
            <p:spPr>
              <a:xfrm rot="10800000" flipH="1">
                <a:off x="6787081" y="4502347"/>
                <a:ext cx="14435" cy="11358"/>
              </a:xfrm>
              <a:custGeom>
                <a:avLst/>
                <a:gdLst/>
                <a:ahLst/>
                <a:cxnLst/>
                <a:rect l="l" t="t" r="r" b="b"/>
                <a:pathLst>
                  <a:path w="394" h="310" extrusionOk="0">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9"/>
              <p:cNvSpPr/>
              <p:nvPr/>
            </p:nvSpPr>
            <p:spPr>
              <a:xfrm rot="10800000" flipH="1">
                <a:off x="9150383" y="4476188"/>
                <a:ext cx="43306" cy="42023"/>
              </a:xfrm>
              <a:custGeom>
                <a:avLst/>
                <a:gdLst/>
                <a:ahLst/>
                <a:cxnLst/>
                <a:rect l="l" t="t" r="r" b="b"/>
                <a:pathLst>
                  <a:path w="1182" h="1147" extrusionOk="0">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9"/>
              <p:cNvSpPr/>
              <p:nvPr/>
            </p:nvSpPr>
            <p:spPr>
              <a:xfrm rot="10800000" flipH="1">
                <a:off x="7651140" y="4500149"/>
                <a:ext cx="21653" cy="18575"/>
              </a:xfrm>
              <a:custGeom>
                <a:avLst/>
                <a:gdLst/>
                <a:ahLst/>
                <a:cxnLst/>
                <a:rect l="l" t="t" r="r" b="b"/>
                <a:pathLst>
                  <a:path w="591" h="507" extrusionOk="0">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9"/>
              <p:cNvSpPr/>
              <p:nvPr/>
            </p:nvSpPr>
            <p:spPr>
              <a:xfrm rot="10800000" flipH="1">
                <a:off x="8680690" y="4488205"/>
                <a:ext cx="36564" cy="30922"/>
              </a:xfrm>
              <a:custGeom>
                <a:avLst/>
                <a:gdLst/>
                <a:ahLst/>
                <a:cxnLst/>
                <a:rect l="l" t="t" r="r" b="b"/>
                <a:pathLst>
                  <a:path w="998" h="844" extrusionOk="0">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9"/>
              <p:cNvSpPr/>
              <p:nvPr/>
            </p:nvSpPr>
            <p:spPr>
              <a:xfrm rot="10800000" flipH="1">
                <a:off x="6400152" y="4516746"/>
                <a:ext cx="8573" cy="6595"/>
              </a:xfrm>
              <a:custGeom>
                <a:avLst/>
                <a:gdLst/>
                <a:ahLst/>
                <a:cxnLst/>
                <a:rect l="l" t="t" r="r" b="b"/>
                <a:pathLst>
                  <a:path w="234" h="180" extrusionOk="0">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9"/>
              <p:cNvSpPr/>
              <p:nvPr/>
            </p:nvSpPr>
            <p:spPr>
              <a:xfrm rot="10800000" flipH="1">
                <a:off x="8412504" y="4499380"/>
                <a:ext cx="31911" cy="26892"/>
              </a:xfrm>
              <a:custGeom>
                <a:avLst/>
                <a:gdLst/>
                <a:ahLst/>
                <a:cxnLst/>
                <a:rect l="l" t="t" r="r" b="b"/>
                <a:pathLst>
                  <a:path w="871" h="734" extrusionOk="0">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9"/>
              <p:cNvSpPr/>
              <p:nvPr/>
            </p:nvSpPr>
            <p:spPr>
              <a:xfrm rot="10800000" flipH="1">
                <a:off x="7745811" y="4511360"/>
                <a:ext cx="23668" cy="19491"/>
              </a:xfrm>
              <a:custGeom>
                <a:avLst/>
                <a:gdLst/>
                <a:ahLst/>
                <a:cxnLst/>
                <a:rect l="l" t="t" r="r" b="b"/>
                <a:pathLst>
                  <a:path w="646" h="532" extrusionOk="0">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9"/>
              <p:cNvSpPr/>
              <p:nvPr/>
            </p:nvSpPr>
            <p:spPr>
              <a:xfrm rot="10800000" flipH="1">
                <a:off x="9422490" y="4487179"/>
                <a:ext cx="53527" cy="45834"/>
              </a:xfrm>
              <a:custGeom>
                <a:avLst/>
                <a:gdLst/>
                <a:ahLst/>
                <a:cxnLst/>
                <a:rect l="l" t="t" r="r" b="b"/>
                <a:pathLst>
                  <a:path w="1461" h="1251" extrusionOk="0">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9"/>
              <p:cNvSpPr/>
              <p:nvPr/>
            </p:nvSpPr>
            <p:spPr>
              <a:xfrm rot="10800000" flipH="1">
                <a:off x="7263625" y="4517992"/>
                <a:ext cx="17769" cy="15424"/>
              </a:xfrm>
              <a:custGeom>
                <a:avLst/>
                <a:gdLst/>
                <a:ahLst/>
                <a:cxnLst/>
                <a:rect l="l" t="t" r="r" b="b"/>
                <a:pathLst>
                  <a:path w="485" h="421" extrusionOk="0">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9"/>
              <p:cNvSpPr/>
              <p:nvPr/>
            </p:nvSpPr>
            <p:spPr>
              <a:xfrm rot="10800000" flipH="1">
                <a:off x="9517930" y="4486776"/>
                <a:ext cx="55726" cy="46969"/>
              </a:xfrm>
              <a:custGeom>
                <a:avLst/>
                <a:gdLst/>
                <a:ahLst/>
                <a:cxnLst/>
                <a:rect l="l" t="t" r="r" b="b"/>
                <a:pathLst>
                  <a:path w="1521" h="1282" extrusionOk="0">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9"/>
              <p:cNvSpPr/>
              <p:nvPr/>
            </p:nvSpPr>
            <p:spPr>
              <a:xfrm rot="10800000" flipH="1">
                <a:off x="8763674" y="4501651"/>
                <a:ext cx="38579" cy="33303"/>
              </a:xfrm>
              <a:custGeom>
                <a:avLst/>
                <a:gdLst/>
                <a:ahLst/>
                <a:cxnLst/>
                <a:rect l="l" t="t" r="r" b="b"/>
                <a:pathLst>
                  <a:path w="1053" h="909" extrusionOk="0">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9"/>
              <p:cNvSpPr/>
              <p:nvPr/>
            </p:nvSpPr>
            <p:spPr>
              <a:xfrm rot="10800000" flipH="1">
                <a:off x="6878015" y="4523817"/>
                <a:ext cx="14948" cy="12164"/>
              </a:xfrm>
              <a:custGeom>
                <a:avLst/>
                <a:gdLst/>
                <a:ahLst/>
                <a:cxnLst/>
                <a:rect l="l" t="t" r="r" b="b"/>
                <a:pathLst>
                  <a:path w="408" h="332" extrusionOk="0">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9"/>
              <p:cNvSpPr/>
              <p:nvPr/>
            </p:nvSpPr>
            <p:spPr>
              <a:xfrm rot="10800000" flipH="1">
                <a:off x="8322119" y="4512239"/>
                <a:ext cx="25353" cy="24144"/>
              </a:xfrm>
              <a:custGeom>
                <a:avLst/>
                <a:gdLst/>
                <a:ahLst/>
                <a:cxnLst/>
                <a:rect l="l" t="t" r="r" b="b"/>
                <a:pathLst>
                  <a:path w="692" h="659" extrusionOk="0">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9"/>
              <p:cNvSpPr/>
              <p:nvPr/>
            </p:nvSpPr>
            <p:spPr>
              <a:xfrm rot="10800000" flipH="1">
                <a:off x="8974670" y="4434641"/>
                <a:ext cx="86061" cy="104344"/>
              </a:xfrm>
              <a:custGeom>
                <a:avLst/>
                <a:gdLst/>
                <a:ahLst/>
                <a:cxnLst/>
                <a:rect l="l" t="t" r="r" b="b"/>
                <a:pathLst>
                  <a:path w="2349" h="2848" extrusionOk="0">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9"/>
              <p:cNvSpPr/>
              <p:nvPr/>
            </p:nvSpPr>
            <p:spPr>
              <a:xfrm rot="10800000" flipH="1">
                <a:off x="9327049" y="4494214"/>
                <a:ext cx="52795" cy="44771"/>
              </a:xfrm>
              <a:custGeom>
                <a:avLst/>
                <a:gdLst/>
                <a:ahLst/>
                <a:cxnLst/>
                <a:rect l="l" t="t" r="r" b="b"/>
                <a:pathLst>
                  <a:path w="1441" h="1222" extrusionOk="0">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9"/>
              <p:cNvSpPr/>
              <p:nvPr/>
            </p:nvSpPr>
            <p:spPr>
              <a:xfrm rot="10800000" flipH="1">
                <a:off x="7843853" y="4520263"/>
                <a:ext cx="21653" cy="20737"/>
              </a:xfrm>
              <a:custGeom>
                <a:avLst/>
                <a:gdLst/>
                <a:ahLst/>
                <a:cxnLst/>
                <a:rect l="l" t="t" r="r" b="b"/>
                <a:pathLst>
                  <a:path w="591" h="566" extrusionOk="0">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9"/>
              <p:cNvSpPr/>
              <p:nvPr/>
            </p:nvSpPr>
            <p:spPr>
              <a:xfrm rot="10800000" flipH="1">
                <a:off x="6494091" y="4531474"/>
                <a:ext cx="9709" cy="9709"/>
              </a:xfrm>
              <a:custGeom>
                <a:avLst/>
                <a:gdLst/>
                <a:ahLst/>
                <a:cxnLst/>
                <a:rect l="l" t="t" r="r" b="b"/>
                <a:pathLst>
                  <a:path w="265" h="265" extrusionOk="0">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9"/>
              <p:cNvSpPr/>
              <p:nvPr/>
            </p:nvSpPr>
            <p:spPr>
              <a:xfrm rot="10800000" flipH="1">
                <a:off x="8838232" y="4507550"/>
                <a:ext cx="41547" cy="34586"/>
              </a:xfrm>
              <a:custGeom>
                <a:avLst/>
                <a:gdLst/>
                <a:ahLst/>
                <a:cxnLst/>
                <a:rect l="l" t="t" r="r" b="b"/>
                <a:pathLst>
                  <a:path w="1134" h="944" extrusionOk="0">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9"/>
              <p:cNvSpPr/>
              <p:nvPr/>
            </p:nvSpPr>
            <p:spPr>
              <a:xfrm rot="10800000" flipH="1">
                <a:off x="8588474" y="4512789"/>
                <a:ext cx="34842" cy="29493"/>
              </a:xfrm>
              <a:custGeom>
                <a:avLst/>
                <a:gdLst/>
                <a:ahLst/>
                <a:cxnLst/>
                <a:rect l="l" t="t" r="r" b="b"/>
                <a:pathLst>
                  <a:path w="951" h="805" extrusionOk="0">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9"/>
              <p:cNvSpPr/>
              <p:nvPr/>
            </p:nvSpPr>
            <p:spPr>
              <a:xfrm rot="10800000" flipH="1">
                <a:off x="8222392" y="4520263"/>
                <a:ext cx="28907" cy="24914"/>
              </a:xfrm>
              <a:custGeom>
                <a:avLst/>
                <a:gdLst/>
                <a:ahLst/>
                <a:cxnLst/>
                <a:rect l="l" t="t" r="r" b="b"/>
                <a:pathLst>
                  <a:path w="789" h="680" extrusionOk="0">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9"/>
              <p:cNvSpPr/>
              <p:nvPr/>
            </p:nvSpPr>
            <p:spPr>
              <a:xfrm rot="10800000" flipH="1">
                <a:off x="9057947" y="4504692"/>
                <a:ext cx="48252" cy="40997"/>
              </a:xfrm>
              <a:custGeom>
                <a:avLst/>
                <a:gdLst/>
                <a:ahLst/>
                <a:cxnLst/>
                <a:rect l="l" t="t" r="r" b="b"/>
                <a:pathLst>
                  <a:path w="1317" h="1119" extrusionOk="0">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9"/>
              <p:cNvSpPr/>
              <p:nvPr/>
            </p:nvSpPr>
            <p:spPr>
              <a:xfrm rot="10800000" flipH="1">
                <a:off x="7935923" y="4524770"/>
                <a:ext cx="26123" cy="22386"/>
              </a:xfrm>
              <a:custGeom>
                <a:avLst/>
                <a:gdLst/>
                <a:ahLst/>
                <a:cxnLst/>
                <a:rect l="l" t="t" r="r" b="b"/>
                <a:pathLst>
                  <a:path w="713" h="611" extrusionOk="0">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9"/>
              <p:cNvSpPr/>
              <p:nvPr/>
            </p:nvSpPr>
            <p:spPr>
              <a:xfrm rot="10800000" flipH="1">
                <a:off x="8126988" y="4525466"/>
                <a:ext cx="28138" cy="23485"/>
              </a:xfrm>
              <a:custGeom>
                <a:avLst/>
                <a:gdLst/>
                <a:ahLst/>
                <a:cxnLst/>
                <a:rect l="l" t="t" r="r" b="b"/>
                <a:pathLst>
                  <a:path w="768" h="641" extrusionOk="0">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9"/>
              <p:cNvSpPr/>
              <p:nvPr/>
            </p:nvSpPr>
            <p:spPr>
              <a:xfrm rot="10800000" flipH="1">
                <a:off x="8031547" y="4526968"/>
                <a:ext cx="26672" cy="22972"/>
              </a:xfrm>
              <a:custGeom>
                <a:avLst/>
                <a:gdLst/>
                <a:ahLst/>
                <a:cxnLst/>
                <a:rect l="l" t="t" r="r" b="b"/>
                <a:pathLst>
                  <a:path w="728" h="627" extrusionOk="0">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9"/>
              <p:cNvSpPr/>
              <p:nvPr/>
            </p:nvSpPr>
            <p:spPr>
              <a:xfrm rot="10800000" flipH="1">
                <a:off x="9232378" y="4507184"/>
                <a:ext cx="51256" cy="43709"/>
              </a:xfrm>
              <a:custGeom>
                <a:avLst/>
                <a:gdLst/>
                <a:ahLst/>
                <a:cxnLst/>
                <a:rect l="l" t="t" r="r" b="b"/>
                <a:pathLst>
                  <a:path w="1399" h="1193" extrusionOk="0">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9"/>
              <p:cNvSpPr/>
              <p:nvPr/>
            </p:nvSpPr>
            <p:spPr>
              <a:xfrm rot="10800000" flipH="1">
                <a:off x="5817836" y="4549390"/>
                <a:ext cx="3810" cy="2528"/>
              </a:xfrm>
              <a:custGeom>
                <a:avLst/>
                <a:gdLst/>
                <a:ahLst/>
                <a:cxnLst/>
                <a:rect l="l" t="t" r="r" b="b"/>
                <a:pathLst>
                  <a:path w="104" h="69" extrusionOk="0">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9"/>
              <p:cNvSpPr/>
              <p:nvPr/>
            </p:nvSpPr>
            <p:spPr>
              <a:xfrm rot="10800000" flipH="1">
                <a:off x="5914083" y="4547851"/>
                <a:ext cx="4506" cy="4506"/>
              </a:xfrm>
              <a:custGeom>
                <a:avLst/>
                <a:gdLst/>
                <a:ahLst/>
                <a:cxnLst/>
                <a:rect l="l" t="t" r="r" b="b"/>
                <a:pathLst>
                  <a:path w="123" h="123" extrusionOk="0">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9"/>
              <p:cNvSpPr/>
              <p:nvPr/>
            </p:nvSpPr>
            <p:spPr>
              <a:xfrm rot="10800000" flipH="1">
                <a:off x="7359652" y="4536677"/>
                <a:ext cx="16817" cy="16450"/>
              </a:xfrm>
              <a:custGeom>
                <a:avLst/>
                <a:gdLst/>
                <a:ahLst/>
                <a:cxnLst/>
                <a:rect l="l" t="t" r="r" b="b"/>
                <a:pathLst>
                  <a:path w="459" h="449" extrusionOk="0">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9"/>
              <p:cNvSpPr/>
              <p:nvPr/>
            </p:nvSpPr>
            <p:spPr>
              <a:xfrm rot="10800000" flipH="1">
                <a:off x="5722469" y="4553823"/>
                <a:ext cx="2272" cy="2272"/>
              </a:xfrm>
              <a:custGeom>
                <a:avLst/>
                <a:gdLst/>
                <a:ahLst/>
                <a:cxnLst/>
                <a:rect l="l" t="t" r="r" b="b"/>
                <a:pathLst>
                  <a:path w="62" h="62" extrusionOk="0">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9"/>
              <p:cNvSpPr/>
              <p:nvPr/>
            </p:nvSpPr>
            <p:spPr>
              <a:xfrm rot="10800000" flipH="1">
                <a:off x="6008754" y="4551588"/>
                <a:ext cx="6741" cy="5239"/>
              </a:xfrm>
              <a:custGeom>
                <a:avLst/>
                <a:gdLst/>
                <a:ahLst/>
                <a:cxnLst/>
                <a:rect l="l" t="t" r="r" b="b"/>
                <a:pathLst>
                  <a:path w="184" h="143" extrusionOk="0">
                    <a:moveTo>
                      <a:pt x="82" y="0"/>
                    </a:moveTo>
                    <a:cubicBezTo>
                      <a:pt x="0" y="0"/>
                      <a:pt x="0" y="142"/>
                      <a:pt x="82" y="142"/>
                    </a:cubicBezTo>
                    <a:cubicBezTo>
                      <a:pt x="183" y="142"/>
                      <a:pt x="183" y="0"/>
                      <a:pt x="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9"/>
              <p:cNvSpPr/>
              <p:nvPr/>
            </p:nvSpPr>
            <p:spPr>
              <a:xfrm rot="10800000" flipH="1">
                <a:off x="6973456" y="4544957"/>
                <a:ext cx="15498" cy="13446"/>
              </a:xfrm>
              <a:custGeom>
                <a:avLst/>
                <a:gdLst/>
                <a:ahLst/>
                <a:cxnLst/>
                <a:rect l="l" t="t" r="r" b="b"/>
                <a:pathLst>
                  <a:path w="423" h="367" extrusionOk="0">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9"/>
              <p:cNvSpPr/>
              <p:nvPr/>
            </p:nvSpPr>
            <p:spPr>
              <a:xfrm rot="10800000" flipH="1">
                <a:off x="6588030" y="4550855"/>
                <a:ext cx="10478" cy="10478"/>
              </a:xfrm>
              <a:custGeom>
                <a:avLst/>
                <a:gdLst/>
                <a:ahLst/>
                <a:cxnLst/>
                <a:rect l="l" t="t" r="r" b="b"/>
                <a:pathLst>
                  <a:path w="286" h="286" extrusionOk="0">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9"/>
              <p:cNvSpPr/>
              <p:nvPr/>
            </p:nvSpPr>
            <p:spPr>
              <a:xfrm rot="10800000" flipH="1">
                <a:off x="8499921" y="4532940"/>
                <a:ext cx="29896" cy="29163"/>
              </a:xfrm>
              <a:custGeom>
                <a:avLst/>
                <a:gdLst/>
                <a:ahLst/>
                <a:cxnLst/>
                <a:rect l="l" t="t" r="r" b="b"/>
                <a:pathLst>
                  <a:path w="816" h="796" extrusionOk="0">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9"/>
              <p:cNvSpPr/>
              <p:nvPr/>
            </p:nvSpPr>
            <p:spPr>
              <a:xfrm rot="10800000" flipH="1">
                <a:off x="8671971" y="4530705"/>
                <a:ext cx="37847" cy="32278"/>
              </a:xfrm>
              <a:custGeom>
                <a:avLst/>
                <a:gdLst/>
                <a:ahLst/>
                <a:cxnLst/>
                <a:rect l="l" t="t" r="r" b="b"/>
                <a:pathLst>
                  <a:path w="1033" h="881" extrusionOk="0">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9"/>
              <p:cNvSpPr/>
              <p:nvPr/>
            </p:nvSpPr>
            <p:spPr>
              <a:xfrm rot="10800000" flipH="1">
                <a:off x="5627028" y="4562763"/>
                <a:ext cx="1539" cy="1539"/>
              </a:xfrm>
              <a:custGeom>
                <a:avLst/>
                <a:gdLst/>
                <a:ahLst/>
                <a:cxnLst/>
                <a:rect l="l" t="t" r="r" b="b"/>
                <a:pathLst>
                  <a:path w="42" h="42" extrusionOk="0">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9"/>
              <p:cNvSpPr/>
              <p:nvPr/>
            </p:nvSpPr>
            <p:spPr>
              <a:xfrm rot="10800000" flipH="1">
                <a:off x="6104341" y="4558989"/>
                <a:ext cx="7328" cy="6118"/>
              </a:xfrm>
              <a:custGeom>
                <a:avLst/>
                <a:gdLst/>
                <a:ahLst/>
                <a:cxnLst/>
                <a:rect l="l" t="t" r="r" b="b"/>
                <a:pathLst>
                  <a:path w="200" h="167" extrusionOk="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9"/>
              <p:cNvSpPr/>
              <p:nvPr/>
            </p:nvSpPr>
            <p:spPr>
              <a:xfrm rot="10800000" flipH="1">
                <a:off x="9138439" y="4525795"/>
                <a:ext cx="50523" cy="43012"/>
              </a:xfrm>
              <a:custGeom>
                <a:avLst/>
                <a:gdLst/>
                <a:ahLst/>
                <a:cxnLst/>
                <a:rect l="l" t="t" r="r" b="b"/>
                <a:pathLst>
                  <a:path w="1379" h="1174" extrusionOk="0">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9"/>
              <p:cNvSpPr/>
              <p:nvPr/>
            </p:nvSpPr>
            <p:spPr>
              <a:xfrm rot="10800000" flipH="1">
                <a:off x="7450586" y="4553090"/>
                <a:ext cx="20920" cy="17879"/>
              </a:xfrm>
              <a:custGeom>
                <a:avLst/>
                <a:gdLst/>
                <a:ahLst/>
                <a:cxnLst/>
                <a:rect l="l" t="t" r="r" b="b"/>
                <a:pathLst>
                  <a:path w="571" h="488" extrusionOk="0">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9"/>
              <p:cNvSpPr/>
              <p:nvPr/>
            </p:nvSpPr>
            <p:spPr>
              <a:xfrm rot="10800000" flipH="1">
                <a:off x="8748763" y="4540414"/>
                <a:ext cx="40081" cy="34036"/>
              </a:xfrm>
              <a:custGeom>
                <a:avLst/>
                <a:gdLst/>
                <a:ahLst/>
                <a:cxnLst/>
                <a:rect l="l" t="t" r="r" b="b"/>
                <a:pathLst>
                  <a:path w="1094" h="929" extrusionOk="0">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9"/>
              <p:cNvSpPr/>
              <p:nvPr/>
            </p:nvSpPr>
            <p:spPr>
              <a:xfrm rot="10800000" flipH="1">
                <a:off x="8967196" y="4536677"/>
                <a:ext cx="47519" cy="40191"/>
              </a:xfrm>
              <a:custGeom>
                <a:avLst/>
                <a:gdLst/>
                <a:ahLst/>
                <a:cxnLst/>
                <a:rect l="l" t="t" r="r" b="b"/>
                <a:pathLst>
                  <a:path w="1297" h="1097" extrusionOk="0">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9"/>
              <p:cNvSpPr/>
              <p:nvPr/>
            </p:nvSpPr>
            <p:spPr>
              <a:xfrm rot="10800000" flipH="1">
                <a:off x="5532357" y="4576941"/>
                <a:ext cx="37" cy="37"/>
              </a:xfrm>
              <a:custGeom>
                <a:avLst/>
                <a:gdLst/>
                <a:ahLst/>
                <a:cxnLst/>
                <a:rect l="l" t="t" r="r" b="b"/>
                <a:pathLst>
                  <a:path w="1" h="1" extrusionOk="0">
                    <a:moveTo>
                      <a:pt x="1" y="1"/>
                    </a:move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9"/>
              <p:cNvSpPr/>
              <p:nvPr/>
            </p:nvSpPr>
            <p:spPr>
              <a:xfrm rot="10800000" flipH="1">
                <a:off x="6199599" y="4569467"/>
                <a:ext cx="7511" cy="7657"/>
              </a:xfrm>
              <a:custGeom>
                <a:avLst/>
                <a:gdLst/>
                <a:ahLst/>
                <a:cxnLst/>
                <a:rect l="l" t="t" r="r" b="b"/>
                <a:pathLst>
                  <a:path w="205" h="209" extrusionOk="0">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9"/>
              <p:cNvSpPr/>
              <p:nvPr/>
            </p:nvSpPr>
            <p:spPr>
              <a:xfrm rot="10800000" flipH="1">
                <a:off x="8823064" y="4542612"/>
                <a:ext cx="36967" cy="35868"/>
              </a:xfrm>
              <a:custGeom>
                <a:avLst/>
                <a:gdLst/>
                <a:ahLst/>
                <a:cxnLst/>
                <a:rect l="l" t="t" r="r" b="b"/>
                <a:pathLst>
                  <a:path w="1009" h="979" extrusionOk="0">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9"/>
              <p:cNvSpPr/>
              <p:nvPr/>
            </p:nvSpPr>
            <p:spPr>
              <a:xfrm rot="10800000" flipH="1">
                <a:off x="8401329" y="4552321"/>
                <a:ext cx="32644" cy="27954"/>
              </a:xfrm>
              <a:custGeom>
                <a:avLst/>
                <a:gdLst/>
                <a:ahLst/>
                <a:cxnLst/>
                <a:rect l="l" t="t" r="r" b="b"/>
                <a:pathLst>
                  <a:path w="891" h="763" extrusionOk="0">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9"/>
              <p:cNvSpPr/>
              <p:nvPr/>
            </p:nvSpPr>
            <p:spPr>
              <a:xfrm rot="10800000" flipH="1">
                <a:off x="7063401" y="4565657"/>
                <a:ext cx="18172" cy="15058"/>
              </a:xfrm>
              <a:custGeom>
                <a:avLst/>
                <a:gdLst/>
                <a:ahLst/>
                <a:cxnLst/>
                <a:rect l="l" t="t" r="r" b="b"/>
                <a:pathLst>
                  <a:path w="496" h="411" extrusionOk="0">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9"/>
              <p:cNvSpPr/>
              <p:nvPr/>
            </p:nvSpPr>
            <p:spPr>
              <a:xfrm rot="10800000" flipH="1">
                <a:off x="6679807" y="4573974"/>
                <a:ext cx="13373" cy="8207"/>
              </a:xfrm>
              <a:custGeom>
                <a:avLst/>
                <a:gdLst/>
                <a:ahLst/>
                <a:cxnLst/>
                <a:rect l="l" t="t" r="r" b="b"/>
                <a:pathLst>
                  <a:path w="365" h="224" extrusionOk="0">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9"/>
              <p:cNvSpPr/>
              <p:nvPr/>
            </p:nvSpPr>
            <p:spPr>
              <a:xfrm rot="10800000" flipH="1">
                <a:off x="7545258" y="4568222"/>
                <a:ext cx="21653" cy="18539"/>
              </a:xfrm>
              <a:custGeom>
                <a:avLst/>
                <a:gdLst/>
                <a:ahLst/>
                <a:cxnLst/>
                <a:rect l="l" t="t" r="r" b="b"/>
                <a:pathLst>
                  <a:path w="591" h="506" extrusionOk="0">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9"/>
              <p:cNvSpPr/>
              <p:nvPr/>
            </p:nvSpPr>
            <p:spPr>
              <a:xfrm rot="10800000" flipH="1">
                <a:off x="8575101" y="4557523"/>
                <a:ext cx="41767" cy="30702"/>
              </a:xfrm>
              <a:custGeom>
                <a:avLst/>
                <a:gdLst/>
                <a:ahLst/>
                <a:cxnLst/>
                <a:rect l="l" t="t" r="r" b="b"/>
                <a:pathLst>
                  <a:path w="1140" h="838" extrusionOk="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9"/>
              <p:cNvSpPr/>
              <p:nvPr/>
            </p:nvSpPr>
            <p:spPr>
              <a:xfrm rot="10800000" flipH="1">
                <a:off x="9045270" y="4548144"/>
                <a:ext cx="49021" cy="42280"/>
              </a:xfrm>
              <a:custGeom>
                <a:avLst/>
                <a:gdLst/>
                <a:ahLst/>
                <a:cxnLst/>
                <a:rect l="l" t="t" r="r" b="b"/>
                <a:pathLst>
                  <a:path w="1338" h="1154" extrusionOk="0">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9"/>
              <p:cNvSpPr/>
              <p:nvPr/>
            </p:nvSpPr>
            <p:spPr>
              <a:xfrm rot="10800000" flipH="1">
                <a:off x="6294270" y="4583646"/>
                <a:ext cx="8903" cy="8390"/>
              </a:xfrm>
              <a:custGeom>
                <a:avLst/>
                <a:gdLst/>
                <a:ahLst/>
                <a:cxnLst/>
                <a:rect l="l" t="t" r="r" b="b"/>
                <a:pathLst>
                  <a:path w="243" h="229" extrusionOk="0">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9"/>
              <p:cNvSpPr/>
              <p:nvPr/>
            </p:nvSpPr>
            <p:spPr>
              <a:xfrm rot="10800000" flipH="1">
                <a:off x="8306658" y="4567965"/>
                <a:ext cx="31875" cy="26745"/>
              </a:xfrm>
              <a:custGeom>
                <a:avLst/>
                <a:gdLst/>
                <a:ahLst/>
                <a:cxnLst/>
                <a:rect l="l" t="t" r="r" b="b"/>
                <a:pathLst>
                  <a:path w="870" h="730" extrusionOk="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9"/>
              <p:cNvSpPr/>
              <p:nvPr/>
            </p:nvSpPr>
            <p:spPr>
              <a:xfrm rot="10800000" flipH="1">
                <a:off x="7643299" y="4579176"/>
                <a:ext cx="20187" cy="19601"/>
              </a:xfrm>
              <a:custGeom>
                <a:avLst/>
                <a:gdLst/>
                <a:ahLst/>
                <a:cxnLst/>
                <a:rect l="l" t="t" r="r" b="b"/>
                <a:pathLst>
                  <a:path w="551" h="535" extrusionOk="0">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9"/>
              <p:cNvSpPr/>
              <p:nvPr/>
            </p:nvSpPr>
            <p:spPr>
              <a:xfrm rot="10800000" flipH="1">
                <a:off x="7159428" y="4586430"/>
                <a:ext cx="16450" cy="15717"/>
              </a:xfrm>
              <a:custGeom>
                <a:avLst/>
                <a:gdLst/>
                <a:ahLst/>
                <a:cxnLst/>
                <a:rect l="l" t="t" r="r" b="b"/>
                <a:pathLst>
                  <a:path w="449" h="429" extrusionOk="0">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9"/>
              <p:cNvSpPr/>
              <p:nvPr/>
            </p:nvSpPr>
            <p:spPr>
              <a:xfrm rot="10800000" flipH="1">
                <a:off x="8658561" y="4571666"/>
                <a:ext cx="38579" cy="32644"/>
              </a:xfrm>
              <a:custGeom>
                <a:avLst/>
                <a:gdLst/>
                <a:ahLst/>
                <a:cxnLst/>
                <a:rect l="l" t="t" r="r" b="b"/>
                <a:pathLst>
                  <a:path w="1053" h="891" extrusionOk="0">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9"/>
              <p:cNvSpPr/>
              <p:nvPr/>
            </p:nvSpPr>
            <p:spPr>
              <a:xfrm rot="10800000" flipH="1">
                <a:off x="6772902" y="4591706"/>
                <a:ext cx="14948" cy="12860"/>
              </a:xfrm>
              <a:custGeom>
                <a:avLst/>
                <a:gdLst/>
                <a:ahLst/>
                <a:cxnLst/>
                <a:rect l="l" t="t" r="r" b="b"/>
                <a:pathLst>
                  <a:path w="408" h="351" extrusionOk="0">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9"/>
              <p:cNvSpPr/>
              <p:nvPr/>
            </p:nvSpPr>
            <p:spPr>
              <a:xfrm rot="10800000" flipH="1">
                <a:off x="9318110" y="4559795"/>
                <a:ext cx="54040" cy="45577"/>
              </a:xfrm>
              <a:custGeom>
                <a:avLst/>
                <a:gdLst/>
                <a:ahLst/>
                <a:cxnLst/>
                <a:rect l="l" t="t" r="r" b="b"/>
                <a:pathLst>
                  <a:path w="1475" h="1244" extrusionOk="0">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9"/>
              <p:cNvSpPr/>
              <p:nvPr/>
            </p:nvSpPr>
            <p:spPr>
              <a:xfrm rot="10800000" flipH="1">
                <a:off x="8215834" y="4579872"/>
                <a:ext cx="26526" cy="25646"/>
              </a:xfrm>
              <a:custGeom>
                <a:avLst/>
                <a:gdLst/>
                <a:ahLst/>
                <a:cxnLst/>
                <a:rect l="l" t="t" r="r" b="b"/>
                <a:pathLst>
                  <a:path w="724" h="700" extrusionOk="0">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9"/>
              <p:cNvSpPr/>
              <p:nvPr/>
            </p:nvSpPr>
            <p:spPr>
              <a:xfrm rot="10800000" flipH="1">
                <a:off x="9413550" y="4559502"/>
                <a:ext cx="55726" cy="47299"/>
              </a:xfrm>
              <a:custGeom>
                <a:avLst/>
                <a:gdLst/>
                <a:ahLst/>
                <a:cxnLst/>
                <a:rect l="l" t="t" r="r" b="b"/>
                <a:pathLst>
                  <a:path w="1521" h="1291" extrusionOk="0">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9"/>
              <p:cNvSpPr/>
              <p:nvPr/>
            </p:nvSpPr>
            <p:spPr>
              <a:xfrm rot="10800000" flipH="1">
                <a:off x="7735370" y="4587383"/>
                <a:ext cx="24657" cy="21140"/>
              </a:xfrm>
              <a:custGeom>
                <a:avLst/>
                <a:gdLst/>
                <a:ahLst/>
                <a:cxnLst/>
                <a:rect l="l" t="t" r="r" b="b"/>
                <a:pathLst>
                  <a:path w="673" h="577" extrusionOk="0">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9"/>
              <p:cNvSpPr/>
              <p:nvPr/>
            </p:nvSpPr>
            <p:spPr>
              <a:xfrm rot="10800000" flipH="1">
                <a:off x="6388209" y="4600682"/>
                <a:ext cx="10149" cy="9233"/>
              </a:xfrm>
              <a:custGeom>
                <a:avLst/>
                <a:gdLst/>
                <a:ahLst/>
                <a:cxnLst/>
                <a:rect l="l" t="t" r="r" b="b"/>
                <a:pathLst>
                  <a:path w="277" h="252" extrusionOk="0">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9"/>
              <p:cNvSpPr/>
              <p:nvPr/>
            </p:nvSpPr>
            <p:spPr>
              <a:xfrm rot="10800000" flipH="1">
                <a:off x="8878276" y="4504985"/>
                <a:ext cx="77342" cy="105553"/>
              </a:xfrm>
              <a:custGeom>
                <a:avLst/>
                <a:gdLst/>
                <a:ahLst/>
                <a:cxnLst/>
                <a:rect l="l" t="t" r="r" b="b"/>
                <a:pathLst>
                  <a:path w="2111" h="2881" extrusionOk="0">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9"/>
              <p:cNvSpPr/>
              <p:nvPr/>
            </p:nvSpPr>
            <p:spPr>
              <a:xfrm rot="10800000" flipH="1">
                <a:off x="9221936" y="4566536"/>
                <a:ext cx="52758" cy="44734"/>
              </a:xfrm>
              <a:custGeom>
                <a:avLst/>
                <a:gdLst/>
                <a:ahLst/>
                <a:cxnLst/>
                <a:rect l="l" t="t" r="r" b="b"/>
                <a:pathLst>
                  <a:path w="1440" h="1221" extrusionOk="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9"/>
              <p:cNvSpPr/>
              <p:nvPr/>
            </p:nvSpPr>
            <p:spPr>
              <a:xfrm rot="10800000" flipH="1">
                <a:off x="8482591" y="4581374"/>
                <a:ext cx="35612" cy="30189"/>
              </a:xfrm>
              <a:custGeom>
                <a:avLst/>
                <a:gdLst/>
                <a:ahLst/>
                <a:cxnLst/>
                <a:rect l="l" t="t" r="r" b="b"/>
                <a:pathLst>
                  <a:path w="972" h="824" extrusionOk="0">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9"/>
              <p:cNvSpPr/>
              <p:nvPr/>
            </p:nvSpPr>
            <p:spPr>
              <a:xfrm rot="10800000" flipH="1">
                <a:off x="8733851" y="4577637"/>
                <a:ext cx="40814" cy="35135"/>
              </a:xfrm>
              <a:custGeom>
                <a:avLst/>
                <a:gdLst/>
                <a:ahLst/>
                <a:cxnLst/>
                <a:rect l="l" t="t" r="r" b="b"/>
                <a:pathLst>
                  <a:path w="1114" h="959" extrusionOk="0">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9"/>
              <p:cNvSpPr/>
              <p:nvPr/>
            </p:nvSpPr>
            <p:spPr>
              <a:xfrm rot="10800000" flipH="1">
                <a:off x="8116546" y="4588079"/>
                <a:ext cx="29640" cy="24950"/>
              </a:xfrm>
              <a:custGeom>
                <a:avLst/>
                <a:gdLst/>
                <a:ahLst/>
                <a:cxnLst/>
                <a:rect l="l" t="t" r="r" b="b"/>
                <a:pathLst>
                  <a:path w="809" h="681" extrusionOk="0">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9"/>
              <p:cNvSpPr/>
              <p:nvPr/>
            </p:nvSpPr>
            <p:spPr>
              <a:xfrm rot="10800000" flipH="1">
                <a:off x="9508991" y="4566243"/>
                <a:ext cx="56275" cy="48068"/>
              </a:xfrm>
              <a:custGeom>
                <a:avLst/>
                <a:gdLst/>
                <a:ahLst/>
                <a:cxnLst/>
                <a:rect l="l" t="t" r="r" b="b"/>
                <a:pathLst>
                  <a:path w="1536" h="1312" extrusionOk="0">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9"/>
              <p:cNvSpPr/>
              <p:nvPr/>
            </p:nvSpPr>
            <p:spPr>
              <a:xfrm rot="10800000" flipH="1">
                <a:off x="7830041" y="4593282"/>
                <a:ext cx="25903" cy="21726"/>
              </a:xfrm>
              <a:custGeom>
                <a:avLst/>
                <a:gdLst/>
                <a:ahLst/>
                <a:cxnLst/>
                <a:rect l="l" t="t" r="r" b="b"/>
                <a:pathLst>
                  <a:path w="707" h="593" extrusionOk="0">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9"/>
              <p:cNvSpPr/>
              <p:nvPr/>
            </p:nvSpPr>
            <p:spPr>
              <a:xfrm rot="10800000" flipH="1">
                <a:off x="8021142" y="4593318"/>
                <a:ext cx="28138" cy="23851"/>
              </a:xfrm>
              <a:custGeom>
                <a:avLst/>
                <a:gdLst/>
                <a:ahLst/>
                <a:cxnLst/>
                <a:rect l="l" t="t" r="r" b="b"/>
                <a:pathLst>
                  <a:path w="768" h="651" extrusionOk="0">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9"/>
              <p:cNvSpPr/>
              <p:nvPr/>
            </p:nvSpPr>
            <p:spPr>
              <a:xfrm rot="10800000" flipH="1">
                <a:off x="8953566" y="4576978"/>
                <a:ext cx="48068" cy="40338"/>
              </a:xfrm>
              <a:custGeom>
                <a:avLst/>
                <a:gdLst/>
                <a:ahLst/>
                <a:cxnLst/>
                <a:rect l="l" t="t" r="r" b="b"/>
                <a:pathLst>
                  <a:path w="1312" h="1101" extrusionOk="0">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9"/>
              <p:cNvSpPr/>
              <p:nvPr/>
            </p:nvSpPr>
            <p:spPr>
              <a:xfrm rot="10800000" flipH="1">
                <a:off x="7925701" y="4594784"/>
                <a:ext cx="26672" cy="23155"/>
              </a:xfrm>
              <a:custGeom>
                <a:avLst/>
                <a:gdLst/>
                <a:ahLst/>
                <a:cxnLst/>
                <a:rect l="l" t="t" r="r" b="b"/>
                <a:pathLst>
                  <a:path w="728" h="632" extrusionOk="0">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9"/>
              <p:cNvSpPr/>
              <p:nvPr/>
            </p:nvSpPr>
            <p:spPr>
              <a:xfrm rot="10800000" flipH="1">
                <a:off x="7250802" y="4604529"/>
                <a:ext cx="20151" cy="16817"/>
              </a:xfrm>
              <a:custGeom>
                <a:avLst/>
                <a:gdLst/>
                <a:ahLst/>
                <a:cxnLst/>
                <a:rect l="l" t="t" r="r" b="b"/>
                <a:pathLst>
                  <a:path w="550" h="459" extrusionOk="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9"/>
              <p:cNvSpPr/>
              <p:nvPr/>
            </p:nvSpPr>
            <p:spPr>
              <a:xfrm rot="10800000" flipH="1">
                <a:off x="5711990" y="4619477"/>
                <a:ext cx="3810" cy="2235"/>
              </a:xfrm>
              <a:custGeom>
                <a:avLst/>
                <a:gdLst/>
                <a:ahLst/>
                <a:cxnLst/>
                <a:rect l="l" t="t" r="r" b="b"/>
                <a:pathLst>
                  <a:path w="104" h="61" extrusionOk="0">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9"/>
              <p:cNvSpPr/>
              <p:nvPr/>
            </p:nvSpPr>
            <p:spPr>
              <a:xfrm rot="10800000" flipH="1">
                <a:off x="5808200" y="4617939"/>
                <a:ext cx="4506" cy="3774"/>
              </a:xfrm>
              <a:custGeom>
                <a:avLst/>
                <a:gdLst/>
                <a:ahLst/>
                <a:cxnLst/>
                <a:rect l="l" t="t" r="r" b="b"/>
                <a:pathLst>
                  <a:path w="123" h="103" extrusionOk="0">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9"/>
              <p:cNvSpPr/>
              <p:nvPr/>
            </p:nvSpPr>
            <p:spPr>
              <a:xfrm rot="10800000" flipH="1">
                <a:off x="9127265" y="4578956"/>
                <a:ext cx="52025" cy="44258"/>
              </a:xfrm>
              <a:custGeom>
                <a:avLst/>
                <a:gdLst/>
                <a:ahLst/>
                <a:cxnLst/>
                <a:rect l="l" t="t" r="r" b="b"/>
                <a:pathLst>
                  <a:path w="1420" h="1208" extrusionOk="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9"/>
              <p:cNvSpPr/>
              <p:nvPr/>
            </p:nvSpPr>
            <p:spPr>
              <a:xfrm rot="10800000" flipH="1">
                <a:off x="5616623" y="4623801"/>
                <a:ext cx="2272" cy="2381"/>
              </a:xfrm>
              <a:custGeom>
                <a:avLst/>
                <a:gdLst/>
                <a:ahLst/>
                <a:cxnLst/>
                <a:rect l="l" t="t" r="r" b="b"/>
                <a:pathLst>
                  <a:path w="62" h="65" extrusionOk="0">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9"/>
              <p:cNvSpPr/>
              <p:nvPr/>
            </p:nvSpPr>
            <p:spPr>
              <a:xfrm rot="10800000" flipH="1">
                <a:off x="5902872" y="4620906"/>
                <a:ext cx="6009" cy="5276"/>
              </a:xfrm>
              <a:custGeom>
                <a:avLst/>
                <a:gdLst/>
                <a:ahLst/>
                <a:cxnLst/>
                <a:rect l="l" t="t" r="r" b="b"/>
                <a:pathLst>
                  <a:path w="164" h="144" extrusionOk="0">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9"/>
              <p:cNvSpPr/>
              <p:nvPr/>
            </p:nvSpPr>
            <p:spPr>
              <a:xfrm rot="10800000" flipH="1">
                <a:off x="6867574" y="4612736"/>
                <a:ext cx="16743" cy="14289"/>
              </a:xfrm>
              <a:custGeom>
                <a:avLst/>
                <a:gdLst/>
                <a:ahLst/>
                <a:cxnLst/>
                <a:rect l="l" t="t" r="r" b="b"/>
                <a:pathLst>
                  <a:path w="457" h="390" extrusionOk="0">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9"/>
              <p:cNvSpPr/>
              <p:nvPr/>
            </p:nvSpPr>
            <p:spPr>
              <a:xfrm rot="10800000" flipH="1">
                <a:off x="6482147" y="4619294"/>
                <a:ext cx="10478" cy="10625"/>
              </a:xfrm>
              <a:custGeom>
                <a:avLst/>
                <a:gdLst/>
                <a:ahLst/>
                <a:cxnLst/>
                <a:rect l="l" t="t" r="r" b="b"/>
                <a:pathLst>
                  <a:path w="286" h="290" extrusionOk="0">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9"/>
              <p:cNvSpPr/>
              <p:nvPr/>
            </p:nvSpPr>
            <p:spPr>
              <a:xfrm rot="10800000" flipH="1">
                <a:off x="8389422" y="4602991"/>
                <a:ext cx="34110" cy="28760"/>
              </a:xfrm>
              <a:custGeom>
                <a:avLst/>
                <a:gdLst/>
                <a:ahLst/>
                <a:cxnLst/>
                <a:rect l="l" t="t" r="r" b="b"/>
                <a:pathLst>
                  <a:path w="931" h="785" extrusionOk="0">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9"/>
              <p:cNvSpPr/>
              <p:nvPr/>
            </p:nvSpPr>
            <p:spPr>
              <a:xfrm rot="10800000" flipH="1">
                <a:off x="8566858" y="4600060"/>
                <a:ext cx="37847" cy="32241"/>
              </a:xfrm>
              <a:custGeom>
                <a:avLst/>
                <a:gdLst/>
                <a:ahLst/>
                <a:cxnLst/>
                <a:rect l="l" t="t" r="r" b="b"/>
                <a:pathLst>
                  <a:path w="1033" h="880" extrusionOk="0">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9"/>
              <p:cNvSpPr/>
              <p:nvPr/>
            </p:nvSpPr>
            <p:spPr>
              <a:xfrm rot="10800000" flipH="1">
                <a:off x="5521182" y="4632850"/>
                <a:ext cx="2272" cy="1356"/>
              </a:xfrm>
              <a:custGeom>
                <a:avLst/>
                <a:gdLst/>
                <a:ahLst/>
                <a:cxnLst/>
                <a:rect l="l" t="t" r="r" b="b"/>
                <a:pathLst>
                  <a:path w="62" h="37" extrusionOk="0">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9"/>
              <p:cNvSpPr/>
              <p:nvPr/>
            </p:nvSpPr>
            <p:spPr>
              <a:xfrm rot="10800000" flipH="1">
                <a:off x="5999045" y="4629736"/>
                <a:ext cx="6631" cy="4690"/>
              </a:xfrm>
              <a:custGeom>
                <a:avLst/>
                <a:gdLst/>
                <a:ahLst/>
                <a:cxnLst/>
                <a:rect l="l" t="t" r="r" b="b"/>
                <a:pathLst>
                  <a:path w="181" h="128" extrusionOk="0">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9"/>
              <p:cNvSpPr/>
              <p:nvPr/>
            </p:nvSpPr>
            <p:spPr>
              <a:xfrm rot="10800000" flipH="1">
                <a:off x="7347305" y="4621859"/>
                <a:ext cx="18685" cy="17952"/>
              </a:xfrm>
              <a:custGeom>
                <a:avLst/>
                <a:gdLst/>
                <a:ahLst/>
                <a:cxnLst/>
                <a:rect l="l" t="t" r="r" b="b"/>
                <a:pathLst>
                  <a:path w="510" h="490" extrusionOk="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9"/>
              <p:cNvSpPr/>
              <p:nvPr/>
            </p:nvSpPr>
            <p:spPr>
              <a:xfrm rot="10800000" flipH="1">
                <a:off x="9034059" y="4597385"/>
                <a:ext cx="49790" cy="42976"/>
              </a:xfrm>
              <a:custGeom>
                <a:avLst/>
                <a:gdLst/>
                <a:ahLst/>
                <a:cxnLst/>
                <a:rect l="l" t="t" r="r" b="b"/>
                <a:pathLst>
                  <a:path w="1359" h="1173" extrusionOk="0">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9"/>
              <p:cNvSpPr/>
              <p:nvPr/>
            </p:nvSpPr>
            <p:spPr>
              <a:xfrm rot="10800000" flipH="1">
                <a:off x="8644163" y="4610428"/>
                <a:ext cx="40045" cy="33670"/>
              </a:xfrm>
              <a:custGeom>
                <a:avLst/>
                <a:gdLst/>
                <a:ahLst/>
                <a:cxnLst/>
                <a:rect l="l" t="t" r="r" b="b"/>
                <a:pathLst>
                  <a:path w="1093" h="919" extrusionOk="0">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9"/>
              <p:cNvSpPr/>
              <p:nvPr/>
            </p:nvSpPr>
            <p:spPr>
              <a:xfrm rot="10800000" flipH="1">
                <a:off x="6093753" y="4638785"/>
                <a:ext cx="8060" cy="7584"/>
              </a:xfrm>
              <a:custGeom>
                <a:avLst/>
                <a:gdLst/>
                <a:ahLst/>
                <a:cxnLst/>
                <a:rect l="l" t="t" r="r" b="b"/>
                <a:pathLst>
                  <a:path w="220" h="207" extrusionOk="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9"/>
              <p:cNvSpPr/>
              <p:nvPr/>
            </p:nvSpPr>
            <p:spPr>
              <a:xfrm rot="10800000" flipH="1">
                <a:off x="5426511" y="4647029"/>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9"/>
              <p:cNvSpPr/>
              <p:nvPr/>
            </p:nvSpPr>
            <p:spPr>
              <a:xfrm rot="10800000" flipH="1">
                <a:off x="8862595" y="4607570"/>
                <a:ext cx="47555" cy="40265"/>
              </a:xfrm>
              <a:custGeom>
                <a:avLst/>
                <a:gdLst/>
                <a:ahLst/>
                <a:cxnLst/>
                <a:rect l="l" t="t" r="r" b="b"/>
                <a:pathLst>
                  <a:path w="1298" h="1099" extrusionOk="0">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9"/>
              <p:cNvSpPr/>
              <p:nvPr/>
            </p:nvSpPr>
            <p:spPr>
              <a:xfrm rot="10800000" flipH="1">
                <a:off x="8712968" y="4612700"/>
                <a:ext cx="41584" cy="35758"/>
              </a:xfrm>
              <a:custGeom>
                <a:avLst/>
                <a:gdLst/>
                <a:ahLst/>
                <a:cxnLst/>
                <a:rect l="l" t="t" r="r" b="b"/>
                <a:pathLst>
                  <a:path w="1135" h="976" extrusionOk="0">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9"/>
              <p:cNvSpPr/>
              <p:nvPr/>
            </p:nvSpPr>
            <p:spPr>
              <a:xfrm rot="10800000" flipH="1">
                <a:off x="6958801" y="4634316"/>
                <a:ext cx="16927" cy="14215"/>
              </a:xfrm>
              <a:custGeom>
                <a:avLst/>
                <a:gdLst/>
                <a:ahLst/>
                <a:cxnLst/>
                <a:rect l="l" t="t" r="r" b="b"/>
                <a:pathLst>
                  <a:path w="462" h="388" extrusionOk="0">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9"/>
              <p:cNvSpPr/>
              <p:nvPr/>
            </p:nvSpPr>
            <p:spPr>
              <a:xfrm rot="10800000" flipH="1">
                <a:off x="8295484" y="4620906"/>
                <a:ext cx="32607" cy="27991"/>
              </a:xfrm>
              <a:custGeom>
                <a:avLst/>
                <a:gdLst/>
                <a:ahLst/>
                <a:cxnLst/>
                <a:rect l="l" t="t" r="r" b="b"/>
                <a:pathLst>
                  <a:path w="890" h="764" extrusionOk="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9"/>
              <p:cNvSpPr/>
              <p:nvPr/>
            </p:nvSpPr>
            <p:spPr>
              <a:xfrm rot="10800000" flipH="1">
                <a:off x="6573118" y="4638822"/>
                <a:ext cx="16414" cy="11944"/>
              </a:xfrm>
              <a:custGeom>
                <a:avLst/>
                <a:gdLst/>
                <a:ahLst/>
                <a:cxnLst/>
                <a:rect l="l" t="t" r="r" b="b"/>
                <a:pathLst>
                  <a:path w="448" h="326" extrusionOk="0">
                    <a:moveTo>
                      <a:pt x="224" y="0"/>
                    </a:moveTo>
                    <a:cubicBezTo>
                      <a:pt x="0" y="0"/>
                      <a:pt x="21" y="326"/>
                      <a:pt x="244" y="326"/>
                    </a:cubicBezTo>
                    <a:cubicBezTo>
                      <a:pt x="448" y="305"/>
                      <a:pt x="428"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9"/>
              <p:cNvSpPr/>
              <p:nvPr/>
            </p:nvSpPr>
            <p:spPr>
              <a:xfrm rot="10800000" flipH="1">
                <a:off x="7439668" y="4635818"/>
                <a:ext cx="22129" cy="18685"/>
              </a:xfrm>
              <a:custGeom>
                <a:avLst/>
                <a:gdLst/>
                <a:ahLst/>
                <a:cxnLst/>
                <a:rect l="l" t="t" r="r" b="b"/>
                <a:pathLst>
                  <a:path w="604" h="510" extrusionOk="0">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9"/>
              <p:cNvSpPr/>
              <p:nvPr/>
            </p:nvSpPr>
            <p:spPr>
              <a:xfrm rot="10800000" flipH="1">
                <a:off x="8474934" y="4626842"/>
                <a:ext cx="35831" cy="30812"/>
              </a:xfrm>
              <a:custGeom>
                <a:avLst/>
                <a:gdLst/>
                <a:ahLst/>
                <a:cxnLst/>
                <a:rect l="l" t="t" r="r" b="b"/>
                <a:pathLst>
                  <a:path w="978" h="841" extrusionOk="0">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9"/>
              <p:cNvSpPr/>
              <p:nvPr/>
            </p:nvSpPr>
            <p:spPr>
              <a:xfrm rot="10800000" flipH="1">
                <a:off x="6188424" y="4652964"/>
                <a:ext cx="9709" cy="8317"/>
              </a:xfrm>
              <a:custGeom>
                <a:avLst/>
                <a:gdLst/>
                <a:ahLst/>
                <a:cxnLst/>
                <a:rect l="l" t="t" r="r" b="b"/>
                <a:pathLst>
                  <a:path w="265" h="227" extrusionOk="0">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9"/>
              <p:cNvSpPr/>
              <p:nvPr/>
            </p:nvSpPr>
            <p:spPr>
              <a:xfrm rot="10800000" flipH="1">
                <a:off x="8940890" y="4620467"/>
                <a:ext cx="48838" cy="41584"/>
              </a:xfrm>
              <a:custGeom>
                <a:avLst/>
                <a:gdLst/>
                <a:ahLst/>
                <a:cxnLst/>
                <a:rect l="l" t="t" r="r" b="b"/>
                <a:pathLst>
                  <a:path w="1333" h="1135" extrusionOk="0">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9"/>
              <p:cNvSpPr/>
              <p:nvPr/>
            </p:nvSpPr>
            <p:spPr>
              <a:xfrm rot="10800000" flipH="1">
                <a:off x="8201325" y="4635818"/>
                <a:ext cx="31362" cy="26929"/>
              </a:xfrm>
              <a:custGeom>
                <a:avLst/>
                <a:gdLst/>
                <a:ahLst/>
                <a:cxnLst/>
                <a:rect l="l" t="t" r="r" b="b"/>
                <a:pathLst>
                  <a:path w="856" h="735" extrusionOk="0">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9"/>
              <p:cNvSpPr/>
              <p:nvPr/>
            </p:nvSpPr>
            <p:spPr>
              <a:xfrm rot="10800000" flipH="1">
                <a:off x="7536684" y="4648128"/>
                <a:ext cx="20920" cy="19638"/>
              </a:xfrm>
              <a:custGeom>
                <a:avLst/>
                <a:gdLst/>
                <a:ahLst/>
                <a:cxnLst/>
                <a:rect l="l" t="t" r="r" b="b"/>
                <a:pathLst>
                  <a:path w="571" h="536" extrusionOk="0">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9"/>
              <p:cNvSpPr/>
              <p:nvPr/>
            </p:nvSpPr>
            <p:spPr>
              <a:xfrm rot="10800000" flipH="1">
                <a:off x="7052483" y="4653734"/>
                <a:ext cx="17916" cy="15681"/>
              </a:xfrm>
              <a:custGeom>
                <a:avLst/>
                <a:gdLst/>
                <a:ahLst/>
                <a:cxnLst/>
                <a:rect l="l" t="t" r="r" b="b"/>
                <a:pathLst>
                  <a:path w="489" h="428" extrusionOk="0">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9"/>
              <p:cNvSpPr/>
              <p:nvPr/>
            </p:nvSpPr>
            <p:spPr>
              <a:xfrm rot="10800000" flipH="1">
                <a:off x="6666544" y="4660402"/>
                <a:ext cx="17439" cy="12017"/>
              </a:xfrm>
              <a:custGeom>
                <a:avLst/>
                <a:gdLst/>
                <a:ahLst/>
                <a:cxnLst/>
                <a:rect l="l" t="t" r="r" b="b"/>
                <a:pathLst>
                  <a:path w="476" h="328" extrusionOk="0">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9"/>
              <p:cNvSpPr/>
              <p:nvPr/>
            </p:nvSpPr>
            <p:spPr>
              <a:xfrm rot="10800000" flipH="1">
                <a:off x="8106654" y="4647762"/>
                <a:ext cx="29860" cy="26159"/>
              </a:xfrm>
              <a:custGeom>
                <a:avLst/>
                <a:gdLst/>
                <a:ahLst/>
                <a:cxnLst/>
                <a:rect l="l" t="t" r="r" b="b"/>
                <a:pathLst>
                  <a:path w="815" h="714" extrusionOk="0">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9"/>
              <p:cNvSpPr/>
              <p:nvPr/>
            </p:nvSpPr>
            <p:spPr>
              <a:xfrm rot="10800000" flipH="1">
                <a:off x="8546487" y="4640947"/>
                <a:ext cx="44038" cy="32974"/>
              </a:xfrm>
              <a:custGeom>
                <a:avLst/>
                <a:gdLst/>
                <a:ahLst/>
                <a:cxnLst/>
                <a:rect l="l" t="t" r="r" b="b"/>
                <a:pathLst>
                  <a:path w="1202" h="900" extrusionOk="0">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9"/>
              <p:cNvSpPr/>
              <p:nvPr/>
            </p:nvSpPr>
            <p:spPr>
              <a:xfrm rot="10800000" flipH="1">
                <a:off x="7629707" y="4655932"/>
                <a:ext cx="24437" cy="20444"/>
              </a:xfrm>
              <a:custGeom>
                <a:avLst/>
                <a:gdLst/>
                <a:ahLst/>
                <a:cxnLst/>
                <a:rect l="l" t="t" r="r" b="b"/>
                <a:pathLst>
                  <a:path w="667" h="558" extrusionOk="0">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9"/>
              <p:cNvSpPr/>
              <p:nvPr/>
            </p:nvSpPr>
            <p:spPr>
              <a:xfrm rot="10800000" flipH="1">
                <a:off x="9213766" y="4632154"/>
                <a:ext cx="54224" cy="46237"/>
              </a:xfrm>
              <a:custGeom>
                <a:avLst/>
                <a:gdLst/>
                <a:ahLst/>
                <a:cxnLst/>
                <a:rect l="l" t="t" r="r" b="b"/>
                <a:pathLst>
                  <a:path w="1480" h="1262" extrusionOk="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9"/>
              <p:cNvSpPr/>
              <p:nvPr/>
            </p:nvSpPr>
            <p:spPr>
              <a:xfrm rot="10800000" flipH="1">
                <a:off x="6282363" y="4669378"/>
                <a:ext cx="9709" cy="9123"/>
              </a:xfrm>
              <a:custGeom>
                <a:avLst/>
                <a:gdLst/>
                <a:ahLst/>
                <a:cxnLst/>
                <a:rect l="l" t="t" r="r" b="b"/>
                <a:pathLst>
                  <a:path w="265" h="249" extrusionOk="0">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9"/>
              <p:cNvSpPr/>
              <p:nvPr/>
            </p:nvSpPr>
            <p:spPr>
              <a:xfrm rot="10800000" flipH="1">
                <a:off x="9309170" y="4632154"/>
                <a:ext cx="55762" cy="46969"/>
              </a:xfrm>
              <a:custGeom>
                <a:avLst/>
                <a:gdLst/>
                <a:ahLst/>
                <a:cxnLst/>
                <a:rect l="l" t="t" r="r" b="b"/>
                <a:pathLst>
                  <a:path w="1522" h="1282" extrusionOk="0">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9"/>
              <p:cNvSpPr/>
              <p:nvPr/>
            </p:nvSpPr>
            <p:spPr>
              <a:xfrm rot="10800000" flipH="1">
                <a:off x="8381985" y="4650693"/>
                <a:ext cx="34842" cy="29823"/>
              </a:xfrm>
              <a:custGeom>
                <a:avLst/>
                <a:gdLst/>
                <a:ahLst/>
                <a:cxnLst/>
                <a:rect l="l" t="t" r="r" b="b"/>
                <a:pathLst>
                  <a:path w="951" h="814" extrusionOk="0">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9"/>
              <p:cNvSpPr/>
              <p:nvPr/>
            </p:nvSpPr>
            <p:spPr>
              <a:xfrm rot="10800000" flipH="1">
                <a:off x="8011213" y="4656371"/>
                <a:ext cx="29640" cy="24987"/>
              </a:xfrm>
              <a:custGeom>
                <a:avLst/>
                <a:gdLst/>
                <a:ahLst/>
                <a:cxnLst/>
                <a:rect l="l" t="t" r="r" b="b"/>
                <a:pathLst>
                  <a:path w="809" h="682" extrusionOk="0">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9"/>
              <p:cNvSpPr/>
              <p:nvPr/>
            </p:nvSpPr>
            <p:spPr>
              <a:xfrm rot="10800000" flipH="1">
                <a:off x="8773127" y="4575183"/>
                <a:ext cx="78844" cy="106175"/>
              </a:xfrm>
              <a:custGeom>
                <a:avLst/>
                <a:gdLst/>
                <a:ahLst/>
                <a:cxnLst/>
                <a:rect l="l" t="t" r="r" b="b"/>
                <a:pathLst>
                  <a:path w="2152" h="2898" extrusionOk="0">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9"/>
              <p:cNvSpPr/>
              <p:nvPr/>
            </p:nvSpPr>
            <p:spPr>
              <a:xfrm rot="10800000" flipH="1">
                <a:off x="8628006" y="4647029"/>
                <a:ext cx="41547" cy="35099"/>
              </a:xfrm>
              <a:custGeom>
                <a:avLst/>
                <a:gdLst/>
                <a:ahLst/>
                <a:cxnLst/>
                <a:rect l="l" t="t" r="r" b="b"/>
                <a:pathLst>
                  <a:path w="1134" h="958" extrusionOk="0">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9"/>
              <p:cNvSpPr/>
              <p:nvPr/>
            </p:nvSpPr>
            <p:spPr>
              <a:xfrm rot="10800000" flipH="1">
                <a:off x="7725148" y="4661134"/>
                <a:ext cx="25170" cy="21726"/>
              </a:xfrm>
              <a:custGeom>
                <a:avLst/>
                <a:gdLst/>
                <a:ahLst/>
                <a:cxnLst/>
                <a:rect l="l" t="t" r="r" b="b"/>
                <a:pathLst>
                  <a:path w="687" h="593" extrusionOk="0">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9"/>
              <p:cNvSpPr/>
              <p:nvPr/>
            </p:nvSpPr>
            <p:spPr>
              <a:xfrm rot="10800000" flipH="1">
                <a:off x="9118325" y="4638822"/>
                <a:ext cx="52758" cy="44771"/>
              </a:xfrm>
              <a:custGeom>
                <a:avLst/>
                <a:gdLst/>
                <a:ahLst/>
                <a:cxnLst/>
                <a:rect l="l" t="t" r="r" b="b"/>
                <a:pathLst>
                  <a:path w="1440" h="1222" extrusionOk="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9"/>
              <p:cNvSpPr/>
              <p:nvPr/>
            </p:nvSpPr>
            <p:spPr>
              <a:xfrm rot="10800000" flipH="1">
                <a:off x="7823739" y="4661904"/>
                <a:ext cx="23888" cy="23008"/>
              </a:xfrm>
              <a:custGeom>
                <a:avLst/>
                <a:gdLst/>
                <a:ahLst/>
                <a:cxnLst/>
                <a:rect l="l" t="t" r="r" b="b"/>
                <a:pathLst>
                  <a:path w="652" h="628" extrusionOk="0">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9"/>
              <p:cNvSpPr/>
              <p:nvPr/>
            </p:nvSpPr>
            <p:spPr>
              <a:xfrm rot="10800000" flipH="1">
                <a:off x="7915809" y="4661171"/>
                <a:ext cx="28357" cy="23888"/>
              </a:xfrm>
              <a:custGeom>
                <a:avLst/>
                <a:gdLst/>
                <a:ahLst/>
                <a:cxnLst/>
                <a:rect l="l" t="t" r="r" b="b"/>
                <a:pathLst>
                  <a:path w="774" h="652" extrusionOk="0">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9"/>
              <p:cNvSpPr/>
              <p:nvPr/>
            </p:nvSpPr>
            <p:spPr>
              <a:xfrm rot="10800000" flipH="1">
                <a:off x="9404611" y="4639298"/>
                <a:ext cx="56495" cy="48032"/>
              </a:xfrm>
              <a:custGeom>
                <a:avLst/>
                <a:gdLst/>
                <a:ahLst/>
                <a:cxnLst/>
                <a:rect l="l" t="t" r="r" b="b"/>
                <a:pathLst>
                  <a:path w="1542" h="1311" extrusionOk="0">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9"/>
              <p:cNvSpPr/>
              <p:nvPr/>
            </p:nvSpPr>
            <p:spPr>
              <a:xfrm rot="10800000" flipH="1">
                <a:off x="8848453" y="4647798"/>
                <a:ext cx="48288" cy="41034"/>
              </a:xfrm>
              <a:custGeom>
                <a:avLst/>
                <a:gdLst/>
                <a:ahLst/>
                <a:cxnLst/>
                <a:rect l="l" t="t" r="r" b="b"/>
                <a:pathLst>
                  <a:path w="1318" h="1120" extrusionOk="0">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9"/>
              <p:cNvSpPr/>
              <p:nvPr/>
            </p:nvSpPr>
            <p:spPr>
              <a:xfrm rot="10800000" flipH="1">
                <a:off x="7145652" y="4672382"/>
                <a:ext cx="19455" cy="16817"/>
              </a:xfrm>
              <a:custGeom>
                <a:avLst/>
                <a:gdLst/>
                <a:ahLst/>
                <a:cxnLst/>
                <a:rect l="l" t="t" r="r" b="b"/>
                <a:pathLst>
                  <a:path w="531" h="459" extrusionOk="0">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9"/>
              <p:cNvSpPr/>
              <p:nvPr/>
            </p:nvSpPr>
            <p:spPr>
              <a:xfrm rot="10800000" flipH="1">
                <a:off x="5606181" y="4688576"/>
                <a:ext cx="3737" cy="3224"/>
              </a:xfrm>
              <a:custGeom>
                <a:avLst/>
                <a:gdLst/>
                <a:ahLst/>
                <a:cxnLst/>
                <a:rect l="l" t="t" r="r" b="b"/>
                <a:pathLst>
                  <a:path w="102" h="88" extrusionOk="0">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9"/>
              <p:cNvSpPr/>
              <p:nvPr/>
            </p:nvSpPr>
            <p:spPr>
              <a:xfrm rot="10800000" flipH="1">
                <a:off x="5701549" y="4688283"/>
                <a:ext cx="4726" cy="3517"/>
              </a:xfrm>
              <a:custGeom>
                <a:avLst/>
                <a:gdLst/>
                <a:ahLst/>
                <a:cxnLst/>
                <a:rect l="l" t="t" r="r" b="b"/>
                <a:pathLst>
                  <a:path w="129" h="96" extrusionOk="0">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9"/>
              <p:cNvSpPr/>
              <p:nvPr/>
            </p:nvSpPr>
            <p:spPr>
              <a:xfrm rot="10800000" flipH="1">
                <a:off x="6761728" y="4681322"/>
                <a:ext cx="14215" cy="13446"/>
              </a:xfrm>
              <a:custGeom>
                <a:avLst/>
                <a:gdLst/>
                <a:ahLst/>
                <a:cxnLst/>
                <a:rect l="l" t="t" r="r" b="b"/>
                <a:pathLst>
                  <a:path w="388" h="367" extrusionOk="0">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9"/>
              <p:cNvSpPr/>
              <p:nvPr/>
            </p:nvSpPr>
            <p:spPr>
              <a:xfrm rot="10800000" flipH="1">
                <a:off x="5796293" y="4690261"/>
                <a:ext cx="6741" cy="5239"/>
              </a:xfrm>
              <a:custGeom>
                <a:avLst/>
                <a:gdLst/>
                <a:ahLst/>
                <a:cxnLst/>
                <a:rect l="l" t="t" r="r" b="b"/>
                <a:pathLst>
                  <a:path w="184" h="143" extrusionOk="0">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9"/>
              <p:cNvSpPr/>
              <p:nvPr/>
            </p:nvSpPr>
            <p:spPr>
              <a:xfrm rot="10800000" flipH="1">
                <a:off x="9022885" y="4651499"/>
                <a:ext cx="52025" cy="44038"/>
              </a:xfrm>
              <a:custGeom>
                <a:avLst/>
                <a:gdLst/>
                <a:ahLst/>
                <a:cxnLst/>
                <a:rect l="l" t="t" r="r" b="b"/>
                <a:pathLst>
                  <a:path w="1420" h="1202" extrusionOk="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9"/>
              <p:cNvSpPr/>
              <p:nvPr/>
            </p:nvSpPr>
            <p:spPr>
              <a:xfrm rot="10800000" flipH="1">
                <a:off x="5510741" y="4693998"/>
                <a:ext cx="2272" cy="2272"/>
              </a:xfrm>
              <a:custGeom>
                <a:avLst/>
                <a:gdLst/>
                <a:ahLst/>
                <a:cxnLst/>
                <a:rect l="l" t="t" r="r" b="b"/>
                <a:pathLst>
                  <a:path w="62" h="62" extrusionOk="0">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9"/>
              <p:cNvSpPr/>
              <p:nvPr/>
            </p:nvSpPr>
            <p:spPr>
              <a:xfrm rot="10800000" flipH="1">
                <a:off x="6376301" y="4687477"/>
                <a:ext cx="10478" cy="11028"/>
              </a:xfrm>
              <a:custGeom>
                <a:avLst/>
                <a:gdLst/>
                <a:ahLst/>
                <a:cxnLst/>
                <a:rect l="l" t="t" r="r" b="b"/>
                <a:pathLst>
                  <a:path w="286" h="301" extrusionOk="0">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9"/>
              <p:cNvSpPr/>
              <p:nvPr/>
            </p:nvSpPr>
            <p:spPr>
              <a:xfrm rot="10800000" flipH="1">
                <a:off x="8288779" y="4671576"/>
                <a:ext cx="33377" cy="28614"/>
              </a:xfrm>
              <a:custGeom>
                <a:avLst/>
                <a:gdLst/>
                <a:ahLst/>
                <a:cxnLst/>
                <a:rect l="l" t="t" r="r" b="b"/>
                <a:pathLst>
                  <a:path w="911" h="781" extrusionOk="0">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9"/>
              <p:cNvSpPr/>
              <p:nvPr/>
            </p:nvSpPr>
            <p:spPr>
              <a:xfrm rot="10800000" flipH="1">
                <a:off x="8461745" y="4670074"/>
                <a:ext cx="37077" cy="31545"/>
              </a:xfrm>
              <a:custGeom>
                <a:avLst/>
                <a:gdLst/>
                <a:ahLst/>
                <a:cxnLst/>
                <a:rect l="l" t="t" r="r" b="b"/>
                <a:pathLst>
                  <a:path w="1012" h="861" extrusionOk="0">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9"/>
              <p:cNvSpPr/>
              <p:nvPr/>
            </p:nvSpPr>
            <p:spPr>
              <a:xfrm rot="10800000" flipH="1">
                <a:off x="9499282" y="4653477"/>
                <a:ext cx="57228" cy="48765"/>
              </a:xfrm>
              <a:custGeom>
                <a:avLst/>
                <a:gdLst/>
                <a:ahLst/>
                <a:cxnLst/>
                <a:rect l="l" t="t" r="r" b="b"/>
                <a:pathLst>
                  <a:path w="1562" h="1331" extrusionOk="0">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9"/>
              <p:cNvSpPr/>
              <p:nvPr/>
            </p:nvSpPr>
            <p:spPr>
              <a:xfrm rot="10800000" flipH="1">
                <a:off x="5892430" y="4697699"/>
                <a:ext cx="6778" cy="6009"/>
              </a:xfrm>
              <a:custGeom>
                <a:avLst/>
                <a:gdLst/>
                <a:ahLst/>
                <a:cxnLst/>
                <a:rect l="l" t="t" r="r" b="b"/>
                <a:pathLst>
                  <a:path w="185" h="164" extrusionOk="0">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9"/>
              <p:cNvSpPr/>
              <p:nvPr/>
            </p:nvSpPr>
            <p:spPr>
              <a:xfrm rot="10800000" flipH="1">
                <a:off x="5415300" y="4703670"/>
                <a:ext cx="1539" cy="1539"/>
              </a:xfrm>
              <a:custGeom>
                <a:avLst/>
                <a:gdLst/>
                <a:ahLst/>
                <a:cxnLst/>
                <a:rect l="l" t="t" r="r" b="b"/>
                <a:pathLst>
                  <a:path w="42" h="42" extrusionOk="0">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9"/>
              <p:cNvSpPr/>
              <p:nvPr/>
            </p:nvSpPr>
            <p:spPr>
              <a:xfrm rot="10800000" flipH="1">
                <a:off x="7239591" y="4688759"/>
                <a:ext cx="20920" cy="17916"/>
              </a:xfrm>
              <a:custGeom>
                <a:avLst/>
                <a:gdLst/>
                <a:ahLst/>
                <a:cxnLst/>
                <a:rect l="l" t="t" r="r" b="b"/>
                <a:pathLst>
                  <a:path w="571" h="489" extrusionOk="0">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9"/>
              <p:cNvSpPr/>
              <p:nvPr/>
            </p:nvSpPr>
            <p:spPr>
              <a:xfrm rot="10800000" flipH="1">
                <a:off x="8928946" y="4668975"/>
                <a:ext cx="50523" cy="42976"/>
              </a:xfrm>
              <a:custGeom>
                <a:avLst/>
                <a:gdLst/>
                <a:ahLst/>
                <a:cxnLst/>
                <a:rect l="l" t="t" r="r" b="b"/>
                <a:pathLst>
                  <a:path w="1379" h="1173" extrusionOk="0">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9"/>
              <p:cNvSpPr/>
              <p:nvPr/>
            </p:nvSpPr>
            <p:spPr>
              <a:xfrm rot="10800000" flipH="1">
                <a:off x="8538537" y="4679819"/>
                <a:ext cx="40045" cy="34036"/>
              </a:xfrm>
              <a:custGeom>
                <a:avLst/>
                <a:gdLst/>
                <a:ahLst/>
                <a:cxnLst/>
                <a:rect l="l" t="t" r="r" b="b"/>
                <a:pathLst>
                  <a:path w="1093" h="929" extrusionOk="0">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9"/>
              <p:cNvSpPr/>
              <p:nvPr/>
            </p:nvSpPr>
            <p:spPr>
              <a:xfrm rot="10800000" flipH="1">
                <a:off x="5987028" y="4709935"/>
                <a:ext cx="8500" cy="5715"/>
              </a:xfrm>
              <a:custGeom>
                <a:avLst/>
                <a:gdLst/>
                <a:ahLst/>
                <a:cxnLst/>
                <a:rect l="l" t="t" r="r" b="b"/>
                <a:pathLst>
                  <a:path w="232" h="156" extrusionOk="0">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9"/>
              <p:cNvSpPr/>
              <p:nvPr/>
            </p:nvSpPr>
            <p:spPr>
              <a:xfrm rot="10800000" flipH="1">
                <a:off x="6854934" y="4702168"/>
                <a:ext cx="14911" cy="14325"/>
              </a:xfrm>
              <a:custGeom>
                <a:avLst/>
                <a:gdLst/>
                <a:ahLst/>
                <a:cxnLst/>
                <a:rect l="l" t="t" r="r" b="b"/>
                <a:pathLst>
                  <a:path w="407" h="391" extrusionOk="0">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9"/>
              <p:cNvSpPr/>
              <p:nvPr/>
            </p:nvSpPr>
            <p:spPr>
              <a:xfrm rot="10800000" flipH="1">
                <a:off x="5320629" y="4717080"/>
                <a:ext cx="37" cy="37"/>
              </a:xfrm>
              <a:custGeom>
                <a:avLst/>
                <a:gdLst/>
                <a:ahLst/>
                <a:cxnLst/>
                <a:rect l="l" t="t" r="r" b="b"/>
                <a:pathLst>
                  <a:path w="1" h="1" extrusionOk="0">
                    <a:moveTo>
                      <a:pt x="1" y="0"/>
                    </a:move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9"/>
              <p:cNvSpPr/>
              <p:nvPr/>
            </p:nvSpPr>
            <p:spPr>
              <a:xfrm rot="10800000" flipH="1">
                <a:off x="8194108" y="4689455"/>
                <a:ext cx="33340" cy="27881"/>
              </a:xfrm>
              <a:custGeom>
                <a:avLst/>
                <a:gdLst/>
                <a:ahLst/>
                <a:cxnLst/>
                <a:rect l="l" t="t" r="r" b="b"/>
                <a:pathLst>
                  <a:path w="910" h="761" extrusionOk="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9"/>
              <p:cNvSpPr/>
              <p:nvPr/>
            </p:nvSpPr>
            <p:spPr>
              <a:xfrm rot="10800000" flipH="1">
                <a:off x="8758252" y="4678720"/>
                <a:ext cx="46603" cy="39972"/>
              </a:xfrm>
              <a:custGeom>
                <a:avLst/>
                <a:gdLst/>
                <a:ahLst/>
                <a:cxnLst/>
                <a:rect l="l" t="t" r="r" b="b"/>
                <a:pathLst>
                  <a:path w="1272" h="1091" extrusionOk="0">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9"/>
              <p:cNvSpPr/>
              <p:nvPr/>
            </p:nvSpPr>
            <p:spPr>
              <a:xfrm rot="10800000" flipH="1">
                <a:off x="8607818" y="4682787"/>
                <a:ext cx="41620" cy="36125"/>
              </a:xfrm>
              <a:custGeom>
                <a:avLst/>
                <a:gdLst/>
                <a:ahLst/>
                <a:cxnLst/>
                <a:rect l="l" t="t" r="r" b="b"/>
                <a:pathLst>
                  <a:path w="1136" h="986" extrusionOk="0">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9"/>
              <p:cNvSpPr/>
              <p:nvPr/>
            </p:nvSpPr>
            <p:spPr>
              <a:xfrm rot="10800000" flipH="1">
                <a:off x="6469471" y="4708323"/>
                <a:ext cx="11980" cy="11028"/>
              </a:xfrm>
              <a:custGeom>
                <a:avLst/>
                <a:gdLst/>
                <a:ahLst/>
                <a:cxnLst/>
                <a:rect l="l" t="t" r="r" b="b"/>
                <a:pathLst>
                  <a:path w="327" h="301" extrusionOk="0">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9"/>
              <p:cNvSpPr/>
              <p:nvPr/>
            </p:nvSpPr>
            <p:spPr>
              <a:xfrm rot="10800000" flipH="1">
                <a:off x="7333529" y="4703670"/>
                <a:ext cx="22422" cy="18612"/>
              </a:xfrm>
              <a:custGeom>
                <a:avLst/>
                <a:gdLst/>
                <a:ahLst/>
                <a:cxnLst/>
                <a:rect l="l" t="t" r="r" b="b"/>
                <a:pathLst>
                  <a:path w="612" h="508" extrusionOk="0">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9"/>
              <p:cNvSpPr/>
              <p:nvPr/>
            </p:nvSpPr>
            <p:spPr>
              <a:xfrm rot="10800000" flipH="1">
                <a:off x="8364325" y="4696160"/>
                <a:ext cx="41803" cy="30666"/>
              </a:xfrm>
              <a:custGeom>
                <a:avLst/>
                <a:gdLst/>
                <a:ahLst/>
                <a:cxnLst/>
                <a:rect l="l" t="t" r="r" b="b"/>
                <a:pathLst>
                  <a:path w="1141" h="837" extrusionOk="0">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9"/>
              <p:cNvSpPr/>
              <p:nvPr/>
            </p:nvSpPr>
            <p:spPr>
              <a:xfrm rot="10800000" flipH="1">
                <a:off x="6082542" y="4721586"/>
                <a:ext cx="9013" cy="8207"/>
              </a:xfrm>
              <a:custGeom>
                <a:avLst/>
                <a:gdLst/>
                <a:ahLst/>
                <a:cxnLst/>
                <a:rect l="l" t="t" r="r" b="b"/>
                <a:pathLst>
                  <a:path w="246" h="224" extrusionOk="0">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9"/>
              <p:cNvSpPr/>
              <p:nvPr/>
            </p:nvSpPr>
            <p:spPr>
              <a:xfrm rot="10800000" flipH="1">
                <a:off x="8095699" y="4704403"/>
                <a:ext cx="36088" cy="26892"/>
              </a:xfrm>
              <a:custGeom>
                <a:avLst/>
                <a:gdLst/>
                <a:ahLst/>
                <a:cxnLst/>
                <a:rect l="l" t="t" r="r" b="b"/>
                <a:pathLst>
                  <a:path w="985" h="734" extrusionOk="0">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9"/>
              <p:cNvSpPr/>
              <p:nvPr/>
            </p:nvSpPr>
            <p:spPr>
              <a:xfrm rot="10800000" flipH="1">
                <a:off x="8836510" y="4692056"/>
                <a:ext cx="48838" cy="41547"/>
              </a:xfrm>
              <a:custGeom>
                <a:avLst/>
                <a:gdLst/>
                <a:ahLst/>
                <a:cxnLst/>
                <a:rect l="l" t="t" r="r" b="b"/>
                <a:pathLst>
                  <a:path w="1333" h="1134" extrusionOk="0">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9"/>
              <p:cNvSpPr/>
              <p:nvPr/>
            </p:nvSpPr>
            <p:spPr>
              <a:xfrm rot="10800000" flipH="1">
                <a:off x="7428970" y="4714552"/>
                <a:ext cx="23155" cy="19821"/>
              </a:xfrm>
              <a:custGeom>
                <a:avLst/>
                <a:gdLst/>
                <a:ahLst/>
                <a:cxnLst/>
                <a:rect l="l" t="t" r="r" b="b"/>
                <a:pathLst>
                  <a:path w="632" h="541" extrusionOk="0">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9"/>
              <p:cNvSpPr/>
              <p:nvPr/>
            </p:nvSpPr>
            <p:spPr>
              <a:xfrm rot="10800000" flipH="1">
                <a:off x="6945868" y="4721586"/>
                <a:ext cx="18685" cy="16047"/>
              </a:xfrm>
              <a:custGeom>
                <a:avLst/>
                <a:gdLst/>
                <a:ahLst/>
                <a:cxnLst/>
                <a:rect l="l" t="t" r="r" b="b"/>
                <a:pathLst>
                  <a:path w="510" h="438" extrusionOk="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9"/>
              <p:cNvSpPr/>
              <p:nvPr/>
            </p:nvSpPr>
            <p:spPr>
              <a:xfrm rot="10800000" flipH="1">
                <a:off x="6563409" y="4728437"/>
                <a:ext cx="12713" cy="12567"/>
              </a:xfrm>
              <a:custGeom>
                <a:avLst/>
                <a:gdLst/>
                <a:ahLst/>
                <a:cxnLst/>
                <a:rect l="l" t="t" r="r" b="b"/>
                <a:pathLst>
                  <a:path w="347" h="343" extrusionOk="0">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9"/>
              <p:cNvSpPr/>
              <p:nvPr/>
            </p:nvSpPr>
            <p:spPr>
              <a:xfrm rot="10800000" flipH="1">
                <a:off x="8004728" y="4716347"/>
                <a:ext cx="30372" cy="25683"/>
              </a:xfrm>
              <a:custGeom>
                <a:avLst/>
                <a:gdLst/>
                <a:ahLst/>
                <a:cxnLst/>
                <a:rect l="l" t="t" r="r" b="b"/>
                <a:pathLst>
                  <a:path w="829" h="701" extrusionOk="0">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9"/>
              <p:cNvSpPr/>
              <p:nvPr/>
            </p:nvSpPr>
            <p:spPr>
              <a:xfrm rot="10800000" flipH="1">
                <a:off x="8448079" y="4711071"/>
                <a:ext cx="38066" cy="32168"/>
              </a:xfrm>
              <a:custGeom>
                <a:avLst/>
                <a:gdLst/>
                <a:ahLst/>
                <a:cxnLst/>
                <a:rect l="l" t="t" r="r" b="b"/>
                <a:pathLst>
                  <a:path w="1039" h="878" extrusionOk="0">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9"/>
              <p:cNvSpPr/>
              <p:nvPr/>
            </p:nvSpPr>
            <p:spPr>
              <a:xfrm rot="10800000" flipH="1">
                <a:off x="7527378" y="4723565"/>
                <a:ext cx="23704" cy="20444"/>
              </a:xfrm>
              <a:custGeom>
                <a:avLst/>
                <a:gdLst/>
                <a:ahLst/>
                <a:cxnLst/>
                <a:rect l="l" t="t" r="r" b="b"/>
                <a:pathLst>
                  <a:path w="647" h="558" extrusionOk="0">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9"/>
              <p:cNvSpPr/>
              <p:nvPr/>
            </p:nvSpPr>
            <p:spPr>
              <a:xfrm rot="10800000" flipH="1">
                <a:off x="6175931" y="4737926"/>
                <a:ext cx="10295" cy="9819"/>
              </a:xfrm>
              <a:custGeom>
                <a:avLst/>
                <a:gdLst/>
                <a:ahLst/>
                <a:cxnLst/>
                <a:rect l="l" t="t" r="r" b="b"/>
                <a:pathLst>
                  <a:path w="281" h="268" extrusionOk="0">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9"/>
              <p:cNvSpPr/>
              <p:nvPr/>
            </p:nvSpPr>
            <p:spPr>
              <a:xfrm rot="10800000" flipH="1">
                <a:off x="8276615" y="4719351"/>
                <a:ext cx="35099" cy="30006"/>
              </a:xfrm>
              <a:custGeom>
                <a:avLst/>
                <a:gdLst/>
                <a:ahLst/>
                <a:cxnLst/>
                <a:rect l="l" t="t" r="r" b="b"/>
                <a:pathLst>
                  <a:path w="958" h="819" extrusionOk="0">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9"/>
              <p:cNvSpPr/>
              <p:nvPr/>
            </p:nvSpPr>
            <p:spPr>
              <a:xfrm rot="10800000" flipH="1">
                <a:off x="7905551" y="4724517"/>
                <a:ext cx="28907" cy="24950"/>
              </a:xfrm>
              <a:custGeom>
                <a:avLst/>
                <a:gdLst/>
                <a:ahLst/>
                <a:cxnLst/>
                <a:rect l="l" t="t" r="r" b="b"/>
                <a:pathLst>
                  <a:path w="789" h="681" extrusionOk="0">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9"/>
              <p:cNvSpPr/>
              <p:nvPr/>
            </p:nvSpPr>
            <p:spPr>
              <a:xfrm rot="10800000" flipH="1">
                <a:off x="7622306" y="4729024"/>
                <a:ext cx="25866" cy="21689"/>
              </a:xfrm>
              <a:custGeom>
                <a:avLst/>
                <a:gdLst/>
                <a:ahLst/>
                <a:cxnLst/>
                <a:rect l="l" t="t" r="r" b="b"/>
                <a:pathLst>
                  <a:path w="706" h="592" extrusionOk="0">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9"/>
              <p:cNvSpPr/>
              <p:nvPr/>
            </p:nvSpPr>
            <p:spPr>
              <a:xfrm rot="10800000" flipH="1">
                <a:off x="9109386" y="4704843"/>
                <a:ext cx="54224" cy="45870"/>
              </a:xfrm>
              <a:custGeom>
                <a:avLst/>
                <a:gdLst/>
                <a:ahLst/>
                <a:cxnLst/>
                <a:rect l="l" t="t" r="r" b="b"/>
                <a:pathLst>
                  <a:path w="1480" h="1252" extrusionOk="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9"/>
              <p:cNvSpPr/>
              <p:nvPr/>
            </p:nvSpPr>
            <p:spPr>
              <a:xfrm rot="10800000" flipH="1">
                <a:off x="8668783" y="4646076"/>
                <a:ext cx="76169" cy="105626"/>
              </a:xfrm>
              <a:custGeom>
                <a:avLst/>
                <a:gdLst/>
                <a:ahLst/>
                <a:cxnLst/>
                <a:rect l="l" t="t" r="r" b="b"/>
                <a:pathLst>
                  <a:path w="2079" h="2883" extrusionOk="0">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9"/>
              <p:cNvSpPr/>
              <p:nvPr/>
            </p:nvSpPr>
            <p:spPr>
              <a:xfrm rot="10800000" flipH="1">
                <a:off x="9204790" y="4704879"/>
                <a:ext cx="55762" cy="47299"/>
              </a:xfrm>
              <a:custGeom>
                <a:avLst/>
                <a:gdLst/>
                <a:ahLst/>
                <a:cxnLst/>
                <a:rect l="l" t="t" r="r" b="b"/>
                <a:pathLst>
                  <a:path w="1522" h="1291" extrusionOk="0">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9"/>
              <p:cNvSpPr/>
              <p:nvPr/>
            </p:nvSpPr>
            <p:spPr>
              <a:xfrm rot="10800000" flipH="1">
                <a:off x="8523625" y="4717080"/>
                <a:ext cx="41547" cy="35282"/>
              </a:xfrm>
              <a:custGeom>
                <a:avLst/>
                <a:gdLst/>
                <a:ahLst/>
                <a:cxnLst/>
                <a:rect l="l" t="t" r="r" b="b"/>
                <a:pathLst>
                  <a:path w="1134" h="963" extrusionOk="0">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9"/>
              <p:cNvSpPr/>
              <p:nvPr/>
            </p:nvSpPr>
            <p:spPr>
              <a:xfrm rot="10800000" flipH="1">
                <a:off x="7813884" y="4729683"/>
                <a:ext cx="28138" cy="23595"/>
              </a:xfrm>
              <a:custGeom>
                <a:avLst/>
                <a:gdLst/>
                <a:ahLst/>
                <a:cxnLst/>
                <a:rect l="l" t="t" r="r" b="b"/>
                <a:pathLst>
                  <a:path w="768" h="644" extrusionOk="0">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9"/>
              <p:cNvSpPr/>
              <p:nvPr/>
            </p:nvSpPr>
            <p:spPr>
              <a:xfrm rot="10800000" flipH="1">
                <a:off x="7718223" y="4731185"/>
                <a:ext cx="26892" cy="22495"/>
              </a:xfrm>
              <a:custGeom>
                <a:avLst/>
                <a:gdLst/>
                <a:ahLst/>
                <a:cxnLst/>
                <a:rect l="l" t="t" r="r" b="b"/>
                <a:pathLst>
                  <a:path w="734" h="614" extrusionOk="0">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9"/>
              <p:cNvSpPr/>
              <p:nvPr/>
            </p:nvSpPr>
            <p:spPr>
              <a:xfrm rot="10800000" flipH="1">
                <a:off x="9013945" y="4711144"/>
                <a:ext cx="52758" cy="44771"/>
              </a:xfrm>
              <a:custGeom>
                <a:avLst/>
                <a:gdLst/>
                <a:ahLst/>
                <a:cxnLst/>
                <a:rect l="l" t="t" r="r" b="b"/>
                <a:pathLst>
                  <a:path w="1440" h="1222" extrusionOk="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9"/>
              <p:cNvSpPr/>
              <p:nvPr/>
            </p:nvSpPr>
            <p:spPr>
              <a:xfrm rot="10800000" flipH="1">
                <a:off x="7042774" y="4740198"/>
                <a:ext cx="16450" cy="16560"/>
              </a:xfrm>
              <a:custGeom>
                <a:avLst/>
                <a:gdLst/>
                <a:ahLst/>
                <a:cxnLst/>
                <a:rect l="l" t="t" r="r" b="b"/>
                <a:pathLst>
                  <a:path w="449" h="452" extrusionOk="0">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9"/>
              <p:cNvSpPr/>
              <p:nvPr/>
            </p:nvSpPr>
            <p:spPr>
              <a:xfrm rot="10800000" flipH="1">
                <a:off x="8744073" y="4719388"/>
                <a:ext cx="48068" cy="40301"/>
              </a:xfrm>
              <a:custGeom>
                <a:avLst/>
                <a:gdLst/>
                <a:ahLst/>
                <a:cxnLst/>
                <a:rect l="l" t="t" r="r" b="b"/>
                <a:pathLst>
                  <a:path w="1312" h="1100" extrusionOk="0">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9"/>
              <p:cNvSpPr/>
              <p:nvPr/>
            </p:nvSpPr>
            <p:spPr>
              <a:xfrm rot="10800000" flipH="1">
                <a:off x="9300230" y="4712170"/>
                <a:ext cx="56275" cy="47519"/>
              </a:xfrm>
              <a:custGeom>
                <a:avLst/>
                <a:gdLst/>
                <a:ahLst/>
                <a:cxnLst/>
                <a:rect l="l" t="t" r="r" b="b"/>
                <a:pathLst>
                  <a:path w="1536" h="1297" extrusionOk="0">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9"/>
              <p:cNvSpPr/>
              <p:nvPr/>
            </p:nvSpPr>
            <p:spPr>
              <a:xfrm rot="10800000" flipH="1">
                <a:off x="5596472" y="4758004"/>
                <a:ext cx="4103" cy="3187"/>
              </a:xfrm>
              <a:custGeom>
                <a:avLst/>
                <a:gdLst/>
                <a:ahLst/>
                <a:cxnLst/>
                <a:rect l="l" t="t" r="r" b="b"/>
                <a:pathLst>
                  <a:path w="112" h="87" extrusionOk="0">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9"/>
              <p:cNvSpPr/>
              <p:nvPr/>
            </p:nvSpPr>
            <p:spPr>
              <a:xfrm rot="10800000" flipH="1">
                <a:off x="5500299" y="4758114"/>
                <a:ext cx="3774" cy="3737"/>
              </a:xfrm>
              <a:custGeom>
                <a:avLst/>
                <a:gdLst/>
                <a:ahLst/>
                <a:cxnLst/>
                <a:rect l="l" t="t" r="r" b="b"/>
                <a:pathLst>
                  <a:path w="103" h="102" extrusionOk="0">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9"/>
              <p:cNvSpPr/>
              <p:nvPr/>
            </p:nvSpPr>
            <p:spPr>
              <a:xfrm rot="10800000" flipH="1">
                <a:off x="6654380" y="4749138"/>
                <a:ext cx="15681" cy="14142"/>
              </a:xfrm>
              <a:custGeom>
                <a:avLst/>
                <a:gdLst/>
                <a:ahLst/>
                <a:cxnLst/>
                <a:rect l="l" t="t" r="r" b="b"/>
                <a:pathLst>
                  <a:path w="428" h="386" extrusionOk="0">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9"/>
              <p:cNvSpPr/>
              <p:nvPr/>
            </p:nvSpPr>
            <p:spPr>
              <a:xfrm rot="10800000" flipH="1">
                <a:off x="5691913" y="4759579"/>
                <a:ext cx="5239" cy="6009"/>
              </a:xfrm>
              <a:custGeom>
                <a:avLst/>
                <a:gdLst/>
                <a:ahLst/>
                <a:cxnLst/>
                <a:rect l="l" t="t" r="r" b="b"/>
                <a:pathLst>
                  <a:path w="143" h="164" extrusionOk="0">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9"/>
              <p:cNvSpPr/>
              <p:nvPr/>
            </p:nvSpPr>
            <p:spPr>
              <a:xfrm rot="10800000" flipH="1">
                <a:off x="5404858" y="4764049"/>
                <a:ext cx="2308" cy="2272"/>
              </a:xfrm>
              <a:custGeom>
                <a:avLst/>
                <a:gdLst/>
                <a:ahLst/>
                <a:cxnLst/>
                <a:rect l="l" t="t" r="r" b="b"/>
                <a:pathLst>
                  <a:path w="63" h="62" extrusionOk="0">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9"/>
              <p:cNvSpPr/>
              <p:nvPr/>
            </p:nvSpPr>
            <p:spPr>
              <a:xfrm rot="10800000" flipH="1">
                <a:off x="6269467" y="4759066"/>
                <a:ext cx="11614" cy="7401"/>
              </a:xfrm>
              <a:custGeom>
                <a:avLst/>
                <a:gdLst/>
                <a:ahLst/>
                <a:cxnLst/>
                <a:rect l="l" t="t" r="r" b="b"/>
                <a:pathLst>
                  <a:path w="317" h="202" extrusionOk="0">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9"/>
              <p:cNvSpPr/>
              <p:nvPr/>
            </p:nvSpPr>
            <p:spPr>
              <a:xfrm rot="10800000" flipH="1">
                <a:off x="8918504" y="4723418"/>
                <a:ext cx="52025" cy="43672"/>
              </a:xfrm>
              <a:custGeom>
                <a:avLst/>
                <a:gdLst/>
                <a:ahLst/>
                <a:cxnLst/>
                <a:rect l="l" t="t" r="r" b="b"/>
                <a:pathLst>
                  <a:path w="1420" h="1192" extrusionOk="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9"/>
              <p:cNvSpPr/>
              <p:nvPr/>
            </p:nvSpPr>
            <p:spPr>
              <a:xfrm rot="10800000" flipH="1">
                <a:off x="8182933" y="4740198"/>
                <a:ext cx="34073" cy="28980"/>
              </a:xfrm>
              <a:custGeom>
                <a:avLst/>
                <a:gdLst/>
                <a:ahLst/>
                <a:cxnLst/>
                <a:rect l="l" t="t" r="r" b="b"/>
                <a:pathLst>
                  <a:path w="930" h="791" extrusionOk="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9"/>
              <p:cNvSpPr/>
              <p:nvPr/>
            </p:nvSpPr>
            <p:spPr>
              <a:xfrm rot="10800000" flipH="1">
                <a:off x="8356412" y="4739392"/>
                <a:ext cx="37297" cy="31582"/>
              </a:xfrm>
              <a:custGeom>
                <a:avLst/>
                <a:gdLst/>
                <a:ahLst/>
                <a:cxnLst/>
                <a:rect l="l" t="t" r="r" b="b"/>
                <a:pathLst>
                  <a:path w="1018" h="862" extrusionOk="0">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9"/>
              <p:cNvSpPr/>
              <p:nvPr/>
            </p:nvSpPr>
            <p:spPr>
              <a:xfrm rot="10800000" flipH="1">
                <a:off x="5786291" y="4768592"/>
                <a:ext cx="7218" cy="4653"/>
              </a:xfrm>
              <a:custGeom>
                <a:avLst/>
                <a:gdLst/>
                <a:ahLst/>
                <a:cxnLst/>
                <a:rect l="l" t="t" r="r" b="b"/>
                <a:pathLst>
                  <a:path w="197" h="127" extrusionOk="0">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9"/>
              <p:cNvSpPr/>
              <p:nvPr/>
            </p:nvSpPr>
            <p:spPr>
              <a:xfrm rot="10800000" flipH="1">
                <a:off x="5309454" y="4773758"/>
                <a:ext cx="1539" cy="1539"/>
              </a:xfrm>
              <a:custGeom>
                <a:avLst/>
                <a:gdLst/>
                <a:ahLst/>
                <a:cxnLst/>
                <a:rect l="l" t="t" r="r" b="b"/>
                <a:pathLst>
                  <a:path w="42" h="42" extrusionOk="0">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9"/>
              <p:cNvSpPr/>
              <p:nvPr/>
            </p:nvSpPr>
            <p:spPr>
              <a:xfrm rot="10800000" flipH="1">
                <a:off x="9394902" y="4726019"/>
                <a:ext cx="57228" cy="49277"/>
              </a:xfrm>
              <a:custGeom>
                <a:avLst/>
                <a:gdLst/>
                <a:ahLst/>
                <a:cxnLst/>
                <a:rect l="l" t="t" r="r" b="b"/>
                <a:pathLst>
                  <a:path w="1562" h="1345" extrusionOk="0">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9"/>
              <p:cNvSpPr/>
              <p:nvPr/>
            </p:nvSpPr>
            <p:spPr>
              <a:xfrm rot="10800000" flipH="1">
                <a:off x="7135943" y="4757528"/>
                <a:ext cx="19088" cy="17952"/>
              </a:xfrm>
              <a:custGeom>
                <a:avLst/>
                <a:gdLst/>
                <a:ahLst/>
                <a:cxnLst/>
                <a:rect l="l" t="t" r="r" b="b"/>
                <a:pathLst>
                  <a:path w="521" h="490" extrusionOk="0">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9"/>
              <p:cNvSpPr/>
              <p:nvPr/>
            </p:nvSpPr>
            <p:spPr>
              <a:xfrm rot="10800000" flipH="1">
                <a:off x="8433424" y="4749834"/>
                <a:ext cx="40045" cy="33853"/>
              </a:xfrm>
              <a:custGeom>
                <a:avLst/>
                <a:gdLst/>
                <a:ahLst/>
                <a:cxnLst/>
                <a:rect l="l" t="t" r="r" b="b"/>
                <a:pathLst>
                  <a:path w="1093" h="924" extrusionOk="0">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9"/>
              <p:cNvSpPr/>
              <p:nvPr/>
            </p:nvSpPr>
            <p:spPr>
              <a:xfrm rot="10800000" flipH="1">
                <a:off x="8824602" y="4741260"/>
                <a:ext cx="50523" cy="42976"/>
              </a:xfrm>
              <a:custGeom>
                <a:avLst/>
                <a:gdLst/>
                <a:ahLst/>
                <a:cxnLst/>
                <a:rect l="l" t="t" r="r" b="b"/>
                <a:pathLst>
                  <a:path w="1379" h="1173" extrusionOk="0">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9"/>
              <p:cNvSpPr/>
              <p:nvPr/>
            </p:nvSpPr>
            <p:spPr>
              <a:xfrm rot="10800000" flipH="1">
                <a:off x="5882025" y="4777275"/>
                <a:ext cx="7474" cy="7108"/>
              </a:xfrm>
              <a:custGeom>
                <a:avLst/>
                <a:gdLst/>
                <a:ahLst/>
                <a:cxnLst/>
                <a:rect l="l" t="t" r="r" b="b"/>
                <a:pathLst>
                  <a:path w="204" h="194" extrusionOk="0">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9"/>
              <p:cNvSpPr/>
              <p:nvPr/>
            </p:nvSpPr>
            <p:spPr>
              <a:xfrm rot="10800000" flipH="1">
                <a:off x="6746523" y="4769948"/>
                <a:ext cx="18209" cy="15021"/>
              </a:xfrm>
              <a:custGeom>
                <a:avLst/>
                <a:gdLst/>
                <a:ahLst/>
                <a:cxnLst/>
                <a:rect l="l" t="t" r="r" b="b"/>
                <a:pathLst>
                  <a:path w="497" h="410" extrusionOk="0">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9"/>
              <p:cNvSpPr/>
              <p:nvPr/>
            </p:nvSpPr>
            <p:spPr>
              <a:xfrm rot="10800000" flipH="1">
                <a:off x="8083792" y="4758077"/>
                <a:ext cx="38323" cy="28394"/>
              </a:xfrm>
              <a:custGeom>
                <a:avLst/>
                <a:gdLst/>
                <a:ahLst/>
                <a:cxnLst/>
                <a:rect l="l" t="t" r="r" b="b"/>
                <a:pathLst>
                  <a:path w="1046" h="775" extrusionOk="0">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9"/>
              <p:cNvSpPr/>
              <p:nvPr/>
            </p:nvSpPr>
            <p:spPr>
              <a:xfrm rot="10800000" flipH="1">
                <a:off x="6364358" y="4775993"/>
                <a:ext cx="11211" cy="11321"/>
              </a:xfrm>
              <a:custGeom>
                <a:avLst/>
                <a:gdLst/>
                <a:ahLst/>
                <a:cxnLst/>
                <a:rect l="l" t="t" r="r" b="b"/>
                <a:pathLst>
                  <a:path w="306" h="309" extrusionOk="0">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9"/>
              <p:cNvSpPr/>
              <p:nvPr/>
            </p:nvSpPr>
            <p:spPr>
              <a:xfrm rot="10800000" flipH="1">
                <a:off x="5214783" y="4787937"/>
                <a:ext cx="37" cy="37"/>
              </a:xfrm>
              <a:custGeom>
                <a:avLst/>
                <a:gdLst/>
                <a:ahLst/>
                <a:cxnLst/>
                <a:rect l="l" t="t" r="r" b="b"/>
                <a:pathLst>
                  <a:path w="1" h="1" extrusionOk="0">
                    <a:moveTo>
                      <a:pt x="0" y="1"/>
                    </a:move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9"/>
              <p:cNvSpPr/>
              <p:nvPr/>
            </p:nvSpPr>
            <p:spPr>
              <a:xfrm rot="10800000" flipH="1">
                <a:off x="8502705" y="4753607"/>
                <a:ext cx="41584" cy="35758"/>
              </a:xfrm>
              <a:custGeom>
                <a:avLst/>
                <a:gdLst/>
                <a:ahLst/>
                <a:cxnLst/>
                <a:rect l="l" t="t" r="r" b="b"/>
                <a:pathLst>
                  <a:path w="1135" h="976" extrusionOk="0">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9"/>
              <p:cNvSpPr/>
              <p:nvPr/>
            </p:nvSpPr>
            <p:spPr>
              <a:xfrm rot="10800000" flipH="1">
                <a:off x="8653872" y="4749944"/>
                <a:ext cx="46603" cy="39568"/>
              </a:xfrm>
              <a:custGeom>
                <a:avLst/>
                <a:gdLst/>
                <a:ahLst/>
                <a:cxnLst/>
                <a:rect l="l" t="t" r="r" b="b"/>
                <a:pathLst>
                  <a:path w="1272" h="1080" extrusionOk="0">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9"/>
              <p:cNvSpPr/>
              <p:nvPr/>
            </p:nvSpPr>
            <p:spPr>
              <a:xfrm rot="10800000" flipH="1">
                <a:off x="7228416" y="4771523"/>
                <a:ext cx="21653" cy="18832"/>
              </a:xfrm>
              <a:custGeom>
                <a:avLst/>
                <a:gdLst/>
                <a:ahLst/>
                <a:cxnLst/>
                <a:rect l="l" t="t" r="r" b="b"/>
                <a:pathLst>
                  <a:path w="591" h="514" extrusionOk="0">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9"/>
              <p:cNvSpPr/>
              <p:nvPr/>
            </p:nvSpPr>
            <p:spPr>
              <a:xfrm rot="10800000" flipH="1">
                <a:off x="8264195" y="4764818"/>
                <a:ext cx="36308" cy="31252"/>
              </a:xfrm>
              <a:custGeom>
                <a:avLst/>
                <a:gdLst/>
                <a:ahLst/>
                <a:cxnLst/>
                <a:rect l="l" t="t" r="r" b="b"/>
                <a:pathLst>
                  <a:path w="991" h="853" extrusionOk="0">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9"/>
              <p:cNvSpPr/>
              <p:nvPr/>
            </p:nvSpPr>
            <p:spPr>
              <a:xfrm rot="10800000" flipH="1">
                <a:off x="9488108" y="4746903"/>
                <a:ext cx="58730" cy="50010"/>
              </a:xfrm>
              <a:custGeom>
                <a:avLst/>
                <a:gdLst/>
                <a:ahLst/>
                <a:cxnLst/>
                <a:rect l="l" t="t" r="r" b="b"/>
                <a:pathLst>
                  <a:path w="1603" h="1365" extrusionOk="0">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9"/>
              <p:cNvSpPr/>
              <p:nvPr/>
            </p:nvSpPr>
            <p:spPr>
              <a:xfrm rot="10800000" flipH="1">
                <a:off x="5976696" y="4792480"/>
                <a:ext cx="9086" cy="6668"/>
              </a:xfrm>
              <a:custGeom>
                <a:avLst/>
                <a:gdLst/>
                <a:ahLst/>
                <a:cxnLst/>
                <a:rect l="l" t="t" r="r" b="b"/>
                <a:pathLst>
                  <a:path w="248" h="182" extrusionOk="0">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9"/>
              <p:cNvSpPr/>
              <p:nvPr/>
            </p:nvSpPr>
            <p:spPr>
              <a:xfrm rot="10800000" flipH="1">
                <a:off x="7994067" y="4773025"/>
                <a:ext cx="27625" cy="26929"/>
              </a:xfrm>
              <a:custGeom>
                <a:avLst/>
                <a:gdLst/>
                <a:ahLst/>
                <a:cxnLst/>
                <a:rect l="l" t="t" r="r" b="b"/>
                <a:pathLst>
                  <a:path w="754" h="735" extrusionOk="0">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9"/>
              <p:cNvSpPr/>
              <p:nvPr/>
            </p:nvSpPr>
            <p:spPr>
              <a:xfrm rot="10800000" flipH="1">
                <a:off x="7326092" y="4782771"/>
                <a:ext cx="22935" cy="19381"/>
              </a:xfrm>
              <a:custGeom>
                <a:avLst/>
                <a:gdLst/>
                <a:ahLst/>
                <a:cxnLst/>
                <a:rect l="l" t="t" r="r" b="b"/>
                <a:pathLst>
                  <a:path w="626" h="529" extrusionOk="0">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9"/>
              <p:cNvSpPr/>
              <p:nvPr/>
            </p:nvSpPr>
            <p:spPr>
              <a:xfrm rot="10800000" flipH="1">
                <a:off x="6840938" y="4790098"/>
                <a:ext cx="17733" cy="15424"/>
              </a:xfrm>
              <a:custGeom>
                <a:avLst/>
                <a:gdLst/>
                <a:ahLst/>
                <a:cxnLst/>
                <a:rect l="l" t="t" r="r" b="b"/>
                <a:pathLst>
                  <a:path w="484" h="421" extrusionOk="0">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9"/>
              <p:cNvSpPr/>
              <p:nvPr/>
            </p:nvSpPr>
            <p:spPr>
              <a:xfrm rot="10800000" flipH="1">
                <a:off x="8731397" y="4763609"/>
                <a:ext cx="49058" cy="42243"/>
              </a:xfrm>
              <a:custGeom>
                <a:avLst/>
                <a:gdLst/>
                <a:ahLst/>
                <a:cxnLst/>
                <a:rect l="l" t="t" r="r" b="b"/>
                <a:pathLst>
                  <a:path w="1339" h="1153" extrusionOk="0">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9"/>
              <p:cNvSpPr/>
              <p:nvPr/>
            </p:nvSpPr>
            <p:spPr>
              <a:xfrm rot="10800000" flipH="1">
                <a:off x="6455329" y="4796730"/>
                <a:ext cx="14948" cy="12200"/>
              </a:xfrm>
              <a:custGeom>
                <a:avLst/>
                <a:gdLst/>
                <a:ahLst/>
                <a:cxnLst/>
                <a:rect l="l" t="t" r="r" b="b"/>
                <a:pathLst>
                  <a:path w="408" h="333" extrusionOk="0">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9"/>
              <p:cNvSpPr/>
              <p:nvPr/>
            </p:nvSpPr>
            <p:spPr>
              <a:xfrm rot="10800000" flipH="1">
                <a:off x="7899396" y="4784200"/>
                <a:ext cx="29860" cy="26049"/>
              </a:xfrm>
              <a:custGeom>
                <a:avLst/>
                <a:gdLst/>
                <a:ahLst/>
                <a:cxnLst/>
                <a:rect l="l" t="t" r="r" b="b"/>
                <a:pathLst>
                  <a:path w="815" h="711" extrusionOk="0">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9"/>
              <p:cNvSpPr/>
              <p:nvPr/>
            </p:nvSpPr>
            <p:spPr>
              <a:xfrm rot="10800000" flipH="1">
                <a:off x="7421496" y="4791564"/>
                <a:ext cx="24657" cy="20554"/>
              </a:xfrm>
              <a:custGeom>
                <a:avLst/>
                <a:gdLst/>
                <a:ahLst/>
                <a:cxnLst/>
                <a:rect l="l" t="t" r="r" b="b"/>
                <a:pathLst>
                  <a:path w="673" h="561" extrusionOk="0">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9"/>
              <p:cNvSpPr/>
              <p:nvPr/>
            </p:nvSpPr>
            <p:spPr>
              <a:xfrm rot="10800000" flipH="1">
                <a:off x="8337250" y="4780426"/>
                <a:ext cx="38579" cy="32754"/>
              </a:xfrm>
              <a:custGeom>
                <a:avLst/>
                <a:gdLst/>
                <a:ahLst/>
                <a:cxnLst/>
                <a:rect l="l" t="t" r="r" b="b"/>
                <a:pathLst>
                  <a:path w="1053" h="894" extrusionOk="0">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9"/>
              <p:cNvSpPr/>
              <p:nvPr/>
            </p:nvSpPr>
            <p:spPr>
              <a:xfrm rot="10800000" flipH="1">
                <a:off x="6069133" y="4806549"/>
                <a:ext cx="12713" cy="9746"/>
              </a:xfrm>
              <a:custGeom>
                <a:avLst/>
                <a:gdLst/>
                <a:ahLst/>
                <a:cxnLst/>
                <a:rect l="l" t="t" r="r" b="b"/>
                <a:pathLst>
                  <a:path w="347" h="266" extrusionOk="0">
                    <a:moveTo>
                      <a:pt x="184" y="1"/>
                    </a:moveTo>
                    <a:cubicBezTo>
                      <a:pt x="1" y="1"/>
                      <a:pt x="1" y="265"/>
                      <a:pt x="184" y="265"/>
                    </a:cubicBezTo>
                    <a:cubicBezTo>
                      <a:pt x="347" y="265"/>
                      <a:pt x="347"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9"/>
              <p:cNvSpPr/>
              <p:nvPr/>
            </p:nvSpPr>
            <p:spPr>
              <a:xfrm rot="10800000" flipH="1">
                <a:off x="7800438" y="4793103"/>
                <a:ext cx="28907" cy="24401"/>
              </a:xfrm>
              <a:custGeom>
                <a:avLst/>
                <a:gdLst/>
                <a:ahLst/>
                <a:cxnLst/>
                <a:rect l="l" t="t" r="r" b="b"/>
                <a:pathLst>
                  <a:path w="789" h="666" extrusionOk="0">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9"/>
              <p:cNvSpPr/>
              <p:nvPr/>
            </p:nvSpPr>
            <p:spPr>
              <a:xfrm rot="10800000" flipH="1">
                <a:off x="7516937" y="4796876"/>
                <a:ext cx="25207" cy="21689"/>
              </a:xfrm>
              <a:custGeom>
                <a:avLst/>
                <a:gdLst/>
                <a:ahLst/>
                <a:cxnLst/>
                <a:rect l="l" t="t" r="r" b="b"/>
                <a:pathLst>
                  <a:path w="688" h="592" extrusionOk="0">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9"/>
              <p:cNvSpPr/>
              <p:nvPr/>
            </p:nvSpPr>
            <p:spPr>
              <a:xfrm rot="10800000" flipH="1">
                <a:off x="8170989" y="4788596"/>
                <a:ext cx="35612" cy="30116"/>
              </a:xfrm>
              <a:custGeom>
                <a:avLst/>
                <a:gdLst/>
                <a:ahLst/>
                <a:cxnLst/>
                <a:rect l="l" t="t" r="r" b="b"/>
                <a:pathLst>
                  <a:path w="972" h="822" extrusionOk="0">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9"/>
              <p:cNvSpPr/>
              <p:nvPr/>
            </p:nvSpPr>
            <p:spPr>
              <a:xfrm rot="10800000" flipH="1">
                <a:off x="7609593" y="4799074"/>
                <a:ext cx="25903" cy="22422"/>
              </a:xfrm>
              <a:custGeom>
                <a:avLst/>
                <a:gdLst/>
                <a:ahLst/>
                <a:cxnLst/>
                <a:rect l="l" t="t" r="r" b="b"/>
                <a:pathLst>
                  <a:path w="707" h="612" extrusionOk="0">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9"/>
              <p:cNvSpPr/>
              <p:nvPr/>
            </p:nvSpPr>
            <p:spPr>
              <a:xfrm rot="10800000" flipH="1">
                <a:off x="7704997" y="4797572"/>
                <a:ext cx="27441" cy="23924"/>
              </a:xfrm>
              <a:custGeom>
                <a:avLst/>
                <a:gdLst/>
                <a:ahLst/>
                <a:cxnLst/>
                <a:rect l="l" t="t" r="r" b="b"/>
                <a:pathLst>
                  <a:path w="749" h="653" extrusionOk="0">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9"/>
              <p:cNvSpPr/>
              <p:nvPr/>
            </p:nvSpPr>
            <p:spPr>
              <a:xfrm rot="10800000" flipH="1">
                <a:off x="8563633" y="4716457"/>
                <a:ext cx="77195" cy="106102"/>
              </a:xfrm>
              <a:custGeom>
                <a:avLst/>
                <a:gdLst/>
                <a:ahLst/>
                <a:cxnLst/>
                <a:rect l="l" t="t" r="r" b="b"/>
                <a:pathLst>
                  <a:path w="2107" h="2896" extrusionOk="0">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9"/>
              <p:cNvSpPr/>
              <p:nvPr/>
            </p:nvSpPr>
            <p:spPr>
              <a:xfrm rot="10800000" flipH="1">
                <a:off x="8413053" y="4787167"/>
                <a:ext cx="41034" cy="35428"/>
              </a:xfrm>
              <a:custGeom>
                <a:avLst/>
                <a:gdLst/>
                <a:ahLst/>
                <a:cxnLst/>
                <a:rect l="l" t="t" r="r" b="b"/>
                <a:pathLst>
                  <a:path w="1120" h="967" extrusionOk="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9"/>
              <p:cNvSpPr/>
              <p:nvPr/>
            </p:nvSpPr>
            <p:spPr>
              <a:xfrm rot="10800000" flipH="1">
                <a:off x="9004712" y="4777458"/>
                <a:ext cx="54004" cy="45907"/>
              </a:xfrm>
              <a:custGeom>
                <a:avLst/>
                <a:gdLst/>
                <a:ahLst/>
                <a:cxnLst/>
                <a:rect l="l" t="t" r="r" b="b"/>
                <a:pathLst>
                  <a:path w="1474" h="1253" extrusionOk="0">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9"/>
              <p:cNvSpPr/>
              <p:nvPr/>
            </p:nvSpPr>
            <p:spPr>
              <a:xfrm rot="10800000" flipH="1">
                <a:off x="8492080" y="4787277"/>
                <a:ext cx="43818" cy="37224"/>
              </a:xfrm>
              <a:custGeom>
                <a:avLst/>
                <a:gdLst/>
                <a:ahLst/>
                <a:cxnLst/>
                <a:rect l="l" t="t" r="r" b="b"/>
                <a:pathLst>
                  <a:path w="1196" h="1016" extrusionOk="0">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9"/>
              <p:cNvSpPr/>
              <p:nvPr/>
            </p:nvSpPr>
            <p:spPr>
              <a:xfrm rot="10800000" flipH="1">
                <a:off x="9100666" y="4777495"/>
                <a:ext cx="54956" cy="47189"/>
              </a:xfrm>
              <a:custGeom>
                <a:avLst/>
                <a:gdLst/>
                <a:ahLst/>
                <a:cxnLst/>
                <a:rect l="l" t="t" r="r" b="b"/>
                <a:pathLst>
                  <a:path w="1500" h="1288" extrusionOk="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9"/>
              <p:cNvSpPr/>
              <p:nvPr/>
            </p:nvSpPr>
            <p:spPr>
              <a:xfrm rot="10800000" flipH="1">
                <a:off x="6935426" y="4808783"/>
                <a:ext cx="18685" cy="16450"/>
              </a:xfrm>
              <a:custGeom>
                <a:avLst/>
                <a:gdLst/>
                <a:ahLst/>
                <a:cxnLst/>
                <a:rect l="l" t="t" r="r" b="b"/>
                <a:pathLst>
                  <a:path w="510" h="449" extrusionOk="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9"/>
              <p:cNvSpPr/>
              <p:nvPr/>
            </p:nvSpPr>
            <p:spPr>
              <a:xfrm rot="10800000" flipH="1">
                <a:off x="8909821" y="4783394"/>
                <a:ext cx="52721" cy="45211"/>
              </a:xfrm>
              <a:custGeom>
                <a:avLst/>
                <a:gdLst/>
                <a:ahLst/>
                <a:cxnLst/>
                <a:rect l="l" t="t" r="r" b="b"/>
                <a:pathLst>
                  <a:path w="1439" h="1234" extrusionOk="0">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9"/>
              <p:cNvSpPr/>
              <p:nvPr/>
            </p:nvSpPr>
            <p:spPr>
              <a:xfrm rot="10800000" flipH="1">
                <a:off x="5489857" y="4826699"/>
                <a:ext cx="4506" cy="4506"/>
              </a:xfrm>
              <a:custGeom>
                <a:avLst/>
                <a:gdLst/>
                <a:ahLst/>
                <a:cxnLst/>
                <a:rect l="l" t="t" r="r" b="b"/>
                <a:pathLst>
                  <a:path w="123" h="123" extrusionOk="0">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9"/>
              <p:cNvSpPr/>
              <p:nvPr/>
            </p:nvSpPr>
            <p:spPr>
              <a:xfrm rot="10800000" flipH="1">
                <a:off x="6548498" y="4817576"/>
                <a:ext cx="16230" cy="13629"/>
              </a:xfrm>
              <a:custGeom>
                <a:avLst/>
                <a:gdLst/>
                <a:ahLst/>
                <a:cxnLst/>
                <a:rect l="l" t="t" r="r" b="b"/>
                <a:pathLst>
                  <a:path w="443" h="372" extrusionOk="0">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9"/>
              <p:cNvSpPr/>
              <p:nvPr/>
            </p:nvSpPr>
            <p:spPr>
              <a:xfrm rot="10800000" flipH="1">
                <a:off x="5394453" y="4828165"/>
                <a:ext cx="3737" cy="3774"/>
              </a:xfrm>
              <a:custGeom>
                <a:avLst/>
                <a:gdLst/>
                <a:ahLst/>
                <a:cxnLst/>
                <a:rect l="l" t="t" r="r" b="b"/>
                <a:pathLst>
                  <a:path w="102" h="103" extrusionOk="0">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9"/>
              <p:cNvSpPr/>
              <p:nvPr/>
            </p:nvSpPr>
            <p:spPr>
              <a:xfrm rot="10800000" flipH="1">
                <a:off x="8638924" y="4791454"/>
                <a:ext cx="41803" cy="40887"/>
              </a:xfrm>
              <a:custGeom>
                <a:avLst/>
                <a:gdLst/>
                <a:ahLst/>
                <a:cxnLst/>
                <a:rect l="l" t="t" r="r" b="b"/>
                <a:pathLst>
                  <a:path w="1141" h="1116" extrusionOk="0">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9"/>
              <p:cNvSpPr/>
              <p:nvPr/>
            </p:nvSpPr>
            <p:spPr>
              <a:xfrm rot="10800000" flipH="1">
                <a:off x="9196070" y="4784896"/>
                <a:ext cx="56495" cy="47995"/>
              </a:xfrm>
              <a:custGeom>
                <a:avLst/>
                <a:gdLst/>
                <a:ahLst/>
                <a:cxnLst/>
                <a:rect l="l" t="t" r="r" b="b"/>
                <a:pathLst>
                  <a:path w="1542" h="1310" extrusionOk="0">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9"/>
              <p:cNvSpPr/>
              <p:nvPr/>
            </p:nvSpPr>
            <p:spPr>
              <a:xfrm rot="10800000" flipH="1">
                <a:off x="5585444" y="4829630"/>
                <a:ext cx="5862" cy="5349"/>
              </a:xfrm>
              <a:custGeom>
                <a:avLst/>
                <a:gdLst/>
                <a:ahLst/>
                <a:cxnLst/>
                <a:rect l="l" t="t" r="r" b="b"/>
                <a:pathLst>
                  <a:path w="160" h="146" extrusionOk="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9"/>
              <p:cNvSpPr/>
              <p:nvPr/>
            </p:nvSpPr>
            <p:spPr>
              <a:xfrm rot="10800000" flipH="1">
                <a:off x="6163584" y="4827652"/>
                <a:ext cx="12200" cy="7401"/>
              </a:xfrm>
              <a:custGeom>
                <a:avLst/>
                <a:gdLst/>
                <a:ahLst/>
                <a:cxnLst/>
                <a:rect l="l" t="t" r="r" b="b"/>
                <a:pathLst>
                  <a:path w="333" h="202" extrusionOk="0">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9"/>
              <p:cNvSpPr/>
              <p:nvPr/>
            </p:nvSpPr>
            <p:spPr>
              <a:xfrm rot="10800000" flipH="1">
                <a:off x="5299012" y="4834137"/>
                <a:ext cx="2272" cy="2272"/>
              </a:xfrm>
              <a:custGeom>
                <a:avLst/>
                <a:gdLst/>
                <a:ahLst/>
                <a:cxnLst/>
                <a:rect l="l" t="t" r="r" b="b"/>
                <a:pathLst>
                  <a:path w="62" h="62" extrusionOk="0">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9"/>
              <p:cNvSpPr/>
              <p:nvPr/>
            </p:nvSpPr>
            <p:spPr>
              <a:xfrm rot="10800000" flipH="1">
                <a:off x="8077564" y="4808783"/>
                <a:ext cx="33597" cy="29310"/>
              </a:xfrm>
              <a:custGeom>
                <a:avLst/>
                <a:gdLst/>
                <a:ahLst/>
                <a:cxnLst/>
                <a:rect l="l" t="t" r="r" b="b"/>
                <a:pathLst>
                  <a:path w="917" h="800" extrusionOk="0">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9"/>
              <p:cNvSpPr/>
              <p:nvPr/>
            </p:nvSpPr>
            <p:spPr>
              <a:xfrm rot="10800000" flipH="1">
                <a:off x="8814381" y="4795374"/>
                <a:ext cx="51989" cy="44075"/>
              </a:xfrm>
              <a:custGeom>
                <a:avLst/>
                <a:gdLst/>
                <a:ahLst/>
                <a:cxnLst/>
                <a:rect l="l" t="t" r="r" b="b"/>
                <a:pathLst>
                  <a:path w="1419" h="1203" extrusionOk="0">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9"/>
              <p:cNvSpPr/>
              <p:nvPr/>
            </p:nvSpPr>
            <p:spPr>
              <a:xfrm rot="10800000" flipH="1">
                <a:off x="8246279" y="4808783"/>
                <a:ext cx="37077" cy="31435"/>
              </a:xfrm>
              <a:custGeom>
                <a:avLst/>
                <a:gdLst/>
                <a:ahLst/>
                <a:cxnLst/>
                <a:rect l="l" t="t" r="r" b="b"/>
                <a:pathLst>
                  <a:path w="1012" h="858" extrusionOk="0">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9"/>
              <p:cNvSpPr/>
              <p:nvPr/>
            </p:nvSpPr>
            <p:spPr>
              <a:xfrm rot="10800000" flipH="1">
                <a:off x="5680482" y="4837617"/>
                <a:ext cx="6998" cy="4763"/>
              </a:xfrm>
              <a:custGeom>
                <a:avLst/>
                <a:gdLst/>
                <a:ahLst/>
                <a:cxnLst/>
                <a:rect l="l" t="t" r="r" b="b"/>
                <a:pathLst>
                  <a:path w="191" h="130" extrusionOk="0">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9"/>
              <p:cNvSpPr/>
              <p:nvPr/>
            </p:nvSpPr>
            <p:spPr>
              <a:xfrm rot="10800000" flipH="1">
                <a:off x="7030867" y="4824831"/>
                <a:ext cx="18319" cy="17659"/>
              </a:xfrm>
              <a:custGeom>
                <a:avLst/>
                <a:gdLst/>
                <a:ahLst/>
                <a:cxnLst/>
                <a:rect l="l" t="t" r="r" b="b"/>
                <a:pathLst>
                  <a:path w="500" h="482" extrusionOk="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9"/>
              <p:cNvSpPr/>
              <p:nvPr/>
            </p:nvSpPr>
            <p:spPr>
              <a:xfrm rot="10800000" flipH="1">
                <a:off x="5203572" y="4843845"/>
                <a:ext cx="1539" cy="1502"/>
              </a:xfrm>
              <a:custGeom>
                <a:avLst/>
                <a:gdLst/>
                <a:ahLst/>
                <a:cxnLst/>
                <a:rect l="l" t="t" r="r" b="b"/>
                <a:pathLst>
                  <a:path w="42" h="41" extrusionOk="0">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9"/>
              <p:cNvSpPr/>
              <p:nvPr/>
            </p:nvSpPr>
            <p:spPr>
              <a:xfrm rot="10800000" flipH="1">
                <a:off x="9290228" y="4799074"/>
                <a:ext cx="57741" cy="48691"/>
              </a:xfrm>
              <a:custGeom>
                <a:avLst/>
                <a:gdLst/>
                <a:ahLst/>
                <a:cxnLst/>
                <a:rect l="l" t="t" r="r" b="b"/>
                <a:pathLst>
                  <a:path w="1576" h="1329" extrusionOk="0">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9"/>
              <p:cNvSpPr/>
              <p:nvPr/>
            </p:nvSpPr>
            <p:spPr>
              <a:xfrm rot="10800000" flipH="1">
                <a:off x="6641704" y="4837874"/>
                <a:ext cx="17183" cy="14875"/>
              </a:xfrm>
              <a:custGeom>
                <a:avLst/>
                <a:gdLst/>
                <a:ahLst/>
                <a:cxnLst/>
                <a:rect l="l" t="t" r="r" b="b"/>
                <a:pathLst>
                  <a:path w="469" h="406" extrusionOk="0">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9"/>
              <p:cNvSpPr/>
              <p:nvPr/>
            </p:nvSpPr>
            <p:spPr>
              <a:xfrm rot="10800000" flipH="1">
                <a:off x="5775410" y="4846080"/>
                <a:ext cx="8243" cy="7474"/>
              </a:xfrm>
              <a:custGeom>
                <a:avLst/>
                <a:gdLst/>
                <a:ahLst/>
                <a:cxnLst/>
                <a:rect l="l" t="t" r="r" b="b"/>
                <a:pathLst>
                  <a:path w="225" h="204" extrusionOk="0">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9"/>
              <p:cNvSpPr/>
              <p:nvPr/>
            </p:nvSpPr>
            <p:spPr>
              <a:xfrm rot="10800000" flipH="1">
                <a:off x="8323072" y="4819958"/>
                <a:ext cx="39312" cy="33597"/>
              </a:xfrm>
              <a:custGeom>
                <a:avLst/>
                <a:gdLst/>
                <a:ahLst/>
                <a:cxnLst/>
                <a:rect l="l" t="t" r="r" b="b"/>
                <a:pathLst>
                  <a:path w="1073" h="917" extrusionOk="0">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9"/>
              <p:cNvSpPr/>
              <p:nvPr/>
            </p:nvSpPr>
            <p:spPr>
              <a:xfrm rot="10800000" flipH="1">
                <a:off x="7978643" y="4826663"/>
                <a:ext cx="32607" cy="28028"/>
              </a:xfrm>
              <a:custGeom>
                <a:avLst/>
                <a:gdLst/>
                <a:ahLst/>
                <a:cxnLst/>
                <a:rect l="l" t="t" r="r" b="b"/>
                <a:pathLst>
                  <a:path w="890" h="765" extrusionOk="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9"/>
              <p:cNvSpPr/>
              <p:nvPr/>
            </p:nvSpPr>
            <p:spPr>
              <a:xfrm rot="10800000" flipH="1">
                <a:off x="6258512" y="4844761"/>
                <a:ext cx="11944" cy="11028"/>
              </a:xfrm>
              <a:custGeom>
                <a:avLst/>
                <a:gdLst/>
                <a:ahLst/>
                <a:cxnLst/>
                <a:rect l="l" t="t" r="r" b="b"/>
                <a:pathLst>
                  <a:path w="326" h="301" extrusionOk="0">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9"/>
              <p:cNvSpPr/>
              <p:nvPr/>
            </p:nvSpPr>
            <p:spPr>
              <a:xfrm rot="10800000" flipH="1">
                <a:off x="8720442" y="4813217"/>
                <a:ext cx="50486" cy="42903"/>
              </a:xfrm>
              <a:custGeom>
                <a:avLst/>
                <a:gdLst/>
                <a:ahLst/>
                <a:cxnLst/>
                <a:rect l="l" t="t" r="r" b="b"/>
                <a:pathLst>
                  <a:path w="1378" h="1171" extrusionOk="0">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9"/>
              <p:cNvSpPr/>
              <p:nvPr/>
            </p:nvSpPr>
            <p:spPr>
              <a:xfrm rot="10800000" flipH="1">
                <a:off x="7122571" y="4839376"/>
                <a:ext cx="22386" cy="18832"/>
              </a:xfrm>
              <a:custGeom>
                <a:avLst/>
                <a:gdLst/>
                <a:ahLst/>
                <a:cxnLst/>
                <a:rect l="l" t="t" r="r" b="b"/>
                <a:pathLst>
                  <a:path w="611" h="514" extrusionOk="0">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9"/>
              <p:cNvSpPr/>
              <p:nvPr/>
            </p:nvSpPr>
            <p:spPr>
              <a:xfrm rot="10800000" flipH="1">
                <a:off x="5108900" y="4858757"/>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9"/>
              <p:cNvSpPr/>
              <p:nvPr/>
            </p:nvSpPr>
            <p:spPr>
              <a:xfrm rot="10800000" flipH="1">
                <a:off x="8402612" y="4823622"/>
                <a:ext cx="42353" cy="35941"/>
              </a:xfrm>
              <a:custGeom>
                <a:avLst/>
                <a:gdLst/>
                <a:ahLst/>
                <a:cxnLst/>
                <a:rect l="l" t="t" r="r" b="b"/>
                <a:pathLst>
                  <a:path w="1156" h="981" extrusionOk="0">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9"/>
              <p:cNvSpPr/>
              <p:nvPr/>
            </p:nvSpPr>
            <p:spPr>
              <a:xfrm rot="10800000" flipH="1">
                <a:off x="8548759" y="4821313"/>
                <a:ext cx="46786" cy="39715"/>
              </a:xfrm>
              <a:custGeom>
                <a:avLst/>
                <a:gdLst/>
                <a:ahLst/>
                <a:cxnLst/>
                <a:rect l="l" t="t" r="r" b="b"/>
                <a:pathLst>
                  <a:path w="1277" h="1084" extrusionOk="0">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9"/>
              <p:cNvSpPr/>
              <p:nvPr/>
            </p:nvSpPr>
            <p:spPr>
              <a:xfrm rot="10800000" flipH="1">
                <a:off x="8153806" y="4834137"/>
                <a:ext cx="36381" cy="30922"/>
              </a:xfrm>
              <a:custGeom>
                <a:avLst/>
                <a:gdLst/>
                <a:ahLst/>
                <a:cxnLst/>
                <a:rect l="l" t="t" r="r" b="b"/>
                <a:pathLst>
                  <a:path w="993" h="844" extrusionOk="0">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9"/>
              <p:cNvSpPr/>
              <p:nvPr/>
            </p:nvSpPr>
            <p:spPr>
              <a:xfrm rot="10800000" flipH="1">
                <a:off x="5870081" y="4859453"/>
                <a:ext cx="9562" cy="8317"/>
              </a:xfrm>
              <a:custGeom>
                <a:avLst/>
                <a:gdLst/>
                <a:ahLst/>
                <a:cxnLst/>
                <a:rect l="l" t="t" r="r" b="b"/>
                <a:pathLst>
                  <a:path w="261" h="227" extrusionOk="0">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9"/>
              <p:cNvSpPr/>
              <p:nvPr/>
            </p:nvSpPr>
            <p:spPr>
              <a:xfrm rot="10800000" flipH="1">
                <a:off x="7888954" y="4841537"/>
                <a:ext cx="26892" cy="26929"/>
              </a:xfrm>
              <a:custGeom>
                <a:avLst/>
                <a:gdLst/>
                <a:ahLst/>
                <a:cxnLst/>
                <a:rect l="l" t="t" r="r" b="b"/>
                <a:pathLst>
                  <a:path w="734" h="735" extrusionOk="0">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9"/>
              <p:cNvSpPr/>
              <p:nvPr/>
            </p:nvSpPr>
            <p:spPr>
              <a:xfrm rot="10800000" flipH="1">
                <a:off x="9383434" y="4819958"/>
                <a:ext cx="59243" cy="49900"/>
              </a:xfrm>
              <a:custGeom>
                <a:avLst/>
                <a:gdLst/>
                <a:ahLst/>
                <a:cxnLst/>
                <a:rect l="l" t="t" r="r" b="b"/>
                <a:pathLst>
                  <a:path w="1617" h="1362" extrusionOk="0">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9"/>
              <p:cNvSpPr/>
              <p:nvPr/>
            </p:nvSpPr>
            <p:spPr>
              <a:xfrm rot="10800000" flipH="1">
                <a:off x="7220283" y="4850843"/>
                <a:ext cx="23631" cy="19198"/>
              </a:xfrm>
              <a:custGeom>
                <a:avLst/>
                <a:gdLst/>
                <a:ahLst/>
                <a:cxnLst/>
                <a:rect l="l" t="t" r="r" b="b"/>
                <a:pathLst>
                  <a:path w="645" h="524" extrusionOk="0">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9"/>
              <p:cNvSpPr/>
              <p:nvPr/>
            </p:nvSpPr>
            <p:spPr>
              <a:xfrm rot="10800000" flipH="1">
                <a:off x="6735129" y="4857988"/>
                <a:ext cx="20664" cy="15717"/>
              </a:xfrm>
              <a:custGeom>
                <a:avLst/>
                <a:gdLst/>
                <a:ahLst/>
                <a:cxnLst/>
                <a:rect l="l" t="t" r="r" b="b"/>
                <a:pathLst>
                  <a:path w="564" h="429" extrusionOk="0">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9"/>
              <p:cNvSpPr/>
              <p:nvPr/>
            </p:nvSpPr>
            <p:spPr>
              <a:xfrm rot="10800000" flipH="1">
                <a:off x="8627236" y="4835602"/>
                <a:ext cx="49021" cy="41437"/>
              </a:xfrm>
              <a:custGeom>
                <a:avLst/>
                <a:gdLst/>
                <a:ahLst/>
                <a:cxnLst/>
                <a:rect l="l" t="t" r="r" b="b"/>
                <a:pathLst>
                  <a:path w="1338" h="1131" extrusionOk="0">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9"/>
              <p:cNvSpPr/>
              <p:nvPr/>
            </p:nvSpPr>
            <p:spPr>
              <a:xfrm rot="10800000" flipH="1">
                <a:off x="6351681" y="4864692"/>
                <a:ext cx="14215" cy="12713"/>
              </a:xfrm>
              <a:custGeom>
                <a:avLst/>
                <a:gdLst/>
                <a:ahLst/>
                <a:cxnLst/>
                <a:rect l="l" t="t" r="r" b="b"/>
                <a:pathLst>
                  <a:path w="388" h="347" extrusionOk="0">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9"/>
              <p:cNvSpPr/>
              <p:nvPr/>
            </p:nvSpPr>
            <p:spPr>
              <a:xfrm rot="10800000" flipH="1">
                <a:off x="7793916" y="4852126"/>
                <a:ext cx="26892" cy="25500"/>
              </a:xfrm>
              <a:custGeom>
                <a:avLst/>
                <a:gdLst/>
                <a:ahLst/>
                <a:cxnLst/>
                <a:rect l="l" t="t" r="r" b="b"/>
                <a:pathLst>
                  <a:path w="734" h="696" extrusionOk="0">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9"/>
              <p:cNvSpPr/>
              <p:nvPr/>
            </p:nvSpPr>
            <p:spPr>
              <a:xfrm rot="10800000" flipH="1">
                <a:off x="7315650" y="4859233"/>
                <a:ext cx="24437" cy="20444"/>
              </a:xfrm>
              <a:custGeom>
                <a:avLst/>
                <a:gdLst/>
                <a:ahLst/>
                <a:cxnLst/>
                <a:rect l="l" t="t" r="r" b="b"/>
                <a:pathLst>
                  <a:path w="667" h="558" extrusionOk="0">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9"/>
              <p:cNvSpPr/>
              <p:nvPr/>
            </p:nvSpPr>
            <p:spPr>
              <a:xfrm rot="10800000" flipH="1">
                <a:off x="8237120" y="4849927"/>
                <a:ext cx="38579" cy="32717"/>
              </a:xfrm>
              <a:custGeom>
                <a:avLst/>
                <a:gdLst/>
                <a:ahLst/>
                <a:cxnLst/>
                <a:rect l="l" t="t" r="r" b="b"/>
                <a:pathLst>
                  <a:path w="1053" h="893" extrusionOk="0">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9"/>
              <p:cNvSpPr/>
              <p:nvPr/>
            </p:nvSpPr>
            <p:spPr>
              <a:xfrm rot="10800000" flipH="1">
                <a:off x="5964423" y="4875757"/>
                <a:ext cx="10075" cy="9269"/>
              </a:xfrm>
              <a:custGeom>
                <a:avLst/>
                <a:gdLst/>
                <a:ahLst/>
                <a:cxnLst/>
                <a:rect l="l" t="t" r="r" b="b"/>
                <a:pathLst>
                  <a:path w="275" h="253" extrusionOk="0">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9"/>
              <p:cNvSpPr/>
              <p:nvPr/>
            </p:nvSpPr>
            <p:spPr>
              <a:xfrm rot="10800000" flipH="1">
                <a:off x="7698109" y="4860699"/>
                <a:ext cx="29640" cy="24950"/>
              </a:xfrm>
              <a:custGeom>
                <a:avLst/>
                <a:gdLst/>
                <a:ahLst/>
                <a:cxnLst/>
                <a:rect l="l" t="t" r="r" b="b"/>
                <a:pathLst>
                  <a:path w="809" h="681" extrusionOk="0">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9"/>
              <p:cNvSpPr/>
              <p:nvPr/>
            </p:nvSpPr>
            <p:spPr>
              <a:xfrm rot="10800000" flipH="1">
                <a:off x="7411311" y="4864692"/>
                <a:ext cx="25903" cy="21726"/>
              </a:xfrm>
              <a:custGeom>
                <a:avLst/>
                <a:gdLst/>
                <a:ahLst/>
                <a:cxnLst/>
                <a:rect l="l" t="t" r="r" b="b"/>
                <a:pathLst>
                  <a:path w="707" h="593" extrusionOk="0">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9"/>
              <p:cNvSpPr/>
              <p:nvPr/>
            </p:nvSpPr>
            <p:spPr>
              <a:xfrm rot="10800000" flipH="1">
                <a:off x="8060637" y="4857218"/>
                <a:ext cx="35612" cy="30189"/>
              </a:xfrm>
              <a:custGeom>
                <a:avLst/>
                <a:gdLst/>
                <a:ahLst/>
                <a:cxnLst/>
                <a:rect l="l" t="t" r="r" b="b"/>
                <a:pathLst>
                  <a:path w="972" h="824" extrusionOk="0">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9"/>
              <p:cNvSpPr/>
              <p:nvPr/>
            </p:nvSpPr>
            <p:spPr>
              <a:xfrm rot="10800000" flipH="1">
                <a:off x="7602668" y="4865462"/>
                <a:ext cx="27625" cy="23888"/>
              </a:xfrm>
              <a:custGeom>
                <a:avLst/>
                <a:gdLst/>
                <a:ahLst/>
                <a:cxnLst/>
                <a:rect l="l" t="t" r="r" b="b"/>
                <a:pathLst>
                  <a:path w="754" h="652" extrusionOk="0">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9"/>
              <p:cNvSpPr/>
              <p:nvPr/>
            </p:nvSpPr>
            <p:spPr>
              <a:xfrm rot="10800000" flipH="1">
                <a:off x="7506861" y="4866927"/>
                <a:ext cx="23192" cy="22715"/>
              </a:xfrm>
              <a:custGeom>
                <a:avLst/>
                <a:gdLst/>
                <a:ahLst/>
                <a:cxnLst/>
                <a:rect l="l" t="t" r="r" b="b"/>
                <a:pathLst>
                  <a:path w="633" h="620" extrusionOk="0">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9"/>
              <p:cNvSpPr/>
              <p:nvPr/>
            </p:nvSpPr>
            <p:spPr>
              <a:xfrm rot="10800000" flipH="1">
                <a:off x="8459290" y="4821240"/>
                <a:ext cx="61404" cy="71663"/>
              </a:xfrm>
              <a:custGeom>
                <a:avLst/>
                <a:gdLst/>
                <a:ahLst/>
                <a:cxnLst/>
                <a:rect l="l" t="t" r="r" b="b"/>
                <a:pathLst>
                  <a:path w="1676" h="1956" extrusionOk="0">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9"/>
              <p:cNvSpPr/>
              <p:nvPr/>
            </p:nvSpPr>
            <p:spPr>
              <a:xfrm rot="10800000" flipH="1">
                <a:off x="6831046" y="4876636"/>
                <a:ext cx="17183" cy="16450"/>
              </a:xfrm>
              <a:custGeom>
                <a:avLst/>
                <a:gdLst/>
                <a:ahLst/>
                <a:cxnLst/>
                <a:rect l="l" t="t" r="r" b="b"/>
                <a:pathLst>
                  <a:path w="469" h="449" extrusionOk="0">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9"/>
              <p:cNvSpPr/>
              <p:nvPr/>
            </p:nvSpPr>
            <p:spPr>
              <a:xfrm rot="10800000" flipH="1">
                <a:off x="8313143" y="4858207"/>
                <a:ext cx="41071" cy="34879"/>
              </a:xfrm>
              <a:custGeom>
                <a:avLst/>
                <a:gdLst/>
                <a:ahLst/>
                <a:cxnLst/>
                <a:rect l="l" t="t" r="r" b="b"/>
                <a:pathLst>
                  <a:path w="1121" h="952" extrusionOk="0">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9"/>
              <p:cNvSpPr/>
              <p:nvPr/>
            </p:nvSpPr>
            <p:spPr>
              <a:xfrm rot="10800000" flipH="1">
                <a:off x="8386967" y="4857768"/>
                <a:ext cx="43818" cy="37553"/>
              </a:xfrm>
              <a:custGeom>
                <a:avLst/>
                <a:gdLst/>
                <a:ahLst/>
                <a:cxnLst/>
                <a:rect l="l" t="t" r="r" b="b"/>
                <a:pathLst>
                  <a:path w="1196" h="1025" extrusionOk="0">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9"/>
              <p:cNvSpPr/>
              <p:nvPr/>
            </p:nvSpPr>
            <p:spPr>
              <a:xfrm rot="10800000" flipH="1">
                <a:off x="9474918" y="4846776"/>
                <a:ext cx="60195" cy="50999"/>
              </a:xfrm>
              <a:custGeom>
                <a:avLst/>
                <a:gdLst/>
                <a:ahLst/>
                <a:cxnLst/>
                <a:rect l="l" t="t" r="r" b="b"/>
                <a:pathLst>
                  <a:path w="1643" h="1392" extrusionOk="0">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9"/>
              <p:cNvSpPr/>
              <p:nvPr/>
            </p:nvSpPr>
            <p:spPr>
              <a:xfrm rot="10800000" flipH="1">
                <a:off x="6442652" y="4885832"/>
                <a:ext cx="16194" cy="13336"/>
              </a:xfrm>
              <a:custGeom>
                <a:avLst/>
                <a:gdLst/>
                <a:ahLst/>
                <a:cxnLst/>
                <a:rect l="l" t="t" r="r" b="b"/>
                <a:pathLst>
                  <a:path w="442" h="364" extrusionOk="0">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9"/>
              <p:cNvSpPr/>
              <p:nvPr/>
            </p:nvSpPr>
            <p:spPr>
              <a:xfrm rot="10800000" flipH="1">
                <a:off x="5384011" y="4896750"/>
                <a:ext cx="4506" cy="3993"/>
              </a:xfrm>
              <a:custGeom>
                <a:avLst/>
                <a:gdLst/>
                <a:ahLst/>
                <a:cxnLst/>
                <a:rect l="l" t="t" r="r" b="b"/>
                <a:pathLst>
                  <a:path w="123" h="109" extrusionOk="0">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9"/>
              <p:cNvSpPr/>
              <p:nvPr/>
            </p:nvSpPr>
            <p:spPr>
              <a:xfrm rot="10800000" flipH="1">
                <a:off x="5288571" y="4898252"/>
                <a:ext cx="3004" cy="3041"/>
              </a:xfrm>
              <a:custGeom>
                <a:avLst/>
                <a:gdLst/>
                <a:ahLst/>
                <a:cxnLst/>
                <a:rect l="l" t="t" r="r" b="b"/>
                <a:pathLst>
                  <a:path w="82" h="83" extrusionOk="0">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9"/>
              <p:cNvSpPr/>
              <p:nvPr/>
            </p:nvSpPr>
            <p:spPr>
              <a:xfrm rot="10800000" flipH="1">
                <a:off x="8534800" y="4861725"/>
                <a:ext cx="48288" cy="41071"/>
              </a:xfrm>
              <a:custGeom>
                <a:avLst/>
                <a:gdLst/>
                <a:ahLst/>
                <a:cxnLst/>
                <a:rect l="l" t="t" r="r" b="b"/>
                <a:pathLst>
                  <a:path w="1318" h="1121" extrusionOk="0">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9"/>
              <p:cNvSpPr/>
              <p:nvPr/>
            </p:nvSpPr>
            <p:spPr>
              <a:xfrm rot="10800000" flipH="1">
                <a:off x="6059460" y="4893636"/>
                <a:ext cx="10442" cy="10039"/>
              </a:xfrm>
              <a:custGeom>
                <a:avLst/>
                <a:gdLst/>
                <a:ahLst/>
                <a:cxnLst/>
                <a:rect l="l" t="t" r="r" b="b"/>
                <a:pathLst>
                  <a:path w="285" h="274" extrusionOk="0">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9"/>
              <p:cNvSpPr/>
              <p:nvPr/>
            </p:nvSpPr>
            <p:spPr>
              <a:xfrm rot="10800000" flipH="1">
                <a:off x="5480185" y="4898252"/>
                <a:ext cx="5239" cy="5459"/>
              </a:xfrm>
              <a:custGeom>
                <a:avLst/>
                <a:gdLst/>
                <a:ahLst/>
                <a:cxnLst/>
                <a:rect l="l" t="t" r="r" b="b"/>
                <a:pathLst>
                  <a:path w="143" h="149" extrusionOk="0">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9"/>
              <p:cNvSpPr/>
              <p:nvPr/>
            </p:nvSpPr>
            <p:spPr>
              <a:xfrm rot="10800000" flipH="1">
                <a:off x="5193130" y="4904224"/>
                <a:ext cx="2308" cy="2272"/>
              </a:xfrm>
              <a:custGeom>
                <a:avLst/>
                <a:gdLst/>
                <a:ahLst/>
                <a:cxnLst/>
                <a:rect l="l" t="t" r="r" b="b"/>
                <a:pathLst>
                  <a:path w="63" h="62" extrusionOk="0">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9"/>
              <p:cNvSpPr/>
              <p:nvPr/>
            </p:nvSpPr>
            <p:spPr>
              <a:xfrm rot="10800000" flipH="1">
                <a:off x="7971718" y="4877808"/>
                <a:ext cx="34110" cy="28724"/>
              </a:xfrm>
              <a:custGeom>
                <a:avLst/>
                <a:gdLst/>
                <a:ahLst/>
                <a:cxnLst/>
                <a:rect l="l" t="t" r="r" b="b"/>
                <a:pathLst>
                  <a:path w="931" h="784" extrusionOk="0">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9"/>
              <p:cNvSpPr/>
              <p:nvPr/>
            </p:nvSpPr>
            <p:spPr>
              <a:xfrm rot="10800000" flipH="1">
                <a:off x="8145416" y="4878065"/>
                <a:ext cx="37114" cy="31435"/>
              </a:xfrm>
              <a:custGeom>
                <a:avLst/>
                <a:gdLst/>
                <a:ahLst/>
                <a:cxnLst/>
                <a:rect l="l" t="t" r="r" b="b"/>
                <a:pathLst>
                  <a:path w="1013" h="858" extrusionOk="0">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9"/>
              <p:cNvSpPr/>
              <p:nvPr/>
            </p:nvSpPr>
            <p:spPr>
              <a:xfrm rot="10800000" flipH="1">
                <a:off x="6922750" y="4892280"/>
                <a:ext cx="20920" cy="17916"/>
              </a:xfrm>
              <a:custGeom>
                <a:avLst/>
                <a:gdLst/>
                <a:ahLst/>
                <a:cxnLst/>
                <a:rect l="l" t="t" r="r" b="b"/>
                <a:pathLst>
                  <a:path w="571" h="489" extrusionOk="0">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9"/>
              <p:cNvSpPr/>
              <p:nvPr/>
            </p:nvSpPr>
            <p:spPr>
              <a:xfrm rot="10800000" flipH="1">
                <a:off x="5575039" y="4905653"/>
                <a:ext cx="6558" cy="6118"/>
              </a:xfrm>
              <a:custGeom>
                <a:avLst/>
                <a:gdLst/>
                <a:ahLst/>
                <a:cxnLst/>
                <a:rect l="l" t="t" r="r" b="b"/>
                <a:pathLst>
                  <a:path w="179" h="167" extrusionOk="0">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9"/>
              <p:cNvSpPr/>
              <p:nvPr/>
            </p:nvSpPr>
            <p:spPr>
              <a:xfrm rot="10800000" flipH="1">
                <a:off x="5097726" y="4914666"/>
                <a:ext cx="1539" cy="769"/>
              </a:xfrm>
              <a:custGeom>
                <a:avLst/>
                <a:gdLst/>
                <a:ahLst/>
                <a:cxnLst/>
                <a:rect l="l" t="t" r="r" b="b"/>
                <a:pathLst>
                  <a:path w="42" h="21" extrusionOk="0">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9"/>
              <p:cNvSpPr/>
              <p:nvPr/>
            </p:nvSpPr>
            <p:spPr>
              <a:xfrm rot="10800000" flipH="1">
                <a:off x="6536041" y="4906422"/>
                <a:ext cx="16963" cy="14655"/>
              </a:xfrm>
              <a:custGeom>
                <a:avLst/>
                <a:gdLst/>
                <a:ahLst/>
                <a:cxnLst/>
                <a:rect l="l" t="t" r="r" b="b"/>
                <a:pathLst>
                  <a:path w="463" h="400" extrusionOk="0">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9"/>
              <p:cNvSpPr/>
              <p:nvPr/>
            </p:nvSpPr>
            <p:spPr>
              <a:xfrm rot="10800000" flipH="1">
                <a:off x="5669527" y="4917084"/>
                <a:ext cx="8243" cy="5203"/>
              </a:xfrm>
              <a:custGeom>
                <a:avLst/>
                <a:gdLst/>
                <a:ahLst/>
                <a:cxnLst/>
                <a:rect l="l" t="t" r="r" b="b"/>
                <a:pathLst>
                  <a:path w="225" h="142" extrusionOk="0">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9"/>
              <p:cNvSpPr/>
              <p:nvPr/>
            </p:nvSpPr>
            <p:spPr>
              <a:xfrm rot="10800000" flipH="1">
                <a:off x="7877779" y="4895285"/>
                <a:ext cx="32644" cy="27625"/>
              </a:xfrm>
              <a:custGeom>
                <a:avLst/>
                <a:gdLst/>
                <a:ahLst/>
                <a:cxnLst/>
                <a:rect l="l" t="t" r="r" b="b"/>
                <a:pathLst>
                  <a:path w="891" h="754" extrusionOk="0">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9"/>
              <p:cNvSpPr/>
              <p:nvPr/>
            </p:nvSpPr>
            <p:spPr>
              <a:xfrm rot="10800000" flipH="1">
                <a:off x="8222941" y="4889679"/>
                <a:ext cx="39568" cy="33963"/>
              </a:xfrm>
              <a:custGeom>
                <a:avLst/>
                <a:gdLst/>
                <a:ahLst/>
                <a:cxnLst/>
                <a:rect l="l" t="t" r="r" b="b"/>
                <a:pathLst>
                  <a:path w="1080" h="927" extrusionOk="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9"/>
              <p:cNvSpPr/>
              <p:nvPr/>
            </p:nvSpPr>
            <p:spPr>
              <a:xfrm rot="10800000" flipH="1">
                <a:off x="6152630" y="4913054"/>
                <a:ext cx="11980" cy="11321"/>
              </a:xfrm>
              <a:custGeom>
                <a:avLst/>
                <a:gdLst/>
                <a:ahLst/>
                <a:cxnLst/>
                <a:rect l="l" t="t" r="r" b="b"/>
                <a:pathLst>
                  <a:path w="327" h="309" extrusionOk="0">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9"/>
              <p:cNvSpPr/>
              <p:nvPr/>
            </p:nvSpPr>
            <p:spPr>
              <a:xfrm rot="10800000" flipH="1">
                <a:off x="7020022" y="4907009"/>
                <a:ext cx="19455" cy="18795"/>
              </a:xfrm>
              <a:custGeom>
                <a:avLst/>
                <a:gdLst/>
                <a:ahLst/>
                <a:cxnLst/>
                <a:rect l="l" t="t" r="r" b="b"/>
                <a:pathLst>
                  <a:path w="531" h="513" extrusionOk="0">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9"/>
              <p:cNvSpPr/>
              <p:nvPr/>
            </p:nvSpPr>
            <p:spPr>
              <a:xfrm rot="10800000" flipH="1">
                <a:off x="5003055" y="4928808"/>
                <a:ext cx="37" cy="37"/>
              </a:xfrm>
              <a:custGeom>
                <a:avLst/>
                <a:gdLst/>
                <a:ahLst/>
                <a:cxnLst/>
                <a:rect l="l" t="t" r="r" b="b"/>
                <a:pathLst>
                  <a:path w="1" h="1" extrusionOk="0">
                    <a:moveTo>
                      <a:pt x="0"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9"/>
              <p:cNvSpPr/>
              <p:nvPr/>
            </p:nvSpPr>
            <p:spPr>
              <a:xfrm rot="10800000" flipH="1">
                <a:off x="8297499" y="4893856"/>
                <a:ext cx="42316" cy="35758"/>
              </a:xfrm>
              <a:custGeom>
                <a:avLst/>
                <a:gdLst/>
                <a:ahLst/>
                <a:cxnLst/>
                <a:rect l="l" t="t" r="r" b="b"/>
                <a:pathLst>
                  <a:path w="1155" h="976" extrusionOk="0">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9"/>
              <p:cNvSpPr/>
              <p:nvPr/>
            </p:nvSpPr>
            <p:spPr>
              <a:xfrm rot="10800000" flipH="1">
                <a:off x="8437161" y="4892280"/>
                <a:ext cx="54443" cy="39605"/>
              </a:xfrm>
              <a:custGeom>
                <a:avLst/>
                <a:gdLst/>
                <a:ahLst/>
                <a:cxnLst/>
                <a:rect l="l" t="t" r="r" b="b"/>
                <a:pathLst>
                  <a:path w="1486" h="1081" extrusionOk="0">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9"/>
              <p:cNvSpPr/>
              <p:nvPr/>
            </p:nvSpPr>
            <p:spPr>
              <a:xfrm rot="10800000" flipH="1">
                <a:off x="8052980" y="4903418"/>
                <a:ext cx="36344" cy="30702"/>
              </a:xfrm>
              <a:custGeom>
                <a:avLst/>
                <a:gdLst/>
                <a:ahLst/>
                <a:cxnLst/>
                <a:rect l="l" t="t" r="r" b="b"/>
                <a:pathLst>
                  <a:path w="992" h="838" extrusionOk="0">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9"/>
              <p:cNvSpPr/>
              <p:nvPr/>
            </p:nvSpPr>
            <p:spPr>
              <a:xfrm rot="10800000" flipH="1">
                <a:off x="7783108" y="4909427"/>
                <a:ext cx="31838" cy="26892"/>
              </a:xfrm>
              <a:custGeom>
                <a:avLst/>
                <a:gdLst/>
                <a:ahLst/>
                <a:cxnLst/>
                <a:rect l="l" t="t" r="r" b="b"/>
                <a:pathLst>
                  <a:path w="869" h="734" extrusionOk="0">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9"/>
              <p:cNvSpPr/>
              <p:nvPr/>
            </p:nvSpPr>
            <p:spPr>
              <a:xfrm rot="10800000" flipH="1">
                <a:off x="5764345" y="4930310"/>
                <a:ext cx="9599" cy="6741"/>
              </a:xfrm>
              <a:custGeom>
                <a:avLst/>
                <a:gdLst/>
                <a:ahLst/>
                <a:cxnLst/>
                <a:rect l="l" t="t" r="r" b="b"/>
                <a:pathLst>
                  <a:path w="262" h="184" extrusionOk="0">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9"/>
              <p:cNvSpPr/>
              <p:nvPr/>
            </p:nvSpPr>
            <p:spPr>
              <a:xfrm rot="10800000" flipH="1">
                <a:off x="7115097" y="4919722"/>
                <a:ext cx="21653" cy="18832"/>
              </a:xfrm>
              <a:custGeom>
                <a:avLst/>
                <a:gdLst/>
                <a:ahLst/>
                <a:cxnLst/>
                <a:rect l="l" t="t" r="r" b="b"/>
                <a:pathLst>
                  <a:path w="591" h="514" extrusionOk="0">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9"/>
              <p:cNvSpPr/>
              <p:nvPr/>
            </p:nvSpPr>
            <p:spPr>
              <a:xfrm rot="10800000" flipH="1">
                <a:off x="6631995" y="4925840"/>
                <a:ext cx="17952" cy="15754"/>
              </a:xfrm>
              <a:custGeom>
                <a:avLst/>
                <a:gdLst/>
                <a:ahLst/>
                <a:cxnLst/>
                <a:rect l="l" t="t" r="r" b="b"/>
                <a:pathLst>
                  <a:path w="490" h="430" extrusionOk="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9"/>
              <p:cNvSpPr/>
              <p:nvPr/>
            </p:nvSpPr>
            <p:spPr>
              <a:xfrm rot="10800000" flipH="1">
                <a:off x="6245835" y="4934047"/>
                <a:ext cx="12713" cy="11944"/>
              </a:xfrm>
              <a:custGeom>
                <a:avLst/>
                <a:gdLst/>
                <a:ahLst/>
                <a:cxnLst/>
                <a:rect l="l" t="t" r="r" b="b"/>
                <a:pathLst>
                  <a:path w="347" h="326" extrusionOk="0">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9"/>
              <p:cNvSpPr/>
              <p:nvPr/>
            </p:nvSpPr>
            <p:spPr>
              <a:xfrm rot="10800000" flipH="1">
                <a:off x="7688400" y="4921077"/>
                <a:ext cx="29676" cy="25720"/>
              </a:xfrm>
              <a:custGeom>
                <a:avLst/>
                <a:gdLst/>
                <a:ahLst/>
                <a:cxnLst/>
                <a:rect l="l" t="t" r="r" b="b"/>
                <a:pathLst>
                  <a:path w="810" h="702" extrusionOk="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9"/>
              <p:cNvSpPr/>
              <p:nvPr/>
            </p:nvSpPr>
            <p:spPr>
              <a:xfrm rot="10800000" flipH="1">
                <a:off x="7210537" y="4927306"/>
                <a:ext cx="23521" cy="20334"/>
              </a:xfrm>
              <a:custGeom>
                <a:avLst/>
                <a:gdLst/>
                <a:ahLst/>
                <a:cxnLst/>
                <a:rect l="l" t="t" r="r" b="b"/>
                <a:pathLst>
                  <a:path w="642" h="555" extrusionOk="0">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9"/>
              <p:cNvSpPr/>
              <p:nvPr/>
            </p:nvSpPr>
            <p:spPr>
              <a:xfrm rot="10800000" flipH="1">
                <a:off x="8132007" y="4919465"/>
                <a:ext cx="38579" cy="32534"/>
              </a:xfrm>
              <a:custGeom>
                <a:avLst/>
                <a:gdLst/>
                <a:ahLst/>
                <a:cxnLst/>
                <a:rect l="l" t="t" r="r" b="b"/>
                <a:pathLst>
                  <a:path w="1053" h="888" extrusionOk="0">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9"/>
              <p:cNvSpPr/>
              <p:nvPr/>
            </p:nvSpPr>
            <p:spPr>
              <a:xfrm rot="10800000" flipH="1">
                <a:off x="5858430" y="4946504"/>
                <a:ext cx="10368" cy="6961"/>
              </a:xfrm>
              <a:custGeom>
                <a:avLst/>
                <a:gdLst/>
                <a:ahLst/>
                <a:cxnLst/>
                <a:rect l="l" t="t" r="r" b="b"/>
                <a:pathLst>
                  <a:path w="283" h="190" extrusionOk="0">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9"/>
              <p:cNvSpPr/>
              <p:nvPr/>
            </p:nvSpPr>
            <p:spPr>
              <a:xfrm rot="10800000" flipH="1">
                <a:off x="7592996" y="4929248"/>
                <a:ext cx="29090" cy="24950"/>
              </a:xfrm>
              <a:custGeom>
                <a:avLst/>
                <a:gdLst/>
                <a:ahLst/>
                <a:cxnLst/>
                <a:rect l="l" t="t" r="r" b="b"/>
                <a:pathLst>
                  <a:path w="794" h="681" extrusionOk="0">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9"/>
              <p:cNvSpPr/>
              <p:nvPr/>
            </p:nvSpPr>
            <p:spPr>
              <a:xfrm rot="10800000" flipH="1">
                <a:off x="7305941" y="4932545"/>
                <a:ext cx="25170" cy="21689"/>
              </a:xfrm>
              <a:custGeom>
                <a:avLst/>
                <a:gdLst/>
                <a:ahLst/>
                <a:cxnLst/>
                <a:rect l="l" t="t" r="r" b="b"/>
                <a:pathLst>
                  <a:path w="687" h="592" extrusionOk="0">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9"/>
              <p:cNvSpPr/>
              <p:nvPr/>
            </p:nvSpPr>
            <p:spPr>
              <a:xfrm rot="10800000" flipH="1">
                <a:off x="7959774" y="4926280"/>
                <a:ext cx="35612" cy="29457"/>
              </a:xfrm>
              <a:custGeom>
                <a:avLst/>
                <a:gdLst/>
                <a:ahLst/>
                <a:cxnLst/>
                <a:rect l="l" t="t" r="r" b="b"/>
                <a:pathLst>
                  <a:path w="972" h="804" extrusionOk="0">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9"/>
              <p:cNvSpPr/>
              <p:nvPr/>
            </p:nvSpPr>
            <p:spPr>
              <a:xfrm rot="10800000" flipH="1">
                <a:off x="7496823" y="4933754"/>
                <a:ext cx="28138" cy="23485"/>
              </a:xfrm>
              <a:custGeom>
                <a:avLst/>
                <a:gdLst/>
                <a:ahLst/>
                <a:cxnLst/>
                <a:rect l="l" t="t" r="r" b="b"/>
                <a:pathLst>
                  <a:path w="768" h="641" extrusionOk="0">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9"/>
              <p:cNvSpPr/>
              <p:nvPr/>
            </p:nvSpPr>
            <p:spPr>
              <a:xfrm rot="10800000" flipH="1">
                <a:off x="7401382" y="4934780"/>
                <a:ext cx="26123" cy="23155"/>
              </a:xfrm>
              <a:custGeom>
                <a:avLst/>
                <a:gdLst/>
                <a:ahLst/>
                <a:cxnLst/>
                <a:rect l="l" t="t" r="r" b="b"/>
                <a:pathLst>
                  <a:path w="713" h="632" extrusionOk="0">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9"/>
              <p:cNvSpPr/>
              <p:nvPr/>
            </p:nvSpPr>
            <p:spPr>
              <a:xfrm rot="10800000" flipH="1">
                <a:off x="6723149" y="4944452"/>
                <a:ext cx="19235" cy="16450"/>
              </a:xfrm>
              <a:custGeom>
                <a:avLst/>
                <a:gdLst/>
                <a:ahLst/>
                <a:cxnLst/>
                <a:rect l="l" t="t" r="r" b="b"/>
                <a:pathLst>
                  <a:path w="525" h="449" extrusionOk="0">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9"/>
              <p:cNvSpPr/>
              <p:nvPr/>
            </p:nvSpPr>
            <p:spPr>
              <a:xfrm rot="10800000" flipH="1">
                <a:off x="8208030" y="4927745"/>
                <a:ext cx="40851" cy="34696"/>
              </a:xfrm>
              <a:custGeom>
                <a:avLst/>
                <a:gdLst/>
                <a:ahLst/>
                <a:cxnLst/>
                <a:rect l="l" t="t" r="r" b="b"/>
                <a:pathLst>
                  <a:path w="1115" h="947" extrusionOk="0">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9"/>
              <p:cNvSpPr/>
              <p:nvPr/>
            </p:nvSpPr>
            <p:spPr>
              <a:xfrm rot="10800000" flipH="1">
                <a:off x="8346959" y="4892244"/>
                <a:ext cx="68622" cy="72396"/>
              </a:xfrm>
              <a:custGeom>
                <a:avLst/>
                <a:gdLst/>
                <a:ahLst/>
                <a:cxnLst/>
                <a:rect l="l" t="t" r="r" b="b"/>
                <a:pathLst>
                  <a:path w="1873" h="1976" extrusionOk="0">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9"/>
              <p:cNvSpPr/>
              <p:nvPr/>
            </p:nvSpPr>
            <p:spPr>
              <a:xfrm rot="10800000" flipH="1">
                <a:off x="8281854" y="4928185"/>
                <a:ext cx="43635" cy="37297"/>
              </a:xfrm>
              <a:custGeom>
                <a:avLst/>
                <a:gdLst/>
                <a:ahLst/>
                <a:cxnLst/>
                <a:rect l="l" t="t" r="r" b="b"/>
                <a:pathLst>
                  <a:path w="1191" h="1018" extrusionOk="0">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9"/>
              <p:cNvSpPr/>
              <p:nvPr/>
            </p:nvSpPr>
            <p:spPr>
              <a:xfrm rot="10800000" flipH="1">
                <a:off x="6339004" y="4953245"/>
                <a:ext cx="14985" cy="15131"/>
              </a:xfrm>
              <a:custGeom>
                <a:avLst/>
                <a:gdLst/>
                <a:ahLst/>
                <a:cxnLst/>
                <a:rect l="l" t="t" r="r" b="b"/>
                <a:pathLst>
                  <a:path w="409" h="413" extrusionOk="0">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9"/>
              <p:cNvSpPr/>
              <p:nvPr/>
            </p:nvSpPr>
            <p:spPr>
              <a:xfrm rot="10800000" flipH="1">
                <a:off x="5278898" y="4966105"/>
                <a:ext cx="5239" cy="4506"/>
              </a:xfrm>
              <a:custGeom>
                <a:avLst/>
                <a:gdLst/>
                <a:ahLst/>
                <a:cxnLst/>
                <a:rect l="l" t="t" r="r" b="b"/>
                <a:pathLst>
                  <a:path w="143" h="123" extrusionOk="0">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9"/>
              <p:cNvSpPr/>
              <p:nvPr/>
            </p:nvSpPr>
            <p:spPr>
              <a:xfrm rot="10800000" flipH="1">
                <a:off x="5182725" y="4968340"/>
                <a:ext cx="3737" cy="3004"/>
              </a:xfrm>
              <a:custGeom>
                <a:avLst/>
                <a:gdLst/>
                <a:ahLst/>
                <a:cxnLst/>
                <a:rect l="l" t="t" r="r" b="b"/>
                <a:pathLst>
                  <a:path w="102" h="82" extrusionOk="0">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9"/>
              <p:cNvSpPr/>
              <p:nvPr/>
            </p:nvSpPr>
            <p:spPr>
              <a:xfrm rot="10800000" flipH="1">
                <a:off x="5951343" y="4962368"/>
                <a:ext cx="14215" cy="9746"/>
              </a:xfrm>
              <a:custGeom>
                <a:avLst/>
                <a:gdLst/>
                <a:ahLst/>
                <a:cxnLst/>
                <a:rect l="l" t="t" r="r" b="b"/>
                <a:pathLst>
                  <a:path w="388" h="266" extrusionOk="0">
                    <a:moveTo>
                      <a:pt x="204" y="1"/>
                    </a:moveTo>
                    <a:cubicBezTo>
                      <a:pt x="1" y="1"/>
                      <a:pt x="1" y="265"/>
                      <a:pt x="204" y="265"/>
                    </a:cubicBezTo>
                    <a:cubicBezTo>
                      <a:pt x="387" y="265"/>
                      <a:pt x="38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9"/>
              <p:cNvSpPr/>
              <p:nvPr/>
            </p:nvSpPr>
            <p:spPr>
              <a:xfrm rot="10800000" flipH="1">
                <a:off x="5374302" y="4968340"/>
                <a:ext cx="5276" cy="5239"/>
              </a:xfrm>
              <a:custGeom>
                <a:avLst/>
                <a:gdLst/>
                <a:ahLst/>
                <a:cxnLst/>
                <a:rect l="l" t="t" r="r" b="b"/>
                <a:pathLst>
                  <a:path w="144" h="143" extrusionOk="0">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9"/>
              <p:cNvSpPr/>
              <p:nvPr/>
            </p:nvSpPr>
            <p:spPr>
              <a:xfrm rot="10800000" flipH="1">
                <a:off x="7865433" y="4947456"/>
                <a:ext cx="30263" cy="28834"/>
              </a:xfrm>
              <a:custGeom>
                <a:avLst/>
                <a:gdLst/>
                <a:ahLst/>
                <a:cxnLst/>
                <a:rect l="l" t="t" r="r" b="b"/>
                <a:pathLst>
                  <a:path w="826" h="787" extrusionOk="0">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9"/>
              <p:cNvSpPr/>
              <p:nvPr/>
            </p:nvSpPr>
            <p:spPr>
              <a:xfrm rot="10800000" flipH="1">
                <a:off x="5087284" y="4974312"/>
                <a:ext cx="2272" cy="2272"/>
              </a:xfrm>
              <a:custGeom>
                <a:avLst/>
                <a:gdLst/>
                <a:ahLst/>
                <a:cxnLst/>
                <a:rect l="l" t="t" r="r" b="b"/>
                <a:pathLst>
                  <a:path w="62" h="62" extrusionOk="0">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9"/>
              <p:cNvSpPr/>
              <p:nvPr/>
            </p:nvSpPr>
            <p:spPr>
              <a:xfrm rot="10800000" flipH="1">
                <a:off x="6817087" y="4960829"/>
                <a:ext cx="20700" cy="17403"/>
              </a:xfrm>
              <a:custGeom>
                <a:avLst/>
                <a:gdLst/>
                <a:ahLst/>
                <a:cxnLst/>
                <a:rect l="l" t="t" r="r" b="b"/>
                <a:pathLst>
                  <a:path w="565" h="475" extrusionOk="0">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9"/>
              <p:cNvSpPr/>
              <p:nvPr/>
            </p:nvSpPr>
            <p:spPr>
              <a:xfrm rot="10800000" flipH="1">
                <a:off x="8040303" y="4947383"/>
                <a:ext cx="37077" cy="31435"/>
              </a:xfrm>
              <a:custGeom>
                <a:avLst/>
                <a:gdLst/>
                <a:ahLst/>
                <a:cxnLst/>
                <a:rect l="l" t="t" r="r" b="b"/>
                <a:pathLst>
                  <a:path w="1012" h="858" extrusionOk="0">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9"/>
              <p:cNvSpPr/>
              <p:nvPr/>
            </p:nvSpPr>
            <p:spPr>
              <a:xfrm rot="10800000" flipH="1">
                <a:off x="5469743" y="4974861"/>
                <a:ext cx="6009" cy="6192"/>
              </a:xfrm>
              <a:custGeom>
                <a:avLst/>
                <a:gdLst/>
                <a:ahLst/>
                <a:cxnLst/>
                <a:rect l="l" t="t" r="r" b="b"/>
                <a:pathLst>
                  <a:path w="164" h="169" extrusionOk="0">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9"/>
              <p:cNvSpPr/>
              <p:nvPr/>
            </p:nvSpPr>
            <p:spPr>
              <a:xfrm rot="10800000" flipH="1">
                <a:off x="4991844" y="4984973"/>
                <a:ext cx="1356" cy="1282"/>
              </a:xfrm>
              <a:custGeom>
                <a:avLst/>
                <a:gdLst/>
                <a:ahLst/>
                <a:cxnLst/>
                <a:rect l="l" t="t" r="r" b="b"/>
                <a:pathLst>
                  <a:path w="37" h="35" extrusionOk="0">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9"/>
              <p:cNvSpPr/>
              <p:nvPr/>
            </p:nvSpPr>
            <p:spPr>
              <a:xfrm rot="10800000" flipH="1">
                <a:off x="6432577" y="4974678"/>
                <a:ext cx="14948" cy="14032"/>
              </a:xfrm>
              <a:custGeom>
                <a:avLst/>
                <a:gdLst/>
                <a:ahLst/>
                <a:cxnLst/>
                <a:rect l="l" t="t" r="r" b="b"/>
                <a:pathLst>
                  <a:path w="408" h="383" extrusionOk="0">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9"/>
              <p:cNvSpPr/>
              <p:nvPr/>
            </p:nvSpPr>
            <p:spPr>
              <a:xfrm rot="10800000" flipH="1">
                <a:off x="7772666" y="4963870"/>
                <a:ext cx="31875" cy="27661"/>
              </a:xfrm>
              <a:custGeom>
                <a:avLst/>
                <a:gdLst/>
                <a:ahLst/>
                <a:cxnLst/>
                <a:rect l="l" t="t" r="r" b="b"/>
                <a:pathLst>
                  <a:path w="870" h="755" extrusionOk="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9"/>
              <p:cNvSpPr/>
              <p:nvPr/>
            </p:nvSpPr>
            <p:spPr>
              <a:xfrm rot="10800000" flipH="1">
                <a:off x="5564414" y="4984607"/>
                <a:ext cx="7511" cy="7034"/>
              </a:xfrm>
              <a:custGeom>
                <a:avLst/>
                <a:gdLst/>
                <a:ahLst/>
                <a:cxnLst/>
                <a:rect l="l" t="t" r="r" b="b"/>
                <a:pathLst>
                  <a:path w="205" h="192" extrusionOk="0">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9"/>
              <p:cNvSpPr/>
              <p:nvPr/>
            </p:nvSpPr>
            <p:spPr>
              <a:xfrm rot="10800000" flipH="1">
                <a:off x="6045904" y="4984021"/>
                <a:ext cx="12823" cy="8940"/>
              </a:xfrm>
              <a:custGeom>
                <a:avLst/>
                <a:gdLst/>
                <a:ahLst/>
                <a:cxnLst/>
                <a:rect l="l" t="t" r="r" b="b"/>
                <a:pathLst>
                  <a:path w="350" h="244" extrusionOk="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9"/>
              <p:cNvSpPr/>
              <p:nvPr/>
            </p:nvSpPr>
            <p:spPr>
              <a:xfrm rot="10800000" flipH="1">
                <a:off x="6914543" y="4974385"/>
                <a:ext cx="22202" cy="18612"/>
              </a:xfrm>
              <a:custGeom>
                <a:avLst/>
                <a:gdLst/>
                <a:ahLst/>
                <a:cxnLst/>
                <a:rect l="l" t="t" r="r" b="b"/>
                <a:pathLst>
                  <a:path w="606" h="508" extrusionOk="0">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9"/>
              <p:cNvSpPr/>
              <p:nvPr/>
            </p:nvSpPr>
            <p:spPr>
              <a:xfrm rot="10800000" flipH="1">
                <a:off x="8117828" y="4959400"/>
                <a:ext cx="39349" cy="33597"/>
              </a:xfrm>
              <a:custGeom>
                <a:avLst/>
                <a:gdLst/>
                <a:ahLst/>
                <a:cxnLst/>
                <a:rect l="l" t="t" r="r" b="b"/>
                <a:pathLst>
                  <a:path w="1074" h="917" extrusionOk="0">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9"/>
              <p:cNvSpPr/>
              <p:nvPr/>
            </p:nvSpPr>
            <p:spPr>
              <a:xfrm rot="10800000" flipH="1">
                <a:off x="4897172" y="4999665"/>
                <a:ext cx="37" cy="37"/>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9"/>
              <p:cNvSpPr/>
              <p:nvPr/>
            </p:nvSpPr>
            <p:spPr>
              <a:xfrm rot="10800000" flipH="1">
                <a:off x="8193118" y="4964273"/>
                <a:ext cx="41584" cy="35428"/>
              </a:xfrm>
              <a:custGeom>
                <a:avLst/>
                <a:gdLst/>
                <a:ahLst/>
                <a:cxnLst/>
                <a:rect l="l" t="t" r="r" b="b"/>
                <a:pathLst>
                  <a:path w="1135" h="967" extrusionOk="0">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9"/>
              <p:cNvSpPr/>
              <p:nvPr/>
            </p:nvSpPr>
            <p:spPr>
              <a:xfrm rot="10800000" flipH="1">
                <a:off x="8265661" y="4962368"/>
                <a:ext cx="43818" cy="37810"/>
              </a:xfrm>
              <a:custGeom>
                <a:avLst/>
                <a:gdLst/>
                <a:ahLst/>
                <a:cxnLst/>
                <a:rect l="l" t="t" r="r" b="b"/>
                <a:pathLst>
                  <a:path w="1196" h="1032" extrusionOk="0">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9"/>
              <p:cNvSpPr/>
              <p:nvPr/>
            </p:nvSpPr>
            <p:spPr>
              <a:xfrm rot="10800000" flipH="1">
                <a:off x="7947867" y="4972700"/>
                <a:ext cx="35612" cy="30739"/>
              </a:xfrm>
              <a:custGeom>
                <a:avLst/>
                <a:gdLst/>
                <a:ahLst/>
                <a:cxnLst/>
                <a:rect l="l" t="t" r="r" b="b"/>
                <a:pathLst>
                  <a:path w="972" h="839" extrusionOk="0">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9"/>
              <p:cNvSpPr/>
              <p:nvPr/>
            </p:nvSpPr>
            <p:spPr>
              <a:xfrm rot="10800000" flipH="1">
                <a:off x="7677226" y="4978159"/>
                <a:ext cx="31875" cy="26782"/>
              </a:xfrm>
              <a:custGeom>
                <a:avLst/>
                <a:gdLst/>
                <a:ahLst/>
                <a:cxnLst/>
                <a:rect l="l" t="t" r="r" b="b"/>
                <a:pathLst>
                  <a:path w="870" h="731" extrusionOk="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9"/>
              <p:cNvSpPr/>
              <p:nvPr/>
            </p:nvSpPr>
            <p:spPr>
              <a:xfrm rot="10800000" flipH="1">
                <a:off x="5658353" y="4997430"/>
                <a:ext cx="8976" cy="8207"/>
              </a:xfrm>
              <a:custGeom>
                <a:avLst/>
                <a:gdLst/>
                <a:ahLst/>
                <a:cxnLst/>
                <a:rect l="l" t="t" r="r" b="b"/>
                <a:pathLst>
                  <a:path w="245" h="224" extrusionOk="0">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9"/>
              <p:cNvSpPr/>
              <p:nvPr/>
            </p:nvSpPr>
            <p:spPr>
              <a:xfrm rot="10800000" flipH="1">
                <a:off x="7009251" y="4986512"/>
                <a:ext cx="23118" cy="19894"/>
              </a:xfrm>
              <a:custGeom>
                <a:avLst/>
                <a:gdLst/>
                <a:ahLst/>
                <a:cxnLst/>
                <a:rect l="l" t="t" r="r" b="b"/>
                <a:pathLst>
                  <a:path w="631" h="543" extrusionOk="0">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9"/>
              <p:cNvSpPr/>
              <p:nvPr/>
            </p:nvSpPr>
            <p:spPr>
              <a:xfrm rot="10800000" flipH="1">
                <a:off x="6526369" y="4993693"/>
                <a:ext cx="18429" cy="16121"/>
              </a:xfrm>
              <a:custGeom>
                <a:avLst/>
                <a:gdLst/>
                <a:ahLst/>
                <a:cxnLst/>
                <a:rect l="l" t="t" r="r" b="b"/>
                <a:pathLst>
                  <a:path w="503" h="440" extrusionOk="0">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9"/>
              <p:cNvSpPr/>
              <p:nvPr/>
            </p:nvSpPr>
            <p:spPr>
              <a:xfrm rot="10800000" flipH="1">
                <a:off x="6138487" y="5001863"/>
                <a:ext cx="16414" cy="12017"/>
              </a:xfrm>
              <a:custGeom>
                <a:avLst/>
                <a:gdLst/>
                <a:ahLst/>
                <a:cxnLst/>
                <a:rect l="l" t="t" r="r" b="b"/>
                <a:pathLst>
                  <a:path w="448" h="328" extrusionOk="0">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9"/>
              <p:cNvSpPr/>
              <p:nvPr/>
            </p:nvSpPr>
            <p:spPr>
              <a:xfrm rot="10800000" flipH="1">
                <a:off x="7582555" y="4989699"/>
                <a:ext cx="29860" cy="25646"/>
              </a:xfrm>
              <a:custGeom>
                <a:avLst/>
                <a:gdLst/>
                <a:ahLst/>
                <a:cxnLst/>
                <a:rect l="l" t="t" r="r" b="b"/>
                <a:pathLst>
                  <a:path w="815" h="700" extrusionOk="0">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9"/>
              <p:cNvSpPr/>
              <p:nvPr/>
            </p:nvSpPr>
            <p:spPr>
              <a:xfrm rot="10800000" flipH="1">
                <a:off x="7104655" y="4995488"/>
                <a:ext cx="24437" cy="20627"/>
              </a:xfrm>
              <a:custGeom>
                <a:avLst/>
                <a:gdLst/>
                <a:ahLst/>
                <a:cxnLst/>
                <a:rect l="l" t="t" r="r" b="b"/>
                <a:pathLst>
                  <a:path w="667" h="563" extrusionOk="0">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9"/>
              <p:cNvSpPr/>
              <p:nvPr/>
            </p:nvSpPr>
            <p:spPr>
              <a:xfrm rot="10800000" flipH="1">
                <a:off x="5753794" y="5012781"/>
                <a:ext cx="9709" cy="9269"/>
              </a:xfrm>
              <a:custGeom>
                <a:avLst/>
                <a:gdLst/>
                <a:ahLst/>
                <a:cxnLst/>
                <a:rect l="l" t="t" r="r" b="b"/>
                <a:pathLst>
                  <a:path w="265" h="253" extrusionOk="0">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9"/>
              <p:cNvSpPr/>
              <p:nvPr/>
            </p:nvSpPr>
            <p:spPr>
              <a:xfrm rot="10800000" flipH="1">
                <a:off x="7200096" y="5000727"/>
                <a:ext cx="25207" cy="21360"/>
              </a:xfrm>
              <a:custGeom>
                <a:avLst/>
                <a:gdLst/>
                <a:ahLst/>
                <a:cxnLst/>
                <a:rect l="l" t="t" r="r" b="b"/>
                <a:pathLst>
                  <a:path w="688" h="583" extrusionOk="0">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9"/>
              <p:cNvSpPr/>
              <p:nvPr/>
            </p:nvSpPr>
            <p:spPr>
              <a:xfrm rot="10800000" flipH="1">
                <a:off x="7487114" y="4997137"/>
                <a:ext cx="28907" cy="24950"/>
              </a:xfrm>
              <a:custGeom>
                <a:avLst/>
                <a:gdLst/>
                <a:ahLst/>
                <a:cxnLst/>
                <a:rect l="l" t="t" r="r" b="b"/>
                <a:pathLst>
                  <a:path w="789" h="681" extrusionOk="0">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9"/>
              <p:cNvSpPr/>
              <p:nvPr/>
            </p:nvSpPr>
            <p:spPr>
              <a:xfrm rot="10800000" flipH="1">
                <a:off x="8026894" y="4989186"/>
                <a:ext cx="37847" cy="32900"/>
              </a:xfrm>
              <a:custGeom>
                <a:avLst/>
                <a:gdLst/>
                <a:ahLst/>
                <a:cxnLst/>
                <a:rect l="l" t="t" r="r" b="b"/>
                <a:pathLst>
                  <a:path w="1033" h="898" extrusionOk="0">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9"/>
              <p:cNvSpPr/>
              <p:nvPr/>
            </p:nvSpPr>
            <p:spPr>
              <a:xfrm rot="10800000" flipH="1">
                <a:off x="7854661" y="4995598"/>
                <a:ext cx="34879" cy="29457"/>
              </a:xfrm>
              <a:custGeom>
                <a:avLst/>
                <a:gdLst/>
                <a:ahLst/>
                <a:cxnLst/>
                <a:rect l="l" t="t" r="r" b="b"/>
                <a:pathLst>
                  <a:path w="952" h="804" extrusionOk="0">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9"/>
              <p:cNvSpPr/>
              <p:nvPr/>
            </p:nvSpPr>
            <p:spPr>
              <a:xfrm rot="10800000" flipH="1">
                <a:off x="7295536" y="5002816"/>
                <a:ext cx="26855" cy="22972"/>
              </a:xfrm>
              <a:custGeom>
                <a:avLst/>
                <a:gdLst/>
                <a:ahLst/>
                <a:cxnLst/>
                <a:rect l="l" t="t" r="r" b="b"/>
                <a:pathLst>
                  <a:path w="733" h="627" extrusionOk="0">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9"/>
              <p:cNvSpPr/>
              <p:nvPr/>
            </p:nvSpPr>
            <p:spPr>
              <a:xfrm rot="10800000" flipH="1">
                <a:off x="7391710" y="5001900"/>
                <a:ext cx="27588" cy="23888"/>
              </a:xfrm>
              <a:custGeom>
                <a:avLst/>
                <a:gdLst/>
                <a:ahLst/>
                <a:cxnLst/>
                <a:rect l="l" t="t" r="r" b="b"/>
                <a:pathLst>
                  <a:path w="753" h="652" extrusionOk="0">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9"/>
              <p:cNvSpPr/>
              <p:nvPr/>
            </p:nvSpPr>
            <p:spPr>
              <a:xfrm rot="10800000" flipH="1">
                <a:off x="6617852" y="5012341"/>
                <a:ext cx="19418" cy="16377"/>
              </a:xfrm>
              <a:custGeom>
                <a:avLst/>
                <a:gdLst/>
                <a:ahLst/>
                <a:cxnLst/>
                <a:rect l="l" t="t" r="r" b="b"/>
                <a:pathLst>
                  <a:path w="530" h="447" extrusionOk="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9"/>
              <p:cNvSpPr/>
              <p:nvPr/>
            </p:nvSpPr>
            <p:spPr>
              <a:xfrm rot="10800000" flipH="1">
                <a:off x="8102917" y="4997796"/>
                <a:ext cx="40851" cy="34732"/>
              </a:xfrm>
              <a:custGeom>
                <a:avLst/>
                <a:gdLst/>
                <a:ahLst/>
                <a:cxnLst/>
                <a:rect l="l" t="t" r="r" b="b"/>
                <a:pathLst>
                  <a:path w="1115" h="948" extrusionOk="0">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9"/>
              <p:cNvSpPr/>
              <p:nvPr/>
            </p:nvSpPr>
            <p:spPr>
              <a:xfrm rot="10800000" flipH="1">
                <a:off x="6231657" y="5022270"/>
                <a:ext cx="16194" cy="13189"/>
              </a:xfrm>
              <a:custGeom>
                <a:avLst/>
                <a:gdLst/>
                <a:ahLst/>
                <a:cxnLst/>
                <a:rect l="l" t="t" r="r" b="b"/>
                <a:pathLst>
                  <a:path w="442" h="360" extrusionOk="0">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9"/>
              <p:cNvSpPr/>
              <p:nvPr/>
            </p:nvSpPr>
            <p:spPr>
              <a:xfrm rot="10800000" flipH="1">
                <a:off x="8176961" y="4999592"/>
                <a:ext cx="43782" cy="37114"/>
              </a:xfrm>
              <a:custGeom>
                <a:avLst/>
                <a:gdLst/>
                <a:ahLst/>
                <a:cxnLst/>
                <a:rect l="l" t="t" r="r" b="b"/>
                <a:pathLst>
                  <a:path w="1195" h="1013" extrusionOk="0">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9"/>
              <p:cNvSpPr/>
              <p:nvPr/>
            </p:nvSpPr>
            <p:spPr>
              <a:xfrm rot="10800000" flipH="1">
                <a:off x="5172283" y="5036192"/>
                <a:ext cx="4506" cy="3957"/>
              </a:xfrm>
              <a:custGeom>
                <a:avLst/>
                <a:gdLst/>
                <a:ahLst/>
                <a:cxnLst/>
                <a:rect l="l" t="t" r="r" b="b"/>
                <a:pathLst>
                  <a:path w="123" h="108" extrusionOk="0">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9"/>
              <p:cNvSpPr/>
              <p:nvPr/>
            </p:nvSpPr>
            <p:spPr>
              <a:xfrm rot="10800000" flipH="1">
                <a:off x="5846743" y="5033408"/>
                <a:ext cx="11431" cy="7437"/>
              </a:xfrm>
              <a:custGeom>
                <a:avLst/>
                <a:gdLst/>
                <a:ahLst/>
                <a:cxnLst/>
                <a:rect l="l" t="t" r="r" b="b"/>
                <a:pathLst>
                  <a:path w="312" h="203" extrusionOk="0">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9"/>
              <p:cNvSpPr/>
              <p:nvPr/>
            </p:nvSpPr>
            <p:spPr>
              <a:xfrm rot="10800000" flipH="1">
                <a:off x="5076843" y="5038427"/>
                <a:ext cx="3004" cy="3004"/>
              </a:xfrm>
              <a:custGeom>
                <a:avLst/>
                <a:gdLst/>
                <a:ahLst/>
                <a:cxnLst/>
                <a:rect l="l" t="t" r="r" b="b"/>
                <a:pathLst>
                  <a:path w="82" h="82" extrusionOk="0">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9"/>
              <p:cNvSpPr/>
              <p:nvPr/>
            </p:nvSpPr>
            <p:spPr>
              <a:xfrm rot="10800000" flipH="1">
                <a:off x="5267834" y="5038354"/>
                <a:ext cx="5129" cy="5386"/>
              </a:xfrm>
              <a:custGeom>
                <a:avLst/>
                <a:gdLst/>
                <a:ahLst/>
                <a:cxnLst/>
                <a:rect l="l" t="t" r="r" b="b"/>
                <a:pathLst>
                  <a:path w="140" h="147" extrusionOk="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9"/>
              <p:cNvSpPr/>
              <p:nvPr/>
            </p:nvSpPr>
            <p:spPr>
              <a:xfrm rot="10800000" flipH="1">
                <a:off x="7760723" y="5015309"/>
                <a:ext cx="34329" cy="29090"/>
              </a:xfrm>
              <a:custGeom>
                <a:avLst/>
                <a:gdLst/>
                <a:ahLst/>
                <a:cxnLst/>
                <a:rect l="l" t="t" r="r" b="b"/>
                <a:pathLst>
                  <a:path w="937" h="794" extrusionOk="0">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9"/>
              <p:cNvSpPr/>
              <p:nvPr/>
            </p:nvSpPr>
            <p:spPr>
              <a:xfrm rot="10800000" flipH="1">
                <a:off x="6714026" y="5029451"/>
                <a:ext cx="17916" cy="16560"/>
              </a:xfrm>
              <a:custGeom>
                <a:avLst/>
                <a:gdLst/>
                <a:ahLst/>
                <a:cxnLst/>
                <a:rect l="l" t="t" r="r" b="b"/>
                <a:pathLst>
                  <a:path w="489" h="452" extrusionOk="0">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9"/>
              <p:cNvSpPr/>
              <p:nvPr/>
            </p:nvSpPr>
            <p:spPr>
              <a:xfrm rot="10800000" flipH="1">
                <a:off x="4981402" y="5044399"/>
                <a:ext cx="2308" cy="2272"/>
              </a:xfrm>
              <a:custGeom>
                <a:avLst/>
                <a:gdLst/>
                <a:ahLst/>
                <a:cxnLst/>
                <a:rect l="l" t="t" r="r" b="b"/>
                <a:pathLst>
                  <a:path w="63" h="62" extrusionOk="0">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9"/>
              <p:cNvSpPr/>
              <p:nvPr/>
            </p:nvSpPr>
            <p:spPr>
              <a:xfrm rot="10800000" flipH="1">
                <a:off x="7934421" y="5016738"/>
                <a:ext cx="37847" cy="31435"/>
              </a:xfrm>
              <a:custGeom>
                <a:avLst/>
                <a:gdLst/>
                <a:ahLst/>
                <a:cxnLst/>
                <a:rect l="l" t="t" r="r" b="b"/>
                <a:pathLst>
                  <a:path w="1033" h="858" extrusionOk="0">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9"/>
              <p:cNvSpPr/>
              <p:nvPr/>
            </p:nvSpPr>
            <p:spPr>
              <a:xfrm rot="10800000" flipH="1">
                <a:off x="5362395" y="5044399"/>
                <a:ext cx="8207" cy="5972"/>
              </a:xfrm>
              <a:custGeom>
                <a:avLst/>
                <a:gdLst/>
                <a:ahLst/>
                <a:cxnLst/>
                <a:rect l="l" t="t" r="r" b="b"/>
                <a:pathLst>
                  <a:path w="224" h="163" extrusionOk="0">
                    <a:moveTo>
                      <a:pt x="122" y="0"/>
                    </a:moveTo>
                    <a:cubicBezTo>
                      <a:pt x="0" y="0"/>
                      <a:pt x="0" y="163"/>
                      <a:pt x="122" y="163"/>
                    </a:cubicBezTo>
                    <a:cubicBezTo>
                      <a:pt x="224" y="163"/>
                      <a:pt x="224"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9"/>
              <p:cNvSpPr/>
              <p:nvPr/>
            </p:nvSpPr>
            <p:spPr>
              <a:xfrm rot="10800000" flipH="1">
                <a:off x="4885998" y="5054804"/>
                <a:ext cx="769" cy="1539"/>
              </a:xfrm>
              <a:custGeom>
                <a:avLst/>
                <a:gdLst/>
                <a:ahLst/>
                <a:cxnLst/>
                <a:rect l="l" t="t" r="r" b="b"/>
                <a:pathLst>
                  <a:path w="21" h="42" extrusionOk="0">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9"/>
              <p:cNvSpPr/>
              <p:nvPr/>
            </p:nvSpPr>
            <p:spPr>
              <a:xfrm rot="10800000" flipH="1">
                <a:off x="6324862" y="5042421"/>
                <a:ext cx="17183" cy="14655"/>
              </a:xfrm>
              <a:custGeom>
                <a:avLst/>
                <a:gdLst/>
                <a:ahLst/>
                <a:cxnLst/>
                <a:rect l="l" t="t" r="r" b="b"/>
                <a:pathLst>
                  <a:path w="469" h="400" extrusionOk="0">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9"/>
              <p:cNvSpPr/>
              <p:nvPr/>
            </p:nvSpPr>
            <p:spPr>
              <a:xfrm rot="10800000" flipH="1">
                <a:off x="7666784" y="5032455"/>
                <a:ext cx="32644" cy="27661"/>
              </a:xfrm>
              <a:custGeom>
                <a:avLst/>
                <a:gdLst/>
                <a:ahLst/>
                <a:cxnLst/>
                <a:rect l="l" t="t" r="r" b="b"/>
                <a:pathLst>
                  <a:path w="891" h="755" extrusionOk="0">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9"/>
              <p:cNvSpPr/>
              <p:nvPr/>
            </p:nvSpPr>
            <p:spPr>
              <a:xfrm rot="10800000" flipH="1">
                <a:off x="5457653" y="5055427"/>
                <a:ext cx="8573" cy="5386"/>
              </a:xfrm>
              <a:custGeom>
                <a:avLst/>
                <a:gdLst/>
                <a:ahLst/>
                <a:cxnLst/>
                <a:rect l="l" t="t" r="r" b="b"/>
                <a:pathLst>
                  <a:path w="234" h="147" extrusionOk="0">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9"/>
              <p:cNvSpPr/>
              <p:nvPr/>
            </p:nvSpPr>
            <p:spPr>
              <a:xfrm rot="10800000" flipH="1">
                <a:off x="6808697" y="5042384"/>
                <a:ext cx="22166" cy="18465"/>
              </a:xfrm>
              <a:custGeom>
                <a:avLst/>
                <a:gdLst/>
                <a:ahLst/>
                <a:cxnLst/>
                <a:rect l="l" t="t" r="r" b="b"/>
                <a:pathLst>
                  <a:path w="605" h="504" extrusionOk="0">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9"/>
              <p:cNvSpPr/>
              <p:nvPr/>
            </p:nvSpPr>
            <p:spPr>
              <a:xfrm rot="10800000" flipH="1">
                <a:off x="5940059" y="5052606"/>
                <a:ext cx="12823" cy="8317"/>
              </a:xfrm>
              <a:custGeom>
                <a:avLst/>
                <a:gdLst/>
                <a:ahLst/>
                <a:cxnLst/>
                <a:rect l="l" t="t" r="r" b="b"/>
                <a:pathLst>
                  <a:path w="350" h="227" extrusionOk="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9"/>
              <p:cNvSpPr/>
              <p:nvPr/>
            </p:nvSpPr>
            <p:spPr>
              <a:xfrm rot="10800000" flipH="1">
                <a:off x="8011543" y="5030184"/>
                <a:ext cx="35099" cy="33633"/>
              </a:xfrm>
              <a:custGeom>
                <a:avLst/>
                <a:gdLst/>
                <a:ahLst/>
                <a:cxnLst/>
                <a:rect l="l" t="t" r="r" b="b"/>
                <a:pathLst>
                  <a:path w="958" h="918" extrusionOk="0">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9"/>
              <p:cNvSpPr/>
              <p:nvPr/>
            </p:nvSpPr>
            <p:spPr>
              <a:xfrm rot="10800000" flipH="1">
                <a:off x="4791327" y="5069716"/>
                <a:ext cx="769" cy="37"/>
              </a:xfrm>
              <a:custGeom>
                <a:avLst/>
                <a:gdLst/>
                <a:ahLst/>
                <a:cxnLst/>
                <a:rect l="l" t="t" r="r" b="b"/>
                <a:pathLst>
                  <a:path w="21" h="1" extrusionOk="0">
                    <a:moveTo>
                      <a:pt x="0" y="0"/>
                    </a:moveTo>
                    <a:lnTo>
                      <a:pt x="0" y="0"/>
                    </a:lnTo>
                    <a:lnTo>
                      <a:pt x="2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9"/>
              <p:cNvSpPr/>
              <p:nvPr/>
            </p:nvSpPr>
            <p:spPr>
              <a:xfrm rot="10800000" flipH="1">
                <a:off x="8087493" y="5033957"/>
                <a:ext cx="42316" cy="35831"/>
              </a:xfrm>
              <a:custGeom>
                <a:avLst/>
                <a:gdLst/>
                <a:ahLst/>
                <a:cxnLst/>
                <a:rect l="l" t="t" r="r" b="b"/>
                <a:pathLst>
                  <a:path w="1155" h="978" extrusionOk="0">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9"/>
              <p:cNvSpPr/>
              <p:nvPr/>
            </p:nvSpPr>
            <p:spPr>
              <a:xfrm rot="10800000" flipH="1">
                <a:off x="7841985" y="5041835"/>
                <a:ext cx="36564" cy="30922"/>
              </a:xfrm>
              <a:custGeom>
                <a:avLst/>
                <a:gdLst/>
                <a:ahLst/>
                <a:cxnLst/>
                <a:rect l="l" t="t" r="r" b="b"/>
                <a:pathLst>
                  <a:path w="998" h="844" extrusionOk="0">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9"/>
              <p:cNvSpPr/>
              <p:nvPr/>
            </p:nvSpPr>
            <p:spPr>
              <a:xfrm rot="10800000" flipH="1">
                <a:off x="7572113" y="5046597"/>
                <a:ext cx="31142" cy="26929"/>
              </a:xfrm>
              <a:custGeom>
                <a:avLst/>
                <a:gdLst/>
                <a:ahLst/>
                <a:cxnLst/>
                <a:rect l="l" t="t" r="r" b="b"/>
                <a:pathLst>
                  <a:path w="850" h="735" extrusionOk="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9"/>
              <p:cNvSpPr/>
              <p:nvPr/>
            </p:nvSpPr>
            <p:spPr>
              <a:xfrm rot="10800000" flipH="1">
                <a:off x="6903735" y="5054071"/>
                <a:ext cx="20554" cy="19894"/>
              </a:xfrm>
              <a:custGeom>
                <a:avLst/>
                <a:gdLst/>
                <a:ahLst/>
                <a:cxnLst/>
                <a:rect l="l" t="t" r="r" b="b"/>
                <a:pathLst>
                  <a:path w="561" h="543" extrusionOk="0">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9"/>
              <p:cNvSpPr/>
              <p:nvPr/>
            </p:nvSpPr>
            <p:spPr>
              <a:xfrm rot="10800000" flipH="1">
                <a:off x="5552507" y="5066015"/>
                <a:ext cx="8976" cy="8207"/>
              </a:xfrm>
              <a:custGeom>
                <a:avLst/>
                <a:gdLst/>
                <a:ahLst/>
                <a:cxnLst/>
                <a:rect l="l" t="t" r="r" b="b"/>
                <a:pathLst>
                  <a:path w="245" h="224" extrusionOk="0">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9"/>
              <p:cNvSpPr/>
              <p:nvPr/>
            </p:nvSpPr>
            <p:spPr>
              <a:xfrm rot="10800000" flipH="1">
                <a:off x="6418215" y="5062242"/>
                <a:ext cx="18502" cy="15351"/>
              </a:xfrm>
              <a:custGeom>
                <a:avLst/>
                <a:gdLst/>
                <a:ahLst/>
                <a:cxnLst/>
                <a:rect l="l" t="t" r="r" b="b"/>
                <a:pathLst>
                  <a:path w="505" h="419" extrusionOk="0">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9"/>
              <p:cNvSpPr/>
              <p:nvPr/>
            </p:nvSpPr>
            <p:spPr>
              <a:xfrm rot="10800000" flipH="1">
                <a:off x="6034840" y="5069716"/>
                <a:ext cx="14948" cy="12713"/>
              </a:xfrm>
              <a:custGeom>
                <a:avLst/>
                <a:gdLst/>
                <a:ahLst/>
                <a:cxnLst/>
                <a:rect l="l" t="t" r="r" b="b"/>
                <a:pathLst>
                  <a:path w="408" h="347" extrusionOk="0">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9"/>
              <p:cNvSpPr/>
              <p:nvPr/>
            </p:nvSpPr>
            <p:spPr>
              <a:xfrm rot="10800000" flipH="1">
                <a:off x="7476672" y="5057735"/>
                <a:ext cx="30409" cy="25463"/>
              </a:xfrm>
              <a:custGeom>
                <a:avLst/>
                <a:gdLst/>
                <a:ahLst/>
                <a:cxnLst/>
                <a:rect l="l" t="t" r="r" b="b"/>
                <a:pathLst>
                  <a:path w="830" h="695" extrusionOk="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9"/>
              <p:cNvSpPr/>
              <p:nvPr/>
            </p:nvSpPr>
            <p:spPr>
              <a:xfrm rot="10800000" flipH="1">
                <a:off x="6998809" y="5063304"/>
                <a:ext cx="24437" cy="20664"/>
              </a:xfrm>
              <a:custGeom>
                <a:avLst/>
                <a:gdLst/>
                <a:ahLst/>
                <a:cxnLst/>
                <a:rect l="l" t="t" r="r" b="b"/>
                <a:pathLst>
                  <a:path w="667" h="564" extrusionOk="0">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9"/>
              <p:cNvSpPr/>
              <p:nvPr/>
            </p:nvSpPr>
            <p:spPr>
              <a:xfrm rot="10800000" flipH="1">
                <a:off x="7094213" y="5068580"/>
                <a:ext cx="25939" cy="21360"/>
              </a:xfrm>
              <a:custGeom>
                <a:avLst/>
                <a:gdLst/>
                <a:ahLst/>
                <a:cxnLst/>
                <a:rect l="l" t="t" r="r" b="b"/>
                <a:pathLst>
                  <a:path w="708" h="583" extrusionOk="0">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9"/>
              <p:cNvSpPr/>
              <p:nvPr/>
            </p:nvSpPr>
            <p:spPr>
              <a:xfrm rot="10800000" flipH="1">
                <a:off x="7381268" y="5065502"/>
                <a:ext cx="28870" cy="24437"/>
              </a:xfrm>
              <a:custGeom>
                <a:avLst/>
                <a:gdLst/>
                <a:ahLst/>
                <a:cxnLst/>
                <a:rect l="l" t="t" r="r" b="b"/>
                <a:pathLst>
                  <a:path w="788" h="667" extrusionOk="0">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9"/>
              <p:cNvSpPr/>
              <p:nvPr/>
            </p:nvSpPr>
            <p:spPr>
              <a:xfrm rot="10800000" flipH="1">
                <a:off x="5647911" y="5081660"/>
                <a:ext cx="11211" cy="9709"/>
              </a:xfrm>
              <a:custGeom>
                <a:avLst/>
                <a:gdLst/>
                <a:ahLst/>
                <a:cxnLst/>
                <a:rect l="l" t="t" r="r" b="b"/>
                <a:pathLst>
                  <a:path w="306" h="265" extrusionOk="0">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9"/>
              <p:cNvSpPr/>
              <p:nvPr/>
            </p:nvSpPr>
            <p:spPr>
              <a:xfrm rot="10800000" flipH="1">
                <a:off x="7921012" y="5058688"/>
                <a:ext cx="38616" cy="32717"/>
              </a:xfrm>
              <a:custGeom>
                <a:avLst/>
                <a:gdLst/>
                <a:ahLst/>
                <a:cxnLst/>
                <a:rect l="l" t="t" r="r" b="b"/>
                <a:pathLst>
                  <a:path w="1054" h="893" extrusionOk="0">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9"/>
              <p:cNvSpPr/>
              <p:nvPr/>
            </p:nvSpPr>
            <p:spPr>
              <a:xfrm rot="10800000" flipH="1">
                <a:off x="7285827" y="5069789"/>
                <a:ext cx="24291" cy="23155"/>
              </a:xfrm>
              <a:custGeom>
                <a:avLst/>
                <a:gdLst/>
                <a:ahLst/>
                <a:cxnLst/>
                <a:rect l="l" t="t" r="r" b="b"/>
                <a:pathLst>
                  <a:path w="663" h="632" extrusionOk="0">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9"/>
              <p:cNvSpPr/>
              <p:nvPr/>
            </p:nvSpPr>
            <p:spPr>
              <a:xfrm rot="10800000" flipH="1">
                <a:off x="7190387" y="5071218"/>
                <a:ext cx="25939" cy="22422"/>
              </a:xfrm>
              <a:custGeom>
                <a:avLst/>
                <a:gdLst/>
                <a:ahLst/>
                <a:cxnLst/>
                <a:rect l="l" t="t" r="r" b="b"/>
                <a:pathLst>
                  <a:path w="708" h="612" extrusionOk="0">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9"/>
              <p:cNvSpPr/>
              <p:nvPr/>
            </p:nvSpPr>
            <p:spPr>
              <a:xfrm rot="10800000" flipH="1">
                <a:off x="7749548" y="5064220"/>
                <a:ext cx="34146" cy="29420"/>
              </a:xfrm>
              <a:custGeom>
                <a:avLst/>
                <a:gdLst/>
                <a:ahLst/>
                <a:cxnLst/>
                <a:rect l="l" t="t" r="r" b="b"/>
                <a:pathLst>
                  <a:path w="932" h="803" extrusionOk="0">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9"/>
              <p:cNvSpPr/>
              <p:nvPr/>
            </p:nvSpPr>
            <p:spPr>
              <a:xfrm rot="10800000" flipH="1">
                <a:off x="6512190" y="5080157"/>
                <a:ext cx="21946" cy="16487"/>
              </a:xfrm>
              <a:custGeom>
                <a:avLst/>
                <a:gdLst/>
                <a:ahLst/>
                <a:cxnLst/>
                <a:rect l="l" t="t" r="r" b="b"/>
                <a:pathLst>
                  <a:path w="599" h="450" extrusionOk="0">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9"/>
              <p:cNvSpPr/>
              <p:nvPr/>
            </p:nvSpPr>
            <p:spPr>
              <a:xfrm rot="10800000" flipH="1">
                <a:off x="7998024" y="5067481"/>
                <a:ext cx="40814" cy="35099"/>
              </a:xfrm>
              <a:custGeom>
                <a:avLst/>
                <a:gdLst/>
                <a:ahLst/>
                <a:cxnLst/>
                <a:rect l="l" t="t" r="r" b="b"/>
                <a:pathLst>
                  <a:path w="1114" h="958" extrusionOk="0">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9"/>
              <p:cNvSpPr/>
              <p:nvPr/>
            </p:nvSpPr>
            <p:spPr>
              <a:xfrm rot="10800000" flipH="1">
                <a:off x="6125811" y="5090453"/>
                <a:ext cx="15681" cy="13593"/>
              </a:xfrm>
              <a:custGeom>
                <a:avLst/>
                <a:gdLst/>
                <a:ahLst/>
                <a:cxnLst/>
                <a:rect l="l" t="t" r="r" b="b"/>
                <a:pathLst>
                  <a:path w="428" h="371" extrusionOk="0">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9"/>
              <p:cNvSpPr/>
              <p:nvPr/>
            </p:nvSpPr>
            <p:spPr>
              <a:xfrm rot="10800000" flipH="1">
                <a:off x="5741850" y="5099392"/>
                <a:ext cx="10478" cy="10039"/>
              </a:xfrm>
              <a:custGeom>
                <a:avLst/>
                <a:gdLst/>
                <a:ahLst/>
                <a:cxnLst/>
                <a:rect l="l" t="t" r="r" b="b"/>
                <a:pathLst>
                  <a:path w="286" h="274" extrusionOk="0">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9"/>
              <p:cNvSpPr/>
              <p:nvPr/>
            </p:nvSpPr>
            <p:spPr>
              <a:xfrm rot="10800000" flipH="1">
                <a:off x="7655610" y="5084297"/>
                <a:ext cx="33377" cy="28724"/>
              </a:xfrm>
              <a:custGeom>
                <a:avLst/>
                <a:gdLst/>
                <a:ahLst/>
                <a:cxnLst/>
                <a:rect l="l" t="t" r="r" b="b"/>
                <a:pathLst>
                  <a:path w="911" h="784" extrusionOk="0">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9"/>
              <p:cNvSpPr/>
              <p:nvPr/>
            </p:nvSpPr>
            <p:spPr>
              <a:xfrm rot="10800000" flipH="1">
                <a:off x="6606092" y="5096534"/>
                <a:ext cx="20737" cy="17366"/>
              </a:xfrm>
              <a:custGeom>
                <a:avLst/>
                <a:gdLst/>
                <a:ahLst/>
                <a:cxnLst/>
                <a:rect l="l" t="t" r="r" b="b"/>
                <a:pathLst>
                  <a:path w="566" h="474" extrusionOk="0">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9"/>
              <p:cNvSpPr/>
              <p:nvPr/>
            </p:nvSpPr>
            <p:spPr>
              <a:xfrm rot="10800000" flipH="1">
                <a:off x="7829308" y="5086056"/>
                <a:ext cx="37114" cy="31435"/>
              </a:xfrm>
              <a:custGeom>
                <a:avLst/>
                <a:gdLst/>
                <a:ahLst/>
                <a:cxnLst/>
                <a:rect l="l" t="t" r="r" b="b"/>
                <a:pathLst>
                  <a:path w="1013" h="858" extrusionOk="0">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9"/>
              <p:cNvSpPr/>
              <p:nvPr/>
            </p:nvSpPr>
            <p:spPr>
              <a:xfrm rot="10800000" flipH="1">
                <a:off x="6218980" y="5110750"/>
                <a:ext cx="17183" cy="14289"/>
              </a:xfrm>
              <a:custGeom>
                <a:avLst/>
                <a:gdLst/>
                <a:ahLst/>
                <a:cxnLst/>
                <a:rect l="l" t="t" r="r" b="b"/>
                <a:pathLst>
                  <a:path w="469" h="390" extrusionOk="0">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9"/>
              <p:cNvSpPr/>
              <p:nvPr/>
            </p:nvSpPr>
            <p:spPr>
              <a:xfrm rot="10800000" flipH="1">
                <a:off x="7561158" y="5101041"/>
                <a:ext cx="32607" cy="27515"/>
              </a:xfrm>
              <a:custGeom>
                <a:avLst/>
                <a:gdLst/>
                <a:ahLst/>
                <a:cxnLst/>
                <a:rect l="l" t="t" r="r" b="b"/>
                <a:pathLst>
                  <a:path w="890" h="751" extrusionOk="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9"/>
              <p:cNvSpPr/>
              <p:nvPr/>
            </p:nvSpPr>
            <p:spPr>
              <a:xfrm rot="10800000" flipH="1">
                <a:off x="6703584" y="5110237"/>
                <a:ext cx="21653" cy="18429"/>
              </a:xfrm>
              <a:custGeom>
                <a:avLst/>
                <a:gdLst/>
                <a:ahLst/>
                <a:cxnLst/>
                <a:rect l="l" t="t" r="r" b="b"/>
                <a:pathLst>
                  <a:path w="591" h="503" extrusionOk="0">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9"/>
              <p:cNvSpPr/>
              <p:nvPr/>
            </p:nvSpPr>
            <p:spPr>
              <a:xfrm rot="10800000" flipH="1">
                <a:off x="5835788" y="5118187"/>
                <a:ext cx="11211" cy="11211"/>
              </a:xfrm>
              <a:custGeom>
                <a:avLst/>
                <a:gdLst/>
                <a:ahLst/>
                <a:cxnLst/>
                <a:rect l="l" t="t" r="r" b="b"/>
                <a:pathLst>
                  <a:path w="306" h="306" extrusionOk="0">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9"/>
              <p:cNvSpPr/>
              <p:nvPr/>
            </p:nvSpPr>
            <p:spPr>
              <a:xfrm rot="10800000" flipH="1">
                <a:off x="7907053" y="5098806"/>
                <a:ext cx="40081" cy="34036"/>
              </a:xfrm>
              <a:custGeom>
                <a:avLst/>
                <a:gdLst/>
                <a:ahLst/>
                <a:cxnLst/>
                <a:rect l="l" t="t" r="r" b="b"/>
                <a:pathLst>
                  <a:path w="1094" h="929" extrusionOk="0">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9"/>
              <p:cNvSpPr/>
              <p:nvPr/>
            </p:nvSpPr>
            <p:spPr>
              <a:xfrm rot="10800000" flipH="1">
                <a:off x="7466633" y="5113864"/>
                <a:ext cx="27661" cy="26635"/>
              </a:xfrm>
              <a:custGeom>
                <a:avLst/>
                <a:gdLst/>
                <a:ahLst/>
                <a:cxnLst/>
                <a:rect l="l" t="t" r="r" b="b"/>
                <a:pathLst>
                  <a:path w="755" h="727" extrusionOk="0">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9"/>
              <p:cNvSpPr/>
              <p:nvPr/>
            </p:nvSpPr>
            <p:spPr>
              <a:xfrm rot="10800000" flipH="1">
                <a:off x="7736872" y="5110860"/>
                <a:ext cx="35612" cy="30482"/>
              </a:xfrm>
              <a:custGeom>
                <a:avLst/>
                <a:gdLst/>
                <a:ahLst/>
                <a:cxnLst/>
                <a:rect l="l" t="t" r="r" b="b"/>
                <a:pathLst>
                  <a:path w="972" h="832" extrusionOk="0">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9"/>
              <p:cNvSpPr/>
              <p:nvPr/>
            </p:nvSpPr>
            <p:spPr>
              <a:xfrm rot="10800000" flipH="1">
                <a:off x="6797853" y="5121924"/>
                <a:ext cx="20554" cy="19894"/>
              </a:xfrm>
              <a:custGeom>
                <a:avLst/>
                <a:gdLst/>
                <a:ahLst/>
                <a:cxnLst/>
                <a:rect l="l" t="t" r="r" b="b"/>
                <a:pathLst>
                  <a:path w="561" h="543" extrusionOk="0">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9"/>
              <p:cNvSpPr/>
              <p:nvPr/>
            </p:nvSpPr>
            <p:spPr>
              <a:xfrm rot="10800000" flipH="1">
                <a:off x="6312186" y="5130131"/>
                <a:ext cx="18648" cy="15351"/>
              </a:xfrm>
              <a:custGeom>
                <a:avLst/>
                <a:gdLst/>
                <a:ahLst/>
                <a:cxnLst/>
                <a:rect l="l" t="t" r="r" b="b"/>
                <a:pathLst>
                  <a:path w="509" h="419" extrusionOk="0">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9"/>
              <p:cNvSpPr/>
              <p:nvPr/>
            </p:nvSpPr>
            <p:spPr>
              <a:xfrm rot="10800000" flipH="1">
                <a:off x="5927492" y="5138155"/>
                <a:ext cx="14179" cy="12237"/>
              </a:xfrm>
              <a:custGeom>
                <a:avLst/>
                <a:gdLst/>
                <a:ahLst/>
                <a:cxnLst/>
                <a:rect l="l" t="t" r="r" b="b"/>
                <a:pathLst>
                  <a:path w="387" h="334" extrusionOk="0">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9"/>
              <p:cNvSpPr/>
              <p:nvPr/>
            </p:nvSpPr>
            <p:spPr>
              <a:xfrm rot="10800000" flipH="1">
                <a:off x="7371559" y="5126101"/>
                <a:ext cx="29676" cy="25683"/>
              </a:xfrm>
              <a:custGeom>
                <a:avLst/>
                <a:gdLst/>
                <a:ahLst/>
                <a:cxnLst/>
                <a:rect l="l" t="t" r="r" b="b"/>
                <a:pathLst>
                  <a:path w="810" h="701" extrusionOk="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9"/>
              <p:cNvSpPr/>
              <p:nvPr/>
            </p:nvSpPr>
            <p:spPr>
              <a:xfrm rot="10800000" flipH="1">
                <a:off x="6893696" y="5131157"/>
                <a:ext cx="23704" cy="20664"/>
              </a:xfrm>
              <a:custGeom>
                <a:avLst/>
                <a:gdLst/>
                <a:ahLst/>
                <a:cxnLst/>
                <a:rect l="l" t="t" r="r" b="b"/>
                <a:pathLst>
                  <a:path w="647" h="564" extrusionOk="0">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9"/>
              <p:cNvSpPr/>
              <p:nvPr/>
            </p:nvSpPr>
            <p:spPr>
              <a:xfrm rot="10800000" flipH="1">
                <a:off x="7276118" y="5133575"/>
                <a:ext cx="28944" cy="24950"/>
              </a:xfrm>
              <a:custGeom>
                <a:avLst/>
                <a:gdLst/>
                <a:ahLst/>
                <a:cxnLst/>
                <a:rect l="l" t="t" r="r" b="b"/>
                <a:pathLst>
                  <a:path w="790" h="681" extrusionOk="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9"/>
              <p:cNvSpPr/>
              <p:nvPr/>
            </p:nvSpPr>
            <p:spPr>
              <a:xfrm rot="10800000" flipH="1">
                <a:off x="6987928" y="5135773"/>
                <a:ext cx="23998" cy="23301"/>
              </a:xfrm>
              <a:custGeom>
                <a:avLst/>
                <a:gdLst/>
                <a:ahLst/>
                <a:cxnLst/>
                <a:rect l="l" t="t" r="r" b="b"/>
                <a:pathLst>
                  <a:path w="655" h="636" extrusionOk="0">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9"/>
              <p:cNvSpPr/>
              <p:nvPr/>
            </p:nvSpPr>
            <p:spPr>
              <a:xfrm rot="10800000" flipH="1">
                <a:off x="7816119" y="5128556"/>
                <a:ext cx="38579" cy="32644"/>
              </a:xfrm>
              <a:custGeom>
                <a:avLst/>
                <a:gdLst/>
                <a:ahLst/>
                <a:cxnLst/>
                <a:rect l="l" t="t" r="r" b="b"/>
                <a:pathLst>
                  <a:path w="1053" h="891" extrusionOk="0">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9"/>
              <p:cNvSpPr/>
              <p:nvPr/>
            </p:nvSpPr>
            <p:spPr>
              <a:xfrm rot="10800000" flipH="1">
                <a:off x="7084541" y="5139070"/>
                <a:ext cx="26672" cy="22422"/>
              </a:xfrm>
              <a:custGeom>
                <a:avLst/>
                <a:gdLst/>
                <a:ahLst/>
                <a:cxnLst/>
                <a:rect l="l" t="t" r="r" b="b"/>
                <a:pathLst>
                  <a:path w="728" h="612" extrusionOk="0">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9"/>
              <p:cNvSpPr/>
              <p:nvPr/>
            </p:nvSpPr>
            <p:spPr>
              <a:xfrm rot="10800000" flipH="1">
                <a:off x="7179982" y="5138008"/>
                <a:ext cx="28138" cy="23485"/>
              </a:xfrm>
              <a:custGeom>
                <a:avLst/>
                <a:gdLst/>
                <a:ahLst/>
                <a:cxnLst/>
                <a:rect l="l" t="t" r="r" b="b"/>
                <a:pathLst>
                  <a:path w="768" h="641" extrusionOk="0">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9"/>
              <p:cNvSpPr/>
              <p:nvPr/>
            </p:nvSpPr>
            <p:spPr>
              <a:xfrm rot="10800000" flipH="1">
                <a:off x="7643666" y="5133502"/>
                <a:ext cx="34879" cy="29493"/>
              </a:xfrm>
              <a:custGeom>
                <a:avLst/>
                <a:gdLst/>
                <a:ahLst/>
                <a:cxnLst/>
                <a:rect l="l" t="t" r="r" b="b"/>
                <a:pathLst>
                  <a:path w="952" h="805" extrusionOk="0">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9"/>
              <p:cNvSpPr/>
              <p:nvPr/>
            </p:nvSpPr>
            <p:spPr>
              <a:xfrm rot="10800000" flipH="1">
                <a:off x="6409092" y="5148010"/>
                <a:ext cx="19418" cy="16633"/>
              </a:xfrm>
              <a:custGeom>
                <a:avLst/>
                <a:gdLst/>
                <a:ahLst/>
                <a:cxnLst/>
                <a:rect l="l" t="t" r="r" b="b"/>
                <a:pathLst>
                  <a:path w="530" h="454" extrusionOk="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9"/>
              <p:cNvSpPr/>
              <p:nvPr/>
            </p:nvSpPr>
            <p:spPr>
              <a:xfrm rot="10800000" flipH="1">
                <a:off x="6019928" y="5158452"/>
                <a:ext cx="16230" cy="13446"/>
              </a:xfrm>
              <a:custGeom>
                <a:avLst/>
                <a:gdLst/>
                <a:ahLst/>
                <a:cxnLst/>
                <a:rect l="l" t="t" r="r" b="b"/>
                <a:pathLst>
                  <a:path w="443" h="367" extrusionOk="0">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9"/>
              <p:cNvSpPr/>
              <p:nvPr/>
            </p:nvSpPr>
            <p:spPr>
              <a:xfrm rot="10800000" flipH="1">
                <a:off x="7549727" y="5152883"/>
                <a:ext cx="33413" cy="28724"/>
              </a:xfrm>
              <a:custGeom>
                <a:avLst/>
                <a:gdLst/>
                <a:ahLst/>
                <a:cxnLst/>
                <a:rect l="l" t="t" r="r" b="b"/>
                <a:pathLst>
                  <a:path w="912" h="784" extrusionOk="0">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9"/>
              <p:cNvSpPr/>
              <p:nvPr/>
            </p:nvSpPr>
            <p:spPr>
              <a:xfrm rot="10800000" flipH="1">
                <a:off x="6503031" y="5164753"/>
                <a:ext cx="20920" cy="17586"/>
              </a:xfrm>
              <a:custGeom>
                <a:avLst/>
                <a:gdLst/>
                <a:ahLst/>
                <a:cxnLst/>
                <a:rect l="l" t="t" r="r" b="b"/>
                <a:pathLst>
                  <a:path w="571" h="480" extrusionOk="0">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9"/>
              <p:cNvSpPr/>
              <p:nvPr/>
            </p:nvSpPr>
            <p:spPr>
              <a:xfrm rot="10800000" flipH="1">
                <a:off x="7719176" y="5155447"/>
                <a:ext cx="37114" cy="31985"/>
              </a:xfrm>
              <a:custGeom>
                <a:avLst/>
                <a:gdLst/>
                <a:ahLst/>
                <a:cxnLst/>
                <a:rect l="l" t="t" r="r" b="b"/>
                <a:pathLst>
                  <a:path w="1013" h="873" extrusionOk="0">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9"/>
              <p:cNvSpPr/>
              <p:nvPr/>
            </p:nvSpPr>
            <p:spPr>
              <a:xfrm rot="10800000" flipH="1">
                <a:off x="6113867" y="5178566"/>
                <a:ext cx="16450" cy="14618"/>
              </a:xfrm>
              <a:custGeom>
                <a:avLst/>
                <a:gdLst/>
                <a:ahLst/>
                <a:cxnLst/>
                <a:rect l="l" t="t" r="r" b="b"/>
                <a:pathLst>
                  <a:path w="449" h="399" extrusionOk="0">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9"/>
              <p:cNvSpPr/>
              <p:nvPr/>
            </p:nvSpPr>
            <p:spPr>
              <a:xfrm rot="10800000" flipH="1">
                <a:off x="6597702" y="5178089"/>
                <a:ext cx="21653" cy="18429"/>
              </a:xfrm>
              <a:custGeom>
                <a:avLst/>
                <a:gdLst/>
                <a:ahLst/>
                <a:cxnLst/>
                <a:rect l="l" t="t" r="r" b="b"/>
                <a:pathLst>
                  <a:path w="591" h="503" extrusionOk="0">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9"/>
              <p:cNvSpPr/>
              <p:nvPr/>
            </p:nvSpPr>
            <p:spPr>
              <a:xfrm rot="10800000" flipH="1">
                <a:off x="7455422" y="5170066"/>
                <a:ext cx="29127" cy="27771"/>
              </a:xfrm>
              <a:custGeom>
                <a:avLst/>
                <a:gdLst/>
                <a:ahLst/>
                <a:cxnLst/>
                <a:rect l="l" t="t" r="r" b="b"/>
                <a:pathLst>
                  <a:path w="795" h="758" extrusionOk="0">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9"/>
              <p:cNvSpPr/>
              <p:nvPr/>
            </p:nvSpPr>
            <p:spPr>
              <a:xfrm rot="10800000" flipH="1">
                <a:off x="6692410" y="5191096"/>
                <a:ext cx="22386" cy="18832"/>
              </a:xfrm>
              <a:custGeom>
                <a:avLst/>
                <a:gdLst/>
                <a:ahLst/>
                <a:cxnLst/>
                <a:rect l="l" t="t" r="r" b="b"/>
                <a:pathLst>
                  <a:path w="611" h="514" extrusionOk="0">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9"/>
              <p:cNvSpPr/>
              <p:nvPr/>
            </p:nvSpPr>
            <p:spPr>
              <a:xfrm rot="10800000" flipH="1">
                <a:off x="7361117" y="5183768"/>
                <a:ext cx="31142" cy="26196"/>
              </a:xfrm>
              <a:custGeom>
                <a:avLst/>
                <a:gdLst/>
                <a:ahLst/>
                <a:cxnLst/>
                <a:rect l="l" t="t" r="r" b="b"/>
                <a:pathLst>
                  <a:path w="850" h="715" extrusionOk="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9"/>
              <p:cNvSpPr/>
              <p:nvPr/>
            </p:nvSpPr>
            <p:spPr>
              <a:xfrm rot="10800000" flipH="1">
                <a:off x="7631246" y="5179995"/>
                <a:ext cx="36308" cy="30849"/>
              </a:xfrm>
              <a:custGeom>
                <a:avLst/>
                <a:gdLst/>
                <a:ahLst/>
                <a:cxnLst/>
                <a:rect l="l" t="t" r="r" b="b"/>
                <a:pathLst>
                  <a:path w="991" h="842" extrusionOk="0">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9"/>
              <p:cNvSpPr/>
              <p:nvPr/>
            </p:nvSpPr>
            <p:spPr>
              <a:xfrm rot="10800000" flipH="1">
                <a:off x="6207073" y="5197947"/>
                <a:ext cx="17916" cy="15388"/>
              </a:xfrm>
              <a:custGeom>
                <a:avLst/>
                <a:gdLst/>
                <a:ahLst/>
                <a:cxnLst/>
                <a:rect l="l" t="t" r="r" b="b"/>
                <a:pathLst>
                  <a:path w="489" h="420" extrusionOk="0">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9"/>
              <p:cNvSpPr/>
              <p:nvPr/>
            </p:nvSpPr>
            <p:spPr>
              <a:xfrm rot="10800000" flipH="1">
                <a:off x="7265713" y="5194540"/>
                <a:ext cx="29640" cy="25097"/>
              </a:xfrm>
              <a:custGeom>
                <a:avLst/>
                <a:gdLst/>
                <a:ahLst/>
                <a:cxnLst/>
                <a:rect l="l" t="t" r="r" b="b"/>
                <a:pathLst>
                  <a:path w="809" h="685" extrusionOk="0">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9"/>
              <p:cNvSpPr/>
              <p:nvPr/>
            </p:nvSpPr>
            <p:spPr>
              <a:xfrm rot="10800000" flipH="1">
                <a:off x="6787814" y="5198716"/>
                <a:ext cx="25646" cy="20957"/>
              </a:xfrm>
              <a:custGeom>
                <a:avLst/>
                <a:gdLst/>
                <a:ahLst/>
                <a:cxnLst/>
                <a:rect l="l" t="t" r="r" b="b"/>
                <a:pathLst>
                  <a:path w="700" h="572" extrusionOk="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9"/>
              <p:cNvSpPr/>
              <p:nvPr/>
            </p:nvSpPr>
            <p:spPr>
              <a:xfrm rot="10800000" flipH="1">
                <a:off x="6883255" y="5204652"/>
                <a:ext cx="25390" cy="21689"/>
              </a:xfrm>
              <a:custGeom>
                <a:avLst/>
                <a:gdLst/>
                <a:ahLst/>
                <a:cxnLst/>
                <a:rect l="l" t="t" r="r" b="b"/>
                <a:pathLst>
                  <a:path w="693" h="592" extrusionOk="0">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9"/>
              <p:cNvSpPr/>
              <p:nvPr/>
            </p:nvSpPr>
            <p:spPr>
              <a:xfrm rot="10800000" flipH="1">
                <a:off x="7170273" y="5201684"/>
                <a:ext cx="29127" cy="24950"/>
              </a:xfrm>
              <a:custGeom>
                <a:avLst/>
                <a:gdLst/>
                <a:ahLst/>
                <a:cxnLst/>
                <a:rect l="l" t="t" r="r" b="b"/>
                <a:pathLst>
                  <a:path w="795" h="681" extrusionOk="0">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9"/>
              <p:cNvSpPr/>
              <p:nvPr/>
            </p:nvSpPr>
            <p:spPr>
              <a:xfrm rot="10800000" flipH="1">
                <a:off x="6979428" y="5206923"/>
                <a:ext cx="22386" cy="21653"/>
              </a:xfrm>
              <a:custGeom>
                <a:avLst/>
                <a:gdLst/>
                <a:ahLst/>
                <a:cxnLst/>
                <a:rect l="l" t="t" r="r" b="b"/>
                <a:pathLst>
                  <a:path w="611" h="591" extrusionOk="0">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9"/>
              <p:cNvSpPr/>
              <p:nvPr/>
            </p:nvSpPr>
            <p:spPr>
              <a:xfrm rot="10800000" flipH="1">
                <a:off x="7074832" y="5206190"/>
                <a:ext cx="27405" cy="23155"/>
              </a:xfrm>
              <a:custGeom>
                <a:avLst/>
                <a:gdLst/>
                <a:ahLst/>
                <a:cxnLst/>
                <a:rect l="l" t="t" r="r" b="b"/>
                <a:pathLst>
                  <a:path w="748" h="632" extrusionOk="0">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9"/>
              <p:cNvSpPr/>
              <p:nvPr/>
            </p:nvSpPr>
            <p:spPr>
              <a:xfrm rot="10800000" flipH="1">
                <a:off x="7538040" y="5201684"/>
                <a:ext cx="34842" cy="30043"/>
              </a:xfrm>
              <a:custGeom>
                <a:avLst/>
                <a:gdLst/>
                <a:ahLst/>
                <a:cxnLst/>
                <a:rect l="l" t="t" r="r" b="b"/>
                <a:pathLst>
                  <a:path w="951" h="820" extrusionOk="0">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9"/>
              <p:cNvSpPr/>
              <p:nvPr/>
            </p:nvSpPr>
            <p:spPr>
              <a:xfrm rot="10800000" flipH="1">
                <a:off x="6300242" y="5215863"/>
                <a:ext cx="22898" cy="16450"/>
              </a:xfrm>
              <a:custGeom>
                <a:avLst/>
                <a:gdLst/>
                <a:ahLst/>
                <a:cxnLst/>
                <a:rect l="l" t="t" r="r" b="b"/>
                <a:pathLst>
                  <a:path w="625" h="449" extrusionOk="0">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9"/>
              <p:cNvSpPr/>
              <p:nvPr/>
            </p:nvSpPr>
            <p:spPr>
              <a:xfrm rot="10800000" flipH="1">
                <a:off x="6397405" y="5232240"/>
                <a:ext cx="20664" cy="17952"/>
              </a:xfrm>
              <a:custGeom>
                <a:avLst/>
                <a:gdLst/>
                <a:ahLst/>
                <a:cxnLst/>
                <a:rect l="l" t="t" r="r" b="b"/>
                <a:pathLst>
                  <a:path w="564" h="490" extrusionOk="0">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9"/>
              <p:cNvSpPr/>
              <p:nvPr/>
            </p:nvSpPr>
            <p:spPr>
              <a:xfrm rot="10800000" flipH="1">
                <a:off x="7444101" y="5221798"/>
                <a:ext cx="34110" cy="28577"/>
              </a:xfrm>
              <a:custGeom>
                <a:avLst/>
                <a:gdLst/>
                <a:ahLst/>
                <a:cxnLst/>
                <a:rect l="l" t="t" r="r" b="b"/>
                <a:pathLst>
                  <a:path w="931" h="780" extrusionOk="0">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9"/>
              <p:cNvSpPr/>
              <p:nvPr/>
            </p:nvSpPr>
            <p:spPr>
              <a:xfrm rot="10800000" flipH="1">
                <a:off x="6488119" y="5246418"/>
                <a:ext cx="25866" cy="18685"/>
              </a:xfrm>
              <a:custGeom>
                <a:avLst/>
                <a:gdLst/>
                <a:ahLst/>
                <a:cxnLst/>
                <a:rect l="l" t="t" r="r" b="b"/>
                <a:pathLst>
                  <a:path w="706" h="510" extrusionOk="0">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9"/>
              <p:cNvSpPr/>
              <p:nvPr/>
            </p:nvSpPr>
            <p:spPr>
              <a:xfrm rot="10800000" flipH="1">
                <a:off x="7350163" y="5238212"/>
                <a:ext cx="32607" cy="28101"/>
              </a:xfrm>
              <a:custGeom>
                <a:avLst/>
                <a:gdLst/>
                <a:ahLst/>
                <a:cxnLst/>
                <a:rect l="l" t="t" r="r" b="b"/>
                <a:pathLst>
                  <a:path w="890" h="767" extrusionOk="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9"/>
              <p:cNvSpPr/>
              <p:nvPr/>
            </p:nvSpPr>
            <p:spPr>
              <a:xfrm rot="10800000" flipH="1">
                <a:off x="6587260" y="5257593"/>
                <a:ext cx="21653" cy="18868"/>
              </a:xfrm>
              <a:custGeom>
                <a:avLst/>
                <a:gdLst/>
                <a:ahLst/>
                <a:cxnLst/>
                <a:rect l="l" t="t" r="r" b="b"/>
                <a:pathLst>
                  <a:path w="591" h="515" extrusionOk="0">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9"/>
              <p:cNvSpPr/>
              <p:nvPr/>
            </p:nvSpPr>
            <p:spPr>
              <a:xfrm rot="10800000" flipH="1">
                <a:off x="7255272" y="5252317"/>
                <a:ext cx="31325" cy="26379"/>
              </a:xfrm>
              <a:custGeom>
                <a:avLst/>
                <a:gdLst/>
                <a:ahLst/>
                <a:cxnLst/>
                <a:rect l="l" t="t" r="r" b="b"/>
                <a:pathLst>
                  <a:path w="855" h="720" extrusionOk="0">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9"/>
              <p:cNvSpPr/>
              <p:nvPr/>
            </p:nvSpPr>
            <p:spPr>
              <a:xfrm rot="10800000" flipH="1">
                <a:off x="6682188" y="5267302"/>
                <a:ext cx="24401" cy="20444"/>
              </a:xfrm>
              <a:custGeom>
                <a:avLst/>
                <a:gdLst/>
                <a:ahLst/>
                <a:cxnLst/>
                <a:rect l="l" t="t" r="r" b="b"/>
                <a:pathLst>
                  <a:path w="666" h="558" extrusionOk="0">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9"/>
              <p:cNvSpPr/>
              <p:nvPr/>
            </p:nvSpPr>
            <p:spPr>
              <a:xfrm rot="10800000" flipH="1">
                <a:off x="7160051" y="5262759"/>
                <a:ext cx="30372" cy="25610"/>
              </a:xfrm>
              <a:custGeom>
                <a:avLst/>
                <a:gdLst/>
                <a:ahLst/>
                <a:cxnLst/>
                <a:rect l="l" t="t" r="r" b="b"/>
                <a:pathLst>
                  <a:path w="829" h="699" extrusionOk="0">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9"/>
              <p:cNvSpPr/>
              <p:nvPr/>
            </p:nvSpPr>
            <p:spPr>
              <a:xfrm rot="10800000" flipH="1">
                <a:off x="6777629" y="5272504"/>
                <a:ext cx="25133" cy="21689"/>
              </a:xfrm>
              <a:custGeom>
                <a:avLst/>
                <a:gdLst/>
                <a:ahLst/>
                <a:cxnLst/>
                <a:rect l="l" t="t" r="r" b="b"/>
                <a:pathLst>
                  <a:path w="686" h="592" extrusionOk="0">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9"/>
              <p:cNvSpPr/>
              <p:nvPr/>
            </p:nvSpPr>
            <p:spPr>
              <a:xfrm rot="10800000" flipH="1">
                <a:off x="7064647" y="5270196"/>
                <a:ext cx="28870" cy="24291"/>
              </a:xfrm>
              <a:custGeom>
                <a:avLst/>
                <a:gdLst/>
                <a:ahLst/>
                <a:cxnLst/>
                <a:rect l="l" t="t" r="r" b="b"/>
                <a:pathLst>
                  <a:path w="788" h="663" extrusionOk="0">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9"/>
              <p:cNvSpPr/>
              <p:nvPr/>
            </p:nvSpPr>
            <p:spPr>
              <a:xfrm rot="10800000" flipH="1">
                <a:off x="6968986" y="5274006"/>
                <a:ext cx="27625" cy="23741"/>
              </a:xfrm>
              <a:custGeom>
                <a:avLst/>
                <a:gdLst/>
                <a:ahLst/>
                <a:cxnLst/>
                <a:rect l="l" t="t" r="r" b="b"/>
                <a:pathLst>
                  <a:path w="754" h="648" extrusionOk="0">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9"/>
              <p:cNvSpPr/>
              <p:nvPr/>
            </p:nvSpPr>
            <p:spPr>
              <a:xfrm rot="10800000" flipH="1">
                <a:off x="6873033" y="5274739"/>
                <a:ext cx="26635" cy="23045"/>
              </a:xfrm>
              <a:custGeom>
                <a:avLst/>
                <a:gdLst/>
                <a:ahLst/>
                <a:cxnLst/>
                <a:rect l="l" t="t" r="r" b="b"/>
                <a:pathLst>
                  <a:path w="727" h="629" extrusionOk="0">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86"/>
        <p:cNvGrpSpPr/>
        <p:nvPr/>
      </p:nvGrpSpPr>
      <p:grpSpPr>
        <a:xfrm>
          <a:off x="0" y="0"/>
          <a:ext cx="0" cy="0"/>
          <a:chOff x="0" y="0"/>
          <a:chExt cx="0" cy="0"/>
        </a:xfrm>
      </p:grpSpPr>
      <p:grpSp>
        <p:nvGrpSpPr>
          <p:cNvPr id="4287" name="Google Shape;4287;p10"/>
          <p:cNvGrpSpPr/>
          <p:nvPr/>
        </p:nvGrpSpPr>
        <p:grpSpPr>
          <a:xfrm>
            <a:off x="-1691524" y="-495461"/>
            <a:ext cx="6075474" cy="6381578"/>
            <a:chOff x="-1691524" y="-495461"/>
            <a:chExt cx="6075474" cy="6381578"/>
          </a:xfrm>
        </p:grpSpPr>
        <p:grpSp>
          <p:nvGrpSpPr>
            <p:cNvPr id="4288" name="Google Shape;4288;p10"/>
            <p:cNvGrpSpPr/>
            <p:nvPr/>
          </p:nvGrpSpPr>
          <p:grpSpPr>
            <a:xfrm>
              <a:off x="-1691524" y="-495461"/>
              <a:ext cx="5405516" cy="6381578"/>
              <a:chOff x="-1691524" y="-495461"/>
              <a:chExt cx="5405516" cy="6381578"/>
            </a:xfrm>
          </p:grpSpPr>
          <p:sp>
            <p:nvSpPr>
              <p:cNvPr id="4289" name="Google Shape;4289;p10"/>
              <p:cNvSpPr/>
              <p:nvPr/>
            </p:nvSpPr>
            <p:spPr>
              <a:xfrm>
                <a:off x="-1691524" y="1983625"/>
                <a:ext cx="4334138" cy="3372913"/>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0"/>
              <p:cNvSpPr/>
              <p:nvPr/>
            </p:nvSpPr>
            <p:spPr>
              <a:xfrm>
                <a:off x="-924241" y="-495461"/>
                <a:ext cx="4638233" cy="3609566"/>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0"/>
              <p:cNvSpPr/>
              <p:nvPr/>
            </p:nvSpPr>
            <p:spPr>
              <a:xfrm>
                <a:off x="-474687" y="3175122"/>
                <a:ext cx="2599532" cy="2710995"/>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2" name="Google Shape;4292;p10"/>
            <p:cNvSpPr/>
            <p:nvPr/>
          </p:nvSpPr>
          <p:spPr>
            <a:xfrm>
              <a:off x="1084525" y="4608575"/>
              <a:ext cx="3299425" cy="677363"/>
            </a:xfrm>
            <a:custGeom>
              <a:avLst/>
              <a:gdLst/>
              <a:ahLst/>
              <a:cxnLst/>
              <a:rect l="l" t="t" r="r" b="b"/>
              <a:pathLst>
                <a:path w="131977" h="32711" extrusionOk="0">
                  <a:moveTo>
                    <a:pt x="0" y="32711"/>
                  </a:moveTo>
                  <a:cubicBezTo>
                    <a:pt x="5117" y="28192"/>
                    <a:pt x="19272" y="8987"/>
                    <a:pt x="30702" y="5598"/>
                  </a:cubicBezTo>
                  <a:cubicBezTo>
                    <a:pt x="42132" y="2209"/>
                    <a:pt x="56220" y="13235"/>
                    <a:pt x="68580" y="12377"/>
                  </a:cubicBezTo>
                  <a:cubicBezTo>
                    <a:pt x="80940" y="11519"/>
                    <a:pt x="94298" y="-2679"/>
                    <a:pt x="104864" y="450"/>
                  </a:cubicBezTo>
                  <a:cubicBezTo>
                    <a:pt x="115430" y="3579"/>
                    <a:pt x="127458" y="26034"/>
                    <a:pt x="131977" y="31151"/>
                  </a:cubicBezTo>
                </a:path>
              </a:pathLst>
            </a:custGeom>
            <a:noFill/>
            <a:ln w="19050" cap="flat" cmpd="sng">
              <a:solidFill>
                <a:schemeClr val="dk2"/>
              </a:solidFill>
              <a:prstDash val="solid"/>
              <a:round/>
              <a:headEnd type="none" w="med" len="med"/>
              <a:tailEnd type="none" w="med" len="med"/>
            </a:ln>
          </p:spPr>
        </p:sp>
      </p:grpSp>
      <p:sp>
        <p:nvSpPr>
          <p:cNvPr id="4293" name="Google Shape;4293;p10"/>
          <p:cNvSpPr txBox="1">
            <a:spLocks noGrp="1"/>
          </p:cNvSpPr>
          <p:nvPr>
            <p:ph type="title"/>
          </p:nvPr>
        </p:nvSpPr>
        <p:spPr>
          <a:xfrm>
            <a:off x="720000" y="395075"/>
            <a:ext cx="2599500" cy="1828500"/>
          </a:xfrm>
          <a:prstGeom prst="rect">
            <a:avLst/>
          </a:prstGeom>
          <a:noFill/>
        </p:spPr>
        <p:txBody>
          <a:bodyPr spcFirstLastPara="1" wrap="square" lIns="91425" tIns="91425" rIns="91425" bIns="91425" anchor="t" anchorCtr="0">
            <a:noAutofit/>
          </a:bodyPr>
          <a:lstStyle>
            <a:lvl1pPr lvl="0" rtl="0">
              <a:lnSpc>
                <a:spcPct val="8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11400"/>
            <a:ext cx="7704000" cy="592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1pPr>
            <a:lvl2pPr marL="914400" lvl="1" indent="-330200">
              <a:lnSpc>
                <a:spcPct val="100000"/>
              </a:lnSpc>
              <a:spcBef>
                <a:spcPts val="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2pPr>
            <a:lvl3pPr marL="1371600" lvl="2" indent="-330200">
              <a:lnSpc>
                <a:spcPct val="100000"/>
              </a:lnSpc>
              <a:spcBef>
                <a:spcPts val="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3pPr>
            <a:lvl4pPr marL="1828800" lvl="3" indent="-330200">
              <a:lnSpc>
                <a:spcPct val="100000"/>
              </a:lnSpc>
              <a:spcBef>
                <a:spcPts val="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4pPr>
            <a:lvl5pPr marL="2286000" lvl="4" indent="-330200">
              <a:lnSpc>
                <a:spcPct val="100000"/>
              </a:lnSpc>
              <a:spcBef>
                <a:spcPts val="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5pPr>
            <a:lvl6pPr marL="2743200" lvl="5" indent="-330200">
              <a:lnSpc>
                <a:spcPct val="100000"/>
              </a:lnSpc>
              <a:spcBef>
                <a:spcPts val="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6pPr>
            <a:lvl7pPr marL="3200400" lvl="6" indent="-330200">
              <a:lnSpc>
                <a:spcPct val="100000"/>
              </a:lnSpc>
              <a:spcBef>
                <a:spcPts val="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7pPr>
            <a:lvl8pPr marL="3657600" lvl="7" indent="-330200">
              <a:lnSpc>
                <a:spcPct val="100000"/>
              </a:lnSpc>
              <a:spcBef>
                <a:spcPts val="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8pPr>
            <a:lvl9pPr marL="4114800" lvl="8" indent="-330200">
              <a:lnSpc>
                <a:spcPct val="100000"/>
              </a:lnSpc>
              <a:spcBef>
                <a:spcPts val="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57"/>
        <p:cNvGrpSpPr/>
        <p:nvPr/>
      </p:nvGrpSpPr>
      <p:grpSpPr>
        <a:xfrm>
          <a:off x="0" y="0"/>
          <a:ext cx="0" cy="0"/>
          <a:chOff x="0" y="0"/>
          <a:chExt cx="0" cy="0"/>
        </a:xfrm>
      </p:grpSpPr>
      <p:grpSp>
        <p:nvGrpSpPr>
          <p:cNvPr id="10858" name="Google Shape;10858;p35"/>
          <p:cNvGrpSpPr/>
          <p:nvPr/>
        </p:nvGrpSpPr>
        <p:grpSpPr>
          <a:xfrm>
            <a:off x="6422963" y="-816075"/>
            <a:ext cx="3997321" cy="5284020"/>
            <a:chOff x="6422963" y="-816075"/>
            <a:chExt cx="3997321" cy="5284020"/>
          </a:xfrm>
        </p:grpSpPr>
        <p:sp>
          <p:nvSpPr>
            <p:cNvPr id="10859" name="Google Shape;10859;p35"/>
            <p:cNvSpPr/>
            <p:nvPr/>
          </p:nvSpPr>
          <p:spPr>
            <a:xfrm>
              <a:off x="6422963" y="1357150"/>
              <a:ext cx="3997321" cy="3110795"/>
            </a:xfrm>
            <a:custGeom>
              <a:avLst/>
              <a:gdLst/>
              <a:ahLst/>
              <a:cxnLst/>
              <a:rect l="l" t="t" r="r" b="b"/>
              <a:pathLst>
                <a:path w="78375" h="60993" extrusionOk="0">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35"/>
            <p:cNvSpPr/>
            <p:nvPr/>
          </p:nvSpPr>
          <p:spPr>
            <a:xfrm>
              <a:off x="8254736" y="-816075"/>
              <a:ext cx="1215350" cy="4764700"/>
            </a:xfrm>
            <a:custGeom>
              <a:avLst/>
              <a:gdLst/>
              <a:ahLst/>
              <a:cxnLst/>
              <a:rect l="l" t="t" r="r" b="b"/>
              <a:pathLst>
                <a:path w="48614" h="190588" extrusionOk="0">
                  <a:moveTo>
                    <a:pt x="22299" y="0"/>
                  </a:moveTo>
                  <a:cubicBezTo>
                    <a:pt x="24027" y="5582"/>
                    <a:pt x="33197" y="22594"/>
                    <a:pt x="32665" y="33492"/>
                  </a:cubicBezTo>
                  <a:cubicBezTo>
                    <a:pt x="32133" y="44390"/>
                    <a:pt x="21368" y="52764"/>
                    <a:pt x="19109" y="65390"/>
                  </a:cubicBezTo>
                  <a:cubicBezTo>
                    <a:pt x="16850" y="78016"/>
                    <a:pt x="22166" y="93699"/>
                    <a:pt x="19109" y="109249"/>
                  </a:cubicBezTo>
                  <a:cubicBezTo>
                    <a:pt x="16052" y="124799"/>
                    <a:pt x="-4149" y="145134"/>
                    <a:pt x="768" y="158690"/>
                  </a:cubicBezTo>
                  <a:cubicBezTo>
                    <a:pt x="5686" y="172247"/>
                    <a:pt x="40640" y="185272"/>
                    <a:pt x="48614" y="190588"/>
                  </a:cubicBezTo>
                </a:path>
              </a:pathLst>
            </a:custGeom>
            <a:noFill/>
            <a:ln w="19050" cap="flat" cmpd="sng">
              <a:solidFill>
                <a:schemeClr val="dk2"/>
              </a:solidFill>
              <a:prstDash val="solid"/>
              <a:round/>
              <a:headEnd type="none" w="med" len="med"/>
              <a:tailEnd type="none" w="med" len="med"/>
            </a:ln>
          </p:spPr>
        </p:sp>
      </p:grpSp>
      <p:sp>
        <p:nvSpPr>
          <p:cNvPr id="10861" name="Google Shape;10861;p35"/>
          <p:cNvSpPr/>
          <p:nvPr/>
        </p:nvSpPr>
        <p:spPr>
          <a:xfrm>
            <a:off x="4569303" y="-584124"/>
            <a:ext cx="3849600" cy="3849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862" name="Google Shape;10862;p35"/>
          <p:cNvPicPr preferRelativeResize="0"/>
          <p:nvPr/>
        </p:nvPicPr>
        <p:blipFill rotWithShape="1">
          <a:blip r:embed="rId3">
            <a:alphaModFix amt="80000"/>
          </a:blip>
          <a:srcRect l="19349" t="-17882" r="1928"/>
          <a:stretch/>
        </p:blipFill>
        <p:spPr>
          <a:xfrm>
            <a:off x="4569303" y="-584124"/>
            <a:ext cx="3849600" cy="3849600"/>
          </a:xfrm>
          <a:prstGeom prst="ellipse">
            <a:avLst/>
          </a:prstGeom>
          <a:noFill/>
          <a:ln>
            <a:noFill/>
          </a:ln>
        </p:spPr>
      </p:pic>
      <p:sp>
        <p:nvSpPr>
          <p:cNvPr id="10863" name="Google Shape;10863;p35"/>
          <p:cNvSpPr txBox="1">
            <a:spLocks noGrp="1"/>
          </p:cNvSpPr>
          <p:nvPr>
            <p:ph type="ctrTitle"/>
          </p:nvPr>
        </p:nvSpPr>
        <p:spPr>
          <a:xfrm>
            <a:off x="707548" y="2764750"/>
            <a:ext cx="5778900" cy="146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InfoOdonto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80"/>
        <p:cNvGrpSpPr/>
        <p:nvPr/>
      </p:nvGrpSpPr>
      <p:grpSpPr>
        <a:xfrm>
          <a:off x="0" y="0"/>
          <a:ext cx="0" cy="0"/>
          <a:chOff x="0" y="0"/>
          <a:chExt cx="0" cy="0"/>
        </a:xfrm>
      </p:grpSpPr>
      <p:sp>
        <p:nvSpPr>
          <p:cNvPr id="10884" name="Google Shape;10884;p38"/>
          <p:cNvSpPr txBox="1">
            <a:spLocks noGrp="1"/>
          </p:cNvSpPr>
          <p:nvPr>
            <p:ph type="title" idx="9"/>
          </p:nvPr>
        </p:nvSpPr>
        <p:spPr>
          <a:xfrm>
            <a:off x="720000" y="311400"/>
            <a:ext cx="6696600" cy="5922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pt-BR"/>
              <a:t>JUSTIFICATIVA</a:t>
            </a:r>
          </a:p>
        </p:txBody>
      </p:sp>
      <p:sp>
        <p:nvSpPr>
          <p:cNvPr id="3" name="Google Shape;10910;p40">
            <a:extLst>
              <a:ext uri="{FF2B5EF4-FFF2-40B4-BE49-F238E27FC236}">
                <a16:creationId xmlns:a16="http://schemas.microsoft.com/office/drawing/2014/main" id="{A714ABFE-9177-E33D-54A1-21C010C46CDA}"/>
              </a:ext>
            </a:extLst>
          </p:cNvPr>
          <p:cNvSpPr txBox="1">
            <a:spLocks/>
          </p:cNvSpPr>
          <p:nvPr/>
        </p:nvSpPr>
        <p:spPr>
          <a:xfrm>
            <a:off x="720000" y="792132"/>
            <a:ext cx="7472772" cy="3300265"/>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endParaRPr lang="pt-BR" sz="1600" dirty="0">
              <a:solidFill>
                <a:schemeClr val="tx1"/>
              </a:solidFill>
              <a:latin typeface="Montserrat"/>
            </a:endParaRPr>
          </a:p>
          <a:p>
            <a:pPr marL="457200" indent="-330200" algn="just">
              <a:buSzPts val="1600"/>
              <a:buChar char="●"/>
            </a:pPr>
            <a:r>
              <a:rPr lang="en" sz="1800" dirty="0">
                <a:solidFill>
                  <a:schemeClr val="tx1"/>
                </a:solidFill>
                <a:latin typeface="Montserrat"/>
              </a:rPr>
              <a:t>Segundo a OMS, anualmente 2,6 milhões de pessoas morrem nos 150 países de baixo ou médio rendimento devido a tratamentos médicos errados.</a:t>
            </a:r>
          </a:p>
          <a:p>
            <a:pPr marL="457200" indent="-330200" algn="just">
              <a:buSzPts val="1600"/>
              <a:buChar char="●"/>
            </a:pPr>
            <a:r>
              <a:rPr lang="en" sz="1800" dirty="0">
                <a:solidFill>
                  <a:schemeClr val="tx1"/>
                </a:solidFill>
                <a:latin typeface="Montserrat"/>
              </a:rPr>
              <a:t>Desde 2010, em apenas 8 anos, o número de Dentistas ativos no Brasil cresceu 42,27% passando de 219.575 para 312.403 dentistas, segundo dados oficiais do CFO em 30/10/2018.</a:t>
            </a:r>
          </a:p>
          <a:p>
            <a:pPr marL="457200" indent="-330200" algn="just">
              <a:buSzPts val="1600"/>
              <a:buChar char="●"/>
            </a:pPr>
            <a:endParaRPr lang="pt-BR" sz="1800" dirty="0">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069"/>
        <p:cNvGrpSpPr/>
        <p:nvPr/>
      </p:nvGrpSpPr>
      <p:grpSpPr>
        <a:xfrm>
          <a:off x="0" y="0"/>
          <a:ext cx="0" cy="0"/>
          <a:chOff x="0" y="0"/>
          <a:chExt cx="0" cy="0"/>
        </a:xfrm>
      </p:grpSpPr>
      <p:sp>
        <p:nvSpPr>
          <p:cNvPr id="11070" name="Google Shape;11070;p50"/>
          <p:cNvSpPr/>
          <p:nvPr/>
        </p:nvSpPr>
        <p:spPr>
          <a:xfrm>
            <a:off x="7050598" y="-626900"/>
            <a:ext cx="2742052" cy="3198660"/>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0"/>
          <p:cNvSpPr/>
          <p:nvPr/>
        </p:nvSpPr>
        <p:spPr>
          <a:xfrm flipH="1">
            <a:off x="2616087" y="729853"/>
            <a:ext cx="1313100" cy="1313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0"/>
          <p:cNvSpPr txBox="1">
            <a:spLocks noGrp="1"/>
          </p:cNvSpPr>
          <p:nvPr>
            <p:ph type="title"/>
          </p:nvPr>
        </p:nvSpPr>
        <p:spPr>
          <a:xfrm>
            <a:off x="1152987" y="2309025"/>
            <a:ext cx="4239300" cy="1450800"/>
          </a:xfrm>
          <a:prstGeom prst="rect">
            <a:avLst/>
          </a:prstGeom>
        </p:spPr>
        <p:txBody>
          <a:bodyPr spcFirstLastPara="1" wrap="square" lIns="91425" tIns="91425" rIns="91425" bIns="91425" anchor="ctr" anchorCtr="0">
            <a:noAutofit/>
          </a:bodyPr>
          <a:lstStyle/>
          <a:p>
            <a:r>
              <a:rPr lang="en" sz="5000" err="1"/>
              <a:t>Trabalhos</a:t>
            </a:r>
            <a:r>
              <a:rPr lang="en" sz="5000"/>
              <a:t> </a:t>
            </a:r>
            <a:r>
              <a:rPr lang="en" sz="5000" err="1"/>
              <a:t>Relacionados</a:t>
            </a:r>
            <a:endParaRPr lang="pt-BR" sz="5000" err="1"/>
          </a:p>
        </p:txBody>
      </p:sp>
      <p:sp>
        <p:nvSpPr>
          <p:cNvPr id="11073" name="Google Shape;11073;p50"/>
          <p:cNvSpPr txBox="1">
            <a:spLocks noGrp="1"/>
          </p:cNvSpPr>
          <p:nvPr>
            <p:ph type="title" idx="2"/>
          </p:nvPr>
        </p:nvSpPr>
        <p:spPr>
          <a:xfrm>
            <a:off x="2616087" y="840812"/>
            <a:ext cx="13131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1075" name="Google Shape;11075;p50"/>
          <p:cNvSpPr/>
          <p:nvPr/>
        </p:nvSpPr>
        <p:spPr>
          <a:xfrm>
            <a:off x="5814600" y="737325"/>
            <a:ext cx="3672000" cy="3672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076" name="Google Shape;11076;p50"/>
          <p:cNvPicPr preferRelativeResize="0"/>
          <p:nvPr/>
        </p:nvPicPr>
        <p:blipFill rotWithShape="1">
          <a:blip r:embed="rId3">
            <a:alphaModFix amt="79000"/>
          </a:blip>
          <a:srcRect l="9222" t="7334" b="1888"/>
          <a:stretch/>
        </p:blipFill>
        <p:spPr>
          <a:xfrm>
            <a:off x="5814600" y="737325"/>
            <a:ext cx="3672000" cy="3672000"/>
          </a:xfrm>
          <a:prstGeom prst="ellipse">
            <a:avLst/>
          </a:prstGeom>
          <a:noFill/>
          <a:ln>
            <a:noFill/>
          </a:ln>
        </p:spPr>
      </p:pic>
      <p:sp>
        <p:nvSpPr>
          <p:cNvPr id="11077" name="Google Shape;11077;p50"/>
          <p:cNvSpPr/>
          <p:nvPr/>
        </p:nvSpPr>
        <p:spPr>
          <a:xfrm>
            <a:off x="7481825" y="3491988"/>
            <a:ext cx="2440387" cy="2233167"/>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0394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880"/>
        <p:cNvGrpSpPr/>
        <p:nvPr/>
      </p:nvGrpSpPr>
      <p:grpSpPr>
        <a:xfrm>
          <a:off x="0" y="0"/>
          <a:ext cx="0" cy="0"/>
          <a:chOff x="0" y="0"/>
          <a:chExt cx="0" cy="0"/>
        </a:xfrm>
      </p:grpSpPr>
      <p:sp>
        <p:nvSpPr>
          <p:cNvPr id="10884" name="Google Shape;10884;p38"/>
          <p:cNvSpPr txBox="1">
            <a:spLocks noGrp="1"/>
          </p:cNvSpPr>
          <p:nvPr>
            <p:ph type="title" idx="9"/>
          </p:nvPr>
        </p:nvSpPr>
        <p:spPr>
          <a:xfrm>
            <a:off x="720000" y="311400"/>
            <a:ext cx="6696600" cy="592200"/>
          </a:xfrm>
          <a:prstGeom prst="rect">
            <a:avLst/>
          </a:prstGeom>
        </p:spPr>
        <p:txBody>
          <a:bodyPr spcFirstLastPara="1" wrap="square" lIns="91425" tIns="91425" rIns="91425" bIns="91425" anchor="t" anchorCtr="0">
            <a:noAutofit/>
          </a:bodyPr>
          <a:lstStyle/>
          <a:p>
            <a:r>
              <a:rPr lang="pt-BR"/>
              <a:t>TRABALHOS RELACIONADOS</a:t>
            </a:r>
          </a:p>
        </p:txBody>
      </p:sp>
      <p:pic>
        <p:nvPicPr>
          <p:cNvPr id="2" name="Imagem 3" descr="Interface gráfica do usuário, Aplicativo&#10;&#10;Descrição gerada automaticamente">
            <a:extLst>
              <a:ext uri="{FF2B5EF4-FFF2-40B4-BE49-F238E27FC236}">
                <a16:creationId xmlns:a16="http://schemas.microsoft.com/office/drawing/2014/main" id="{2400101B-A6B1-5C05-FE82-EB975F81E7CA}"/>
              </a:ext>
            </a:extLst>
          </p:cNvPr>
          <p:cNvPicPr>
            <a:picLocks noChangeAspect="1"/>
          </p:cNvPicPr>
          <p:nvPr/>
        </p:nvPicPr>
        <p:blipFill>
          <a:blip r:embed="rId3"/>
          <a:stretch>
            <a:fillRect/>
          </a:stretch>
        </p:blipFill>
        <p:spPr>
          <a:xfrm>
            <a:off x="2909258" y="1007927"/>
            <a:ext cx="3325483" cy="3116864"/>
          </a:xfrm>
          <a:prstGeom prst="rect">
            <a:avLst/>
          </a:prstGeom>
        </p:spPr>
      </p:pic>
    </p:spTree>
    <p:extLst>
      <p:ext uri="{BB962C8B-B14F-4D97-AF65-F5344CB8AC3E}">
        <p14:creationId xmlns:p14="http://schemas.microsoft.com/office/powerpoint/2010/main" val="19282301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23"/>
        <p:cNvGrpSpPr/>
        <p:nvPr/>
      </p:nvGrpSpPr>
      <p:grpSpPr>
        <a:xfrm>
          <a:off x="0" y="0"/>
          <a:ext cx="0" cy="0"/>
          <a:chOff x="0" y="0"/>
          <a:chExt cx="0" cy="0"/>
        </a:xfrm>
      </p:grpSpPr>
      <p:sp>
        <p:nvSpPr>
          <p:cNvPr id="11131" name="Google Shape;11131;p54"/>
          <p:cNvSpPr txBox="1">
            <a:spLocks noGrp="1"/>
          </p:cNvSpPr>
          <p:nvPr>
            <p:ph type="title"/>
          </p:nvPr>
        </p:nvSpPr>
        <p:spPr>
          <a:xfrm>
            <a:off x="720000" y="311400"/>
            <a:ext cx="7005000" cy="5922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a:t>REFERÊNCIAS</a:t>
            </a:r>
            <a:endParaRPr lang="pt-BR"/>
          </a:p>
        </p:txBody>
      </p:sp>
      <p:sp>
        <p:nvSpPr>
          <p:cNvPr id="3" name="Google Shape;10910;p40">
            <a:extLst>
              <a:ext uri="{FF2B5EF4-FFF2-40B4-BE49-F238E27FC236}">
                <a16:creationId xmlns:a16="http://schemas.microsoft.com/office/drawing/2014/main" id="{23BB73F6-3591-632F-DDDE-B44D8A24C7B9}"/>
              </a:ext>
            </a:extLst>
          </p:cNvPr>
          <p:cNvSpPr txBox="1">
            <a:spLocks/>
          </p:cNvSpPr>
          <p:nvPr/>
        </p:nvSpPr>
        <p:spPr>
          <a:xfrm>
            <a:off x="1030611" y="424011"/>
            <a:ext cx="7472772" cy="330026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pt-BR" sz="1600">
              <a:solidFill>
                <a:schemeClr val="tx1"/>
              </a:solidFill>
              <a:latin typeface="Montserrat"/>
            </a:endParaRPr>
          </a:p>
          <a:p>
            <a:pPr marL="457200" indent="-330200" algn="just">
              <a:buSzPts val="1600"/>
              <a:buChar char="●"/>
            </a:pPr>
            <a:endParaRPr lang="en" sz="1800">
              <a:solidFill>
                <a:schemeClr val="tx1"/>
              </a:solidFill>
              <a:latin typeface="Montserrat"/>
            </a:endParaRPr>
          </a:p>
          <a:p>
            <a:pPr marL="457200" indent="-330200">
              <a:buSzPts val="1600"/>
              <a:buChar char="•"/>
            </a:pPr>
            <a:r>
              <a:rPr lang="en" sz="1600" err="1">
                <a:solidFill>
                  <a:schemeClr val="tx1"/>
                </a:solidFill>
                <a:latin typeface="Montserrat"/>
              </a:rPr>
              <a:t>Agência</a:t>
            </a:r>
            <a:r>
              <a:rPr lang="en" sz="1600">
                <a:solidFill>
                  <a:schemeClr val="tx1"/>
                </a:solidFill>
                <a:latin typeface="Montserrat"/>
              </a:rPr>
              <a:t> </a:t>
            </a:r>
            <a:r>
              <a:rPr lang="en" sz="1600" err="1">
                <a:solidFill>
                  <a:schemeClr val="tx1"/>
                </a:solidFill>
                <a:latin typeface="Montserrat"/>
              </a:rPr>
              <a:t>Brasil</a:t>
            </a:r>
            <a:r>
              <a:rPr lang="en" sz="1600">
                <a:solidFill>
                  <a:schemeClr val="tx1"/>
                </a:solidFill>
                <a:latin typeface="Montserrat"/>
              </a:rPr>
              <a:t>. OMS </a:t>
            </a:r>
            <a:r>
              <a:rPr lang="en" sz="1600" err="1">
                <a:solidFill>
                  <a:schemeClr val="tx1"/>
                </a:solidFill>
                <a:latin typeface="Montserrat"/>
              </a:rPr>
              <a:t>mostra</a:t>
            </a:r>
            <a:r>
              <a:rPr lang="en" sz="1600">
                <a:solidFill>
                  <a:schemeClr val="tx1"/>
                </a:solidFill>
                <a:latin typeface="Montserrat"/>
              </a:rPr>
              <a:t> que 5 </a:t>
            </a:r>
            <a:r>
              <a:rPr lang="en" sz="1600" err="1">
                <a:solidFill>
                  <a:schemeClr val="tx1"/>
                </a:solidFill>
                <a:latin typeface="Montserrat"/>
              </a:rPr>
              <a:t>pessoas</a:t>
            </a:r>
            <a:r>
              <a:rPr lang="en" sz="1600">
                <a:solidFill>
                  <a:schemeClr val="tx1"/>
                </a:solidFill>
                <a:latin typeface="Montserrat"/>
              </a:rPr>
              <a:t> </a:t>
            </a:r>
            <a:r>
              <a:rPr lang="en" sz="1600" err="1">
                <a:solidFill>
                  <a:schemeClr val="tx1"/>
                </a:solidFill>
                <a:latin typeface="Montserrat"/>
              </a:rPr>
              <a:t>morrem</a:t>
            </a:r>
            <a:r>
              <a:rPr lang="en" sz="1600">
                <a:solidFill>
                  <a:schemeClr val="tx1"/>
                </a:solidFill>
                <a:latin typeface="Montserrat"/>
              </a:rPr>
              <a:t> a </a:t>
            </a:r>
            <a:r>
              <a:rPr lang="en" sz="1600" err="1">
                <a:solidFill>
                  <a:schemeClr val="tx1"/>
                </a:solidFill>
                <a:latin typeface="Montserrat"/>
              </a:rPr>
              <a:t>cada</a:t>
            </a:r>
            <a:r>
              <a:rPr lang="en" sz="1600">
                <a:solidFill>
                  <a:schemeClr val="tx1"/>
                </a:solidFill>
                <a:latin typeface="Montserrat"/>
              </a:rPr>
              <a:t> </a:t>
            </a:r>
            <a:r>
              <a:rPr lang="en" sz="1600" err="1">
                <a:solidFill>
                  <a:schemeClr val="tx1"/>
                </a:solidFill>
                <a:latin typeface="Montserrat"/>
              </a:rPr>
              <a:t>minuto</a:t>
            </a:r>
            <a:r>
              <a:rPr lang="en" sz="1600">
                <a:solidFill>
                  <a:schemeClr val="tx1"/>
                </a:solidFill>
                <a:latin typeface="Montserrat"/>
              </a:rPr>
              <a:t> </a:t>
            </a:r>
            <a:r>
              <a:rPr lang="en" sz="1600" err="1">
                <a:solidFill>
                  <a:schemeClr val="tx1"/>
                </a:solidFill>
                <a:latin typeface="Montserrat"/>
              </a:rPr>
              <a:t>por</a:t>
            </a:r>
            <a:r>
              <a:rPr lang="en" sz="1600">
                <a:solidFill>
                  <a:schemeClr val="tx1"/>
                </a:solidFill>
                <a:latin typeface="Montserrat"/>
              </a:rPr>
              <a:t> </a:t>
            </a:r>
            <a:r>
              <a:rPr lang="en" sz="1600" err="1">
                <a:solidFill>
                  <a:schemeClr val="tx1"/>
                </a:solidFill>
                <a:latin typeface="Montserrat"/>
              </a:rPr>
              <a:t>erro</a:t>
            </a:r>
            <a:r>
              <a:rPr lang="en" sz="1600">
                <a:solidFill>
                  <a:schemeClr val="tx1"/>
                </a:solidFill>
                <a:latin typeface="Montserrat"/>
              </a:rPr>
              <a:t> </a:t>
            </a:r>
            <a:r>
              <a:rPr lang="en" sz="1600" err="1">
                <a:solidFill>
                  <a:schemeClr val="tx1"/>
                </a:solidFill>
                <a:latin typeface="Montserrat"/>
              </a:rPr>
              <a:t>médico</a:t>
            </a:r>
            <a:r>
              <a:rPr lang="en" sz="1600">
                <a:solidFill>
                  <a:schemeClr val="tx1"/>
                </a:solidFill>
                <a:latin typeface="Montserrat"/>
              </a:rPr>
              <a:t>. 14/09/2019.  </a:t>
            </a:r>
            <a:endParaRPr lang="en">
              <a:solidFill>
                <a:schemeClr val="tx1"/>
              </a:solidFill>
            </a:endParaRPr>
          </a:p>
          <a:p>
            <a:pPr marL="127000">
              <a:buSzPts val="1600"/>
            </a:pPr>
            <a:r>
              <a:rPr lang="en" sz="1600">
                <a:solidFill>
                  <a:schemeClr val="tx1"/>
                </a:solidFill>
                <a:latin typeface="Montserrat"/>
              </a:rPr>
              <a:t>      </a:t>
            </a:r>
            <a:r>
              <a:rPr lang="en" sz="1600" err="1">
                <a:solidFill>
                  <a:schemeClr val="tx1"/>
                </a:solidFill>
                <a:latin typeface="Montserrat"/>
              </a:rPr>
              <a:t>Disponível</a:t>
            </a:r>
            <a:r>
              <a:rPr lang="en" sz="1600">
                <a:solidFill>
                  <a:schemeClr val="tx1"/>
                </a:solidFill>
                <a:latin typeface="Montserrat"/>
              </a:rPr>
              <a:t> </a:t>
            </a:r>
            <a:r>
              <a:rPr lang="en" sz="1600" err="1">
                <a:solidFill>
                  <a:schemeClr val="tx1"/>
                </a:solidFill>
                <a:latin typeface="Montserrat"/>
              </a:rPr>
              <a:t>em</a:t>
            </a:r>
            <a:r>
              <a:rPr lang="en" sz="1600">
                <a:solidFill>
                  <a:schemeClr val="tx1"/>
                </a:solidFill>
                <a:latin typeface="Montserrat"/>
              </a:rPr>
              <a:t>:                                                                                                          &lt;https://agenciabrasil.ebc.com.br/internacional/noticia/2019                      -09/oms- mostra-que-5-pessoas-morrem-cada-minuto-por-erro-         medico&gt;. </a:t>
            </a:r>
            <a:r>
              <a:rPr lang="en" sz="1600" err="1">
                <a:solidFill>
                  <a:schemeClr val="tx1"/>
                </a:solidFill>
                <a:latin typeface="Montserrat"/>
              </a:rPr>
              <a:t>Acesso</a:t>
            </a:r>
            <a:r>
              <a:rPr lang="en" sz="1600">
                <a:solidFill>
                  <a:schemeClr val="tx1"/>
                </a:solidFill>
                <a:latin typeface="Montserrat"/>
              </a:rPr>
              <a:t> </a:t>
            </a:r>
            <a:r>
              <a:rPr lang="en" sz="1600" err="1">
                <a:solidFill>
                  <a:schemeClr val="tx1"/>
                </a:solidFill>
                <a:latin typeface="Montserrat"/>
              </a:rPr>
              <a:t>em</a:t>
            </a:r>
            <a:r>
              <a:rPr lang="en" sz="1600">
                <a:solidFill>
                  <a:schemeClr val="tx1"/>
                </a:solidFill>
                <a:latin typeface="Montserrat"/>
              </a:rPr>
              <a:t>: 12 de </a:t>
            </a:r>
            <a:r>
              <a:rPr lang="en" sz="1600" err="1">
                <a:solidFill>
                  <a:schemeClr val="tx1"/>
                </a:solidFill>
                <a:latin typeface="Montserrat"/>
              </a:rPr>
              <a:t>março</a:t>
            </a:r>
            <a:r>
              <a:rPr lang="en" sz="1600">
                <a:solidFill>
                  <a:schemeClr val="tx1"/>
                </a:solidFill>
                <a:latin typeface="Montserrat"/>
              </a:rPr>
              <a:t> de 2023.</a:t>
            </a:r>
            <a:endParaRPr lang="en">
              <a:solidFill>
                <a:schemeClr val="tx1"/>
              </a:solidFill>
            </a:endParaRPr>
          </a:p>
          <a:p>
            <a:pPr marL="457200" indent="-330200" algn="just">
              <a:buSzPts val="1600"/>
              <a:buFont typeface="Arial,Sans-Serif"/>
              <a:buChar char="●"/>
            </a:pPr>
            <a:endParaRPr lang="en" sz="1600">
              <a:solidFill>
                <a:schemeClr val="tx1"/>
              </a:solidFill>
              <a:latin typeface="Montserrat"/>
            </a:endParaRPr>
          </a:p>
          <a:p>
            <a:pPr marL="457200" indent="-330200">
              <a:buSzPts val="1600"/>
              <a:buChar char="•"/>
            </a:pPr>
            <a:r>
              <a:rPr lang="en" sz="1600">
                <a:solidFill>
                  <a:schemeClr val="tx1"/>
                </a:solidFill>
                <a:latin typeface="Montserrat"/>
              </a:rPr>
              <a:t>Terra. </a:t>
            </a:r>
            <a:r>
              <a:rPr lang="en" sz="1600" err="1">
                <a:solidFill>
                  <a:schemeClr val="tx1"/>
                </a:solidFill>
                <a:latin typeface="Montserrat"/>
              </a:rPr>
              <a:t>Brasil</a:t>
            </a:r>
            <a:r>
              <a:rPr lang="en" sz="1600">
                <a:solidFill>
                  <a:schemeClr val="tx1"/>
                </a:solidFill>
                <a:latin typeface="Montserrat"/>
              </a:rPr>
              <a:t> é o </a:t>
            </a:r>
            <a:r>
              <a:rPr lang="en" sz="1600" err="1">
                <a:solidFill>
                  <a:schemeClr val="tx1"/>
                </a:solidFill>
                <a:latin typeface="Montserrat"/>
              </a:rPr>
              <a:t>país</a:t>
            </a:r>
            <a:r>
              <a:rPr lang="en" sz="1600">
                <a:solidFill>
                  <a:schemeClr val="tx1"/>
                </a:solidFill>
                <a:latin typeface="Montserrat"/>
              </a:rPr>
              <a:t> com </a:t>
            </a:r>
            <a:r>
              <a:rPr lang="en" sz="1600" err="1">
                <a:solidFill>
                  <a:schemeClr val="tx1"/>
                </a:solidFill>
                <a:latin typeface="Montserrat"/>
              </a:rPr>
              <a:t>mais</a:t>
            </a:r>
            <a:r>
              <a:rPr lang="en" sz="1600">
                <a:solidFill>
                  <a:schemeClr val="tx1"/>
                </a:solidFill>
                <a:latin typeface="Montserrat"/>
              </a:rPr>
              <a:t> </a:t>
            </a:r>
            <a:r>
              <a:rPr lang="en" sz="1600" err="1">
                <a:solidFill>
                  <a:schemeClr val="tx1"/>
                </a:solidFill>
                <a:latin typeface="Montserrat"/>
              </a:rPr>
              <a:t>dentistas</a:t>
            </a:r>
            <a:r>
              <a:rPr lang="en" sz="1600">
                <a:solidFill>
                  <a:schemeClr val="tx1"/>
                </a:solidFill>
                <a:latin typeface="Montserrat"/>
              </a:rPr>
              <a:t> no </a:t>
            </a:r>
            <a:r>
              <a:rPr lang="en" sz="1600" err="1">
                <a:solidFill>
                  <a:schemeClr val="tx1"/>
                </a:solidFill>
                <a:latin typeface="Montserrat"/>
              </a:rPr>
              <a:t>mundo</a:t>
            </a:r>
            <a:r>
              <a:rPr lang="en" sz="1600">
                <a:solidFill>
                  <a:schemeClr val="tx1"/>
                </a:solidFill>
                <a:latin typeface="Montserrat"/>
              </a:rPr>
              <a:t>, mas </a:t>
            </a:r>
            <a:r>
              <a:rPr lang="en" sz="1600" err="1">
                <a:solidFill>
                  <a:schemeClr val="tx1"/>
                </a:solidFill>
                <a:latin typeface="Montserrat"/>
              </a:rPr>
              <a:t>ainda</a:t>
            </a:r>
            <a:r>
              <a:rPr lang="en" sz="1600">
                <a:solidFill>
                  <a:schemeClr val="tx1"/>
                </a:solidFill>
                <a:latin typeface="Montserrat"/>
              </a:rPr>
              <a:t> </a:t>
            </a:r>
            <a:r>
              <a:rPr lang="en" sz="1600" err="1">
                <a:solidFill>
                  <a:schemeClr val="tx1"/>
                </a:solidFill>
                <a:latin typeface="Montserrat"/>
              </a:rPr>
              <a:t>existem</a:t>
            </a:r>
            <a:r>
              <a:rPr lang="en" sz="1600">
                <a:solidFill>
                  <a:schemeClr val="tx1"/>
                </a:solidFill>
                <a:latin typeface="Montserrat"/>
              </a:rPr>
              <a:t> </a:t>
            </a:r>
            <a:r>
              <a:rPr lang="en" sz="1600" err="1">
                <a:solidFill>
                  <a:schemeClr val="tx1"/>
                </a:solidFill>
                <a:latin typeface="Montserrat"/>
              </a:rPr>
              <a:t>áreas</a:t>
            </a:r>
            <a:r>
              <a:rPr lang="en" sz="1600">
                <a:solidFill>
                  <a:schemeClr val="tx1"/>
                </a:solidFill>
                <a:latin typeface="Montserrat"/>
              </a:rPr>
              <a:t> de </a:t>
            </a:r>
            <a:r>
              <a:rPr lang="en" sz="1600" err="1">
                <a:solidFill>
                  <a:schemeClr val="tx1"/>
                </a:solidFill>
                <a:latin typeface="Montserrat"/>
              </a:rPr>
              <a:t>tratamento</a:t>
            </a:r>
            <a:r>
              <a:rPr lang="en" sz="1600">
                <a:solidFill>
                  <a:schemeClr val="tx1"/>
                </a:solidFill>
                <a:latin typeface="Montserrat"/>
              </a:rPr>
              <a:t> </a:t>
            </a:r>
            <a:r>
              <a:rPr lang="en" sz="1600" err="1">
                <a:solidFill>
                  <a:schemeClr val="tx1"/>
                </a:solidFill>
                <a:latin typeface="Montserrat"/>
              </a:rPr>
              <a:t>pouco</a:t>
            </a:r>
            <a:r>
              <a:rPr lang="en" sz="1600">
                <a:solidFill>
                  <a:schemeClr val="tx1"/>
                </a:solidFill>
                <a:latin typeface="Montserrat"/>
              </a:rPr>
              <a:t> </a:t>
            </a:r>
            <a:r>
              <a:rPr lang="en" sz="1600" err="1">
                <a:solidFill>
                  <a:schemeClr val="tx1"/>
                </a:solidFill>
                <a:latin typeface="Montserrat"/>
              </a:rPr>
              <a:t>exploradas</a:t>
            </a:r>
            <a:r>
              <a:rPr lang="en" sz="1600">
                <a:solidFill>
                  <a:schemeClr val="tx1"/>
                </a:solidFill>
                <a:latin typeface="Montserrat"/>
              </a:rPr>
              <a:t> e </a:t>
            </a:r>
            <a:r>
              <a:rPr lang="en" sz="1600" err="1">
                <a:solidFill>
                  <a:schemeClr val="tx1"/>
                </a:solidFill>
                <a:latin typeface="Montserrat"/>
              </a:rPr>
              <a:t>regiões</a:t>
            </a:r>
            <a:r>
              <a:rPr lang="en" sz="1600">
                <a:solidFill>
                  <a:schemeClr val="tx1"/>
                </a:solidFill>
                <a:latin typeface="Montserrat"/>
              </a:rPr>
              <a:t> com </a:t>
            </a:r>
            <a:r>
              <a:rPr lang="en" sz="1600" err="1">
                <a:solidFill>
                  <a:schemeClr val="tx1"/>
                </a:solidFill>
                <a:latin typeface="Montserrat"/>
              </a:rPr>
              <a:t>carência</a:t>
            </a:r>
            <a:r>
              <a:rPr lang="en" sz="1600">
                <a:solidFill>
                  <a:schemeClr val="tx1"/>
                </a:solidFill>
                <a:latin typeface="Montserrat"/>
              </a:rPr>
              <a:t> de </a:t>
            </a:r>
            <a:r>
              <a:rPr lang="en" sz="1600" err="1">
                <a:solidFill>
                  <a:schemeClr val="tx1"/>
                </a:solidFill>
                <a:latin typeface="Montserrat"/>
              </a:rPr>
              <a:t>profissionais</a:t>
            </a:r>
            <a:r>
              <a:rPr lang="en" sz="1600">
                <a:solidFill>
                  <a:schemeClr val="tx1"/>
                </a:solidFill>
                <a:latin typeface="Montserrat"/>
              </a:rPr>
              <a:t>. 30/10/2018. </a:t>
            </a:r>
            <a:r>
              <a:rPr lang="en" sz="1600" err="1">
                <a:solidFill>
                  <a:schemeClr val="tx1"/>
                </a:solidFill>
                <a:latin typeface="Montserrat"/>
              </a:rPr>
              <a:t>Disponível</a:t>
            </a:r>
            <a:r>
              <a:rPr lang="en" sz="1600">
                <a:solidFill>
                  <a:schemeClr val="tx1"/>
                </a:solidFill>
                <a:latin typeface="Montserrat"/>
              </a:rPr>
              <a:t> </a:t>
            </a:r>
            <a:r>
              <a:rPr lang="en" sz="1600" err="1">
                <a:solidFill>
                  <a:schemeClr val="tx1"/>
                </a:solidFill>
                <a:latin typeface="Montserrat"/>
              </a:rPr>
              <a:t>em</a:t>
            </a:r>
            <a:r>
              <a:rPr lang="en" sz="1600">
                <a:solidFill>
                  <a:schemeClr val="tx1"/>
                </a:solidFill>
                <a:latin typeface="Montserrat"/>
              </a:rPr>
              <a:t>: &lt;https://www.terra.com.br/noticias/brasil-e-o-pais-com-mais-dentistas-no-mundo-mas-ainda-existem-areas-de-tratamento-pouco-exploradas-e-regioes-com-carencia-de-profissionais,c929151215038b55fbf6a5f93a70c3231j7ep4d8.html&gt;. </a:t>
            </a:r>
            <a:r>
              <a:rPr lang="en" sz="1600" err="1">
                <a:solidFill>
                  <a:schemeClr val="tx1"/>
                </a:solidFill>
                <a:latin typeface="Montserrat"/>
              </a:rPr>
              <a:t>Acesso</a:t>
            </a:r>
            <a:r>
              <a:rPr lang="en" sz="1600">
                <a:solidFill>
                  <a:schemeClr val="tx1"/>
                </a:solidFill>
                <a:latin typeface="Montserrat"/>
              </a:rPr>
              <a:t> </a:t>
            </a:r>
            <a:r>
              <a:rPr lang="en" sz="1600" err="1">
                <a:solidFill>
                  <a:schemeClr val="tx1"/>
                </a:solidFill>
                <a:latin typeface="Montserrat"/>
              </a:rPr>
              <a:t>em</a:t>
            </a:r>
            <a:r>
              <a:rPr lang="en" sz="1600">
                <a:solidFill>
                  <a:schemeClr val="tx1"/>
                </a:solidFill>
                <a:latin typeface="Montserrat"/>
              </a:rPr>
              <a:t>: 12 de </a:t>
            </a:r>
            <a:r>
              <a:rPr lang="en" sz="1600" err="1">
                <a:solidFill>
                  <a:schemeClr val="tx1"/>
                </a:solidFill>
                <a:latin typeface="Montserrat"/>
              </a:rPr>
              <a:t>março</a:t>
            </a:r>
            <a:r>
              <a:rPr lang="en" sz="1600">
                <a:solidFill>
                  <a:schemeClr val="tx1"/>
                </a:solidFill>
                <a:latin typeface="Montserrat"/>
              </a:rPr>
              <a:t> de 2023</a:t>
            </a:r>
            <a:r>
              <a:rPr lang="en" sz="1800">
                <a:solidFill>
                  <a:schemeClr val="tx1"/>
                </a:solidFill>
                <a:latin typeface="Montserrat"/>
              </a:rPr>
              <a:t>.</a:t>
            </a:r>
            <a:endParaRPr lang="pt-BR">
              <a:solidFill>
                <a:schemeClr val="tx1"/>
              </a:solidFill>
              <a:latin typeface="Montserrat"/>
            </a:endParaRPr>
          </a:p>
          <a:p>
            <a:pPr marL="457200" indent="-330200" algn="just">
              <a:buSzPts val="1600"/>
              <a:buChar char="●"/>
            </a:pPr>
            <a:endParaRPr lang="pt-BR" sz="1800">
              <a:solidFill>
                <a:schemeClr val="tx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74"/>
        <p:cNvGrpSpPr/>
        <p:nvPr/>
      </p:nvGrpSpPr>
      <p:grpSpPr>
        <a:xfrm>
          <a:off x="0" y="0"/>
          <a:ext cx="0" cy="0"/>
          <a:chOff x="0" y="0"/>
          <a:chExt cx="0" cy="0"/>
        </a:xfrm>
      </p:grpSpPr>
      <p:sp>
        <p:nvSpPr>
          <p:cNvPr id="10875" name="Google Shape;10875;p37"/>
          <p:cNvSpPr txBox="1">
            <a:spLocks noGrp="1"/>
          </p:cNvSpPr>
          <p:nvPr>
            <p:ph type="title"/>
          </p:nvPr>
        </p:nvSpPr>
        <p:spPr>
          <a:xfrm>
            <a:off x="1229180" y="2065534"/>
            <a:ext cx="6696424" cy="108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OBRIGADO!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97"/>
        <p:cNvGrpSpPr/>
        <p:nvPr/>
      </p:nvGrpSpPr>
      <p:grpSpPr>
        <a:xfrm>
          <a:off x="0" y="0"/>
          <a:ext cx="0" cy="0"/>
          <a:chOff x="0" y="0"/>
          <a:chExt cx="0" cy="0"/>
        </a:xfrm>
      </p:grpSpPr>
      <p:sp>
        <p:nvSpPr>
          <p:cNvPr id="10898" name="Google Shape;10898;p39"/>
          <p:cNvSpPr/>
          <p:nvPr/>
        </p:nvSpPr>
        <p:spPr>
          <a:xfrm>
            <a:off x="1707500" y="-61100"/>
            <a:ext cx="1864375" cy="2652675"/>
          </a:xfrm>
          <a:custGeom>
            <a:avLst/>
            <a:gdLst/>
            <a:ahLst/>
            <a:cxnLst/>
            <a:rect l="l" t="t" r="r" b="b"/>
            <a:pathLst>
              <a:path w="74575" h="106107" extrusionOk="0">
                <a:moveTo>
                  <a:pt x="0" y="0"/>
                </a:moveTo>
                <a:cubicBezTo>
                  <a:pt x="2990" y="5183"/>
                  <a:pt x="9104" y="26316"/>
                  <a:pt x="17942" y="31100"/>
                </a:cubicBezTo>
                <a:cubicBezTo>
                  <a:pt x="26780" y="35885"/>
                  <a:pt x="46734" y="24513"/>
                  <a:pt x="53029" y="28707"/>
                </a:cubicBezTo>
                <a:cubicBezTo>
                  <a:pt x="59324" y="32902"/>
                  <a:pt x="52125" y="49024"/>
                  <a:pt x="55713" y="56267"/>
                </a:cubicBezTo>
                <a:cubicBezTo>
                  <a:pt x="59302" y="63511"/>
                  <a:pt x="74028" y="63861"/>
                  <a:pt x="74560" y="72168"/>
                </a:cubicBezTo>
                <a:cubicBezTo>
                  <a:pt x="75092" y="80475"/>
                  <a:pt x="61513" y="100451"/>
                  <a:pt x="58903" y="106107"/>
                </a:cubicBezTo>
              </a:path>
            </a:pathLst>
          </a:custGeom>
          <a:noFill/>
          <a:ln w="19050" cap="flat" cmpd="sng">
            <a:solidFill>
              <a:schemeClr val="dk2"/>
            </a:solidFill>
            <a:prstDash val="solid"/>
            <a:round/>
            <a:headEnd type="none" w="med" len="med"/>
            <a:tailEnd type="none" w="med" len="med"/>
          </a:ln>
        </p:spPr>
      </p:sp>
      <p:sp>
        <p:nvSpPr>
          <p:cNvPr id="10899" name="Google Shape;10899;p39"/>
          <p:cNvSpPr/>
          <p:nvPr/>
        </p:nvSpPr>
        <p:spPr>
          <a:xfrm flipH="1">
            <a:off x="5338693" y="1118329"/>
            <a:ext cx="1313100" cy="1313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39"/>
          <p:cNvSpPr txBox="1">
            <a:spLocks noGrp="1"/>
          </p:cNvSpPr>
          <p:nvPr>
            <p:ph type="title"/>
          </p:nvPr>
        </p:nvSpPr>
        <p:spPr>
          <a:xfrm>
            <a:off x="2908532" y="2631275"/>
            <a:ext cx="6116662" cy="808475"/>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sz="5700" err="1"/>
              <a:t>Contextualização</a:t>
            </a:r>
            <a:endParaRPr lang="pt-BR" sz="5700"/>
          </a:p>
        </p:txBody>
      </p:sp>
      <p:sp>
        <p:nvSpPr>
          <p:cNvPr id="10901" name="Google Shape;10901;p39"/>
          <p:cNvSpPr txBox="1">
            <a:spLocks noGrp="1"/>
          </p:cNvSpPr>
          <p:nvPr>
            <p:ph type="title" idx="2"/>
          </p:nvPr>
        </p:nvSpPr>
        <p:spPr>
          <a:xfrm>
            <a:off x="5338693" y="1229288"/>
            <a:ext cx="13131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0903" name="Google Shape;10903;p39"/>
          <p:cNvSpPr/>
          <p:nvPr/>
        </p:nvSpPr>
        <p:spPr>
          <a:xfrm>
            <a:off x="-644250" y="729388"/>
            <a:ext cx="3672000" cy="3672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904" name="Google Shape;10904;p39"/>
          <p:cNvPicPr preferRelativeResize="0"/>
          <p:nvPr/>
        </p:nvPicPr>
        <p:blipFill rotWithShape="1">
          <a:blip r:embed="rId3">
            <a:alphaModFix amt="80000"/>
          </a:blip>
          <a:srcRect/>
          <a:stretch/>
        </p:blipFill>
        <p:spPr>
          <a:xfrm>
            <a:off x="-771250" y="729388"/>
            <a:ext cx="3672000" cy="3672000"/>
          </a:xfrm>
          <a:prstGeom prst="ellipse">
            <a:avLst/>
          </a:prstGeom>
          <a:noFill/>
          <a:ln>
            <a:noFill/>
          </a:ln>
        </p:spPr>
      </p:pic>
      <p:sp>
        <p:nvSpPr>
          <p:cNvPr id="10905" name="Google Shape;10905;p39"/>
          <p:cNvSpPr/>
          <p:nvPr/>
        </p:nvSpPr>
        <p:spPr>
          <a:xfrm>
            <a:off x="-641272" y="-9"/>
            <a:ext cx="1771141" cy="2066072"/>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68"/>
        <p:cNvGrpSpPr/>
        <p:nvPr/>
      </p:nvGrpSpPr>
      <p:grpSpPr>
        <a:xfrm>
          <a:off x="0" y="0"/>
          <a:ext cx="0" cy="0"/>
          <a:chOff x="0" y="0"/>
          <a:chExt cx="0" cy="0"/>
        </a:xfrm>
      </p:grpSpPr>
      <p:sp>
        <p:nvSpPr>
          <p:cNvPr id="10869" name="Google Shape;10869;p36"/>
          <p:cNvSpPr txBox="1">
            <a:spLocks noGrp="1"/>
          </p:cNvSpPr>
          <p:nvPr>
            <p:ph type="title"/>
          </p:nvPr>
        </p:nvSpPr>
        <p:spPr>
          <a:xfrm>
            <a:off x="720000" y="311400"/>
            <a:ext cx="6696600" cy="5922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a:t>CONTEXTUALIZAÇÃO</a:t>
            </a:r>
            <a:endParaRPr lang="pt-BR"/>
          </a:p>
        </p:txBody>
      </p:sp>
      <p:sp>
        <p:nvSpPr>
          <p:cNvPr id="10870" name="Google Shape;10870;p36"/>
          <p:cNvSpPr txBox="1">
            <a:spLocks noGrp="1"/>
          </p:cNvSpPr>
          <p:nvPr>
            <p:ph type="body" idx="1"/>
          </p:nvPr>
        </p:nvSpPr>
        <p:spPr>
          <a:xfrm>
            <a:off x="720000" y="987525"/>
            <a:ext cx="7274700" cy="3699300"/>
          </a:xfrm>
          <a:prstGeom prst="rect">
            <a:avLst/>
          </a:prstGeom>
        </p:spPr>
        <p:txBody>
          <a:bodyPr spcFirstLastPara="1" wrap="square" lIns="91425" tIns="91425" rIns="91425" bIns="91425" anchor="ctr" anchorCtr="0">
            <a:noAutofit/>
          </a:bodyPr>
          <a:lstStyle/>
          <a:p>
            <a:pPr marL="0" indent="0">
              <a:buNone/>
            </a:pPr>
            <a:r>
              <a:rPr lang="en" sz="1700" dirty="0"/>
              <a:t>Situação atual do mercado: </a:t>
            </a:r>
          </a:p>
          <a:p>
            <a:pPr marL="0" lvl="0" indent="0" algn="l" rtl="0">
              <a:spcBef>
                <a:spcPts val="0"/>
              </a:spcBef>
              <a:spcAft>
                <a:spcPts val="0"/>
              </a:spcAft>
              <a:buNone/>
            </a:pPr>
            <a:endParaRPr lang="pt-BR" sz="1700" dirty="0"/>
          </a:p>
          <a:p>
            <a:pPr>
              <a:buClr>
                <a:schemeClr val="dk1"/>
              </a:buClr>
            </a:pPr>
            <a:endParaRPr lang="en" sz="1700" dirty="0"/>
          </a:p>
          <a:p>
            <a:pPr>
              <a:buClr>
                <a:schemeClr val="dk1"/>
              </a:buClr>
            </a:pPr>
            <a:r>
              <a:rPr lang="en" sz="1700" dirty="0"/>
              <a:t>Setor odontológico exige um alto nível de cuidado e atenção;</a:t>
            </a:r>
          </a:p>
          <a:p>
            <a:pPr>
              <a:buClr>
                <a:schemeClr val="dk1"/>
              </a:buClr>
            </a:pPr>
            <a:endParaRPr lang="en" sz="1700" dirty="0"/>
          </a:p>
          <a:p>
            <a:pPr>
              <a:buClr>
                <a:schemeClr val="dk1"/>
              </a:buClr>
            </a:pPr>
            <a:r>
              <a:rPr lang="en" sz="1700" dirty="0"/>
              <a:t>Vários protocolos e regras de procedimento no atendimento;</a:t>
            </a:r>
          </a:p>
          <a:p>
            <a:pPr>
              <a:buClr>
                <a:schemeClr val="dk1"/>
              </a:buClr>
            </a:pPr>
            <a:endParaRPr lang="en" sz="1700" dirty="0"/>
          </a:p>
          <a:p>
            <a:pPr>
              <a:buClr>
                <a:schemeClr val="dk1"/>
              </a:buClr>
            </a:pPr>
            <a:r>
              <a:rPr lang="en" sz="1700" dirty="0"/>
              <a:t>Os atentendimento mal realizados colocam a vida do médico e do paciente em risco;</a:t>
            </a:r>
          </a:p>
          <a:p>
            <a:pPr>
              <a:buClr>
                <a:schemeClr val="dk1"/>
              </a:buClr>
            </a:pPr>
            <a:endParaRPr lang="en" sz="1700" dirty="0"/>
          </a:p>
          <a:p>
            <a:pPr>
              <a:buClr>
                <a:schemeClr val="dk1"/>
              </a:buClr>
            </a:pPr>
            <a:r>
              <a:rPr lang="en" sz="1700" dirty="0"/>
              <a:t>Alto nível de monitoramento dos orgãos reguladores.</a:t>
            </a:r>
          </a:p>
          <a:p>
            <a:pPr lvl="0" algn="l" rtl="0">
              <a:spcBef>
                <a:spcPts val="0"/>
              </a:spcBef>
              <a:spcAft>
                <a:spcPts val="0"/>
              </a:spcAft>
              <a:buClr>
                <a:schemeClr val="dk1"/>
              </a:buClr>
              <a:buSzPts val="1200"/>
            </a:pPr>
            <a:endParaRPr lang="e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69"/>
        <p:cNvGrpSpPr/>
        <p:nvPr/>
      </p:nvGrpSpPr>
      <p:grpSpPr>
        <a:xfrm>
          <a:off x="0" y="0"/>
          <a:ext cx="0" cy="0"/>
          <a:chOff x="0" y="0"/>
          <a:chExt cx="0" cy="0"/>
        </a:xfrm>
      </p:grpSpPr>
      <p:sp>
        <p:nvSpPr>
          <p:cNvPr id="11070" name="Google Shape;11070;p50"/>
          <p:cNvSpPr/>
          <p:nvPr/>
        </p:nvSpPr>
        <p:spPr>
          <a:xfrm>
            <a:off x="7050598" y="-626900"/>
            <a:ext cx="2742052" cy="3198660"/>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0"/>
          <p:cNvSpPr/>
          <p:nvPr/>
        </p:nvSpPr>
        <p:spPr>
          <a:xfrm flipH="1">
            <a:off x="2616087" y="729853"/>
            <a:ext cx="1313100" cy="1313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0"/>
          <p:cNvSpPr txBox="1">
            <a:spLocks noGrp="1"/>
          </p:cNvSpPr>
          <p:nvPr>
            <p:ph type="title"/>
          </p:nvPr>
        </p:nvSpPr>
        <p:spPr>
          <a:xfrm>
            <a:off x="1152987" y="2309025"/>
            <a:ext cx="4239300" cy="14508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err="1"/>
              <a:t>Problema</a:t>
            </a:r>
            <a:endParaRPr lang="pt-BR" err="1"/>
          </a:p>
        </p:txBody>
      </p:sp>
      <p:sp>
        <p:nvSpPr>
          <p:cNvPr id="11073" name="Google Shape;11073;p50"/>
          <p:cNvSpPr txBox="1">
            <a:spLocks noGrp="1"/>
          </p:cNvSpPr>
          <p:nvPr>
            <p:ph type="title" idx="2"/>
          </p:nvPr>
        </p:nvSpPr>
        <p:spPr>
          <a:xfrm>
            <a:off x="2616087" y="840812"/>
            <a:ext cx="13131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1075" name="Google Shape;11075;p50"/>
          <p:cNvSpPr/>
          <p:nvPr/>
        </p:nvSpPr>
        <p:spPr>
          <a:xfrm>
            <a:off x="5814600" y="737325"/>
            <a:ext cx="3672000" cy="3672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076" name="Google Shape;11076;p50"/>
          <p:cNvPicPr preferRelativeResize="0"/>
          <p:nvPr/>
        </p:nvPicPr>
        <p:blipFill rotWithShape="1">
          <a:blip r:embed="rId3">
            <a:alphaModFix amt="79000"/>
          </a:blip>
          <a:srcRect l="9222" t="7334" b="1888"/>
          <a:stretch/>
        </p:blipFill>
        <p:spPr>
          <a:xfrm>
            <a:off x="5814600" y="737325"/>
            <a:ext cx="3672000" cy="3672000"/>
          </a:xfrm>
          <a:prstGeom prst="ellipse">
            <a:avLst/>
          </a:prstGeom>
          <a:noFill/>
          <a:ln>
            <a:noFill/>
          </a:ln>
        </p:spPr>
      </p:pic>
      <p:sp>
        <p:nvSpPr>
          <p:cNvPr id="11077" name="Google Shape;11077;p50"/>
          <p:cNvSpPr/>
          <p:nvPr/>
        </p:nvSpPr>
        <p:spPr>
          <a:xfrm>
            <a:off x="7481825" y="3491988"/>
            <a:ext cx="2440387" cy="2233167"/>
          </a:xfrm>
          <a:custGeom>
            <a:avLst/>
            <a:gdLst/>
            <a:ahLst/>
            <a:cxnLst/>
            <a:rect l="l" t="t" r="r" b="b"/>
            <a:pathLst>
              <a:path w="74641" h="68303" extrusionOk="0">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ítulo 2">
            <a:extLst>
              <a:ext uri="{FF2B5EF4-FFF2-40B4-BE49-F238E27FC236}">
                <a16:creationId xmlns:a16="http://schemas.microsoft.com/office/drawing/2014/main" id="{4463C631-A094-A55D-7BC5-7468D921A48E}"/>
              </a:ext>
            </a:extLst>
          </p:cNvPr>
          <p:cNvSpPr>
            <a:spLocks noGrp="1"/>
          </p:cNvSpPr>
          <p:nvPr>
            <p:ph type="subTitle" idx="1"/>
          </p:nvPr>
        </p:nvSpPr>
        <p:spPr/>
        <p:txBody>
          <a:bodyPr/>
          <a:lstStyle/>
          <a:p>
            <a:endParaRPr lang="pt-B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09"/>
        <p:cNvGrpSpPr/>
        <p:nvPr/>
      </p:nvGrpSpPr>
      <p:grpSpPr>
        <a:xfrm>
          <a:off x="0" y="0"/>
          <a:ext cx="0" cy="0"/>
          <a:chOff x="0" y="0"/>
          <a:chExt cx="0" cy="0"/>
        </a:xfrm>
      </p:grpSpPr>
      <p:sp>
        <p:nvSpPr>
          <p:cNvPr id="10910" name="Google Shape;10910;p40"/>
          <p:cNvSpPr txBox="1">
            <a:spLocks noGrp="1"/>
          </p:cNvSpPr>
          <p:nvPr>
            <p:ph type="body" idx="1"/>
          </p:nvPr>
        </p:nvSpPr>
        <p:spPr>
          <a:xfrm>
            <a:off x="567989" y="1353447"/>
            <a:ext cx="7127716" cy="2707200"/>
          </a:xfrm>
          <a:prstGeom prst="rect">
            <a:avLst/>
          </a:prstGeom>
        </p:spPr>
        <p:txBody>
          <a:bodyPr spcFirstLastPara="1" wrap="square" lIns="91425" tIns="91425" rIns="91425" bIns="91425" anchor="ctr" anchorCtr="0">
            <a:noAutofit/>
          </a:bodyPr>
          <a:lstStyle/>
          <a:p>
            <a:pPr marL="0" indent="0">
              <a:buNone/>
            </a:pPr>
            <a:r>
              <a:rPr lang="en" sz="1800" dirty="0"/>
              <a:t>O que queremos resolver:</a:t>
            </a:r>
          </a:p>
          <a:p>
            <a:pPr marL="0" lvl="0" indent="0" algn="l" rtl="0">
              <a:spcBef>
                <a:spcPts val="0"/>
              </a:spcBef>
              <a:spcAft>
                <a:spcPts val="0"/>
              </a:spcAft>
              <a:buNone/>
            </a:pPr>
            <a:endParaRPr lang="pt-BR" sz="1800" dirty="0"/>
          </a:p>
          <a:p>
            <a:pPr algn="just"/>
            <a:r>
              <a:rPr lang="en" sz="1800" dirty="0"/>
              <a:t>Necessidade de personalizar o atendimento de acordo com necessidades individuais do paciente;</a:t>
            </a:r>
          </a:p>
          <a:p>
            <a:pPr algn="just"/>
            <a:r>
              <a:rPr lang="en" sz="1800" dirty="0"/>
              <a:t>Alto número de protocolos, o que pode ocasionar o esquecimento destes pelo dentista;</a:t>
            </a:r>
          </a:p>
          <a:p>
            <a:pPr algn="just"/>
            <a:r>
              <a:rPr lang="en" sz="1800" dirty="0"/>
              <a:t>Necessidade de manter os dados pessoais e médicos dos pacientes;</a:t>
            </a:r>
          </a:p>
          <a:p>
            <a:pPr algn="just"/>
            <a:r>
              <a:rPr lang="en" sz="1800" dirty="0"/>
              <a:t>Falta de um aplicativo centralizado que abrange várias partes do mundo.</a:t>
            </a:r>
          </a:p>
          <a:p>
            <a:pPr marL="0" indent="0">
              <a:buNone/>
            </a:pPr>
            <a:endParaRPr lang="pt-BR" dirty="0"/>
          </a:p>
        </p:txBody>
      </p:sp>
      <p:sp>
        <p:nvSpPr>
          <p:cNvPr id="10911" name="Google Shape;10911;p40"/>
          <p:cNvSpPr txBox="1">
            <a:spLocks noGrp="1"/>
          </p:cNvSpPr>
          <p:nvPr>
            <p:ph type="title"/>
          </p:nvPr>
        </p:nvSpPr>
        <p:spPr>
          <a:xfrm>
            <a:off x="720000" y="311400"/>
            <a:ext cx="66966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059"/>
        <p:cNvGrpSpPr/>
        <p:nvPr/>
      </p:nvGrpSpPr>
      <p:grpSpPr>
        <a:xfrm>
          <a:off x="0" y="0"/>
          <a:ext cx="0" cy="0"/>
          <a:chOff x="0" y="0"/>
          <a:chExt cx="0" cy="0"/>
        </a:xfrm>
      </p:grpSpPr>
      <p:sp>
        <p:nvSpPr>
          <p:cNvPr id="11060" name="Google Shape;11060;p49"/>
          <p:cNvSpPr/>
          <p:nvPr/>
        </p:nvSpPr>
        <p:spPr>
          <a:xfrm>
            <a:off x="-118862" y="-122650"/>
            <a:ext cx="4059863" cy="2754757"/>
          </a:xfrm>
          <a:custGeom>
            <a:avLst/>
            <a:gdLst/>
            <a:ahLst/>
            <a:cxnLst/>
            <a:rect l="l" t="t" r="r" b="b"/>
            <a:pathLst>
              <a:path w="86087" h="58413" extrusionOk="0">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49"/>
          <p:cNvSpPr txBox="1">
            <a:spLocks noGrp="1"/>
          </p:cNvSpPr>
          <p:nvPr>
            <p:ph type="title"/>
          </p:nvPr>
        </p:nvSpPr>
        <p:spPr>
          <a:xfrm>
            <a:off x="4190799" y="2491163"/>
            <a:ext cx="3849600" cy="14742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sz="5700" err="1"/>
              <a:t>Objetivo</a:t>
            </a:r>
            <a:endParaRPr lang="pt-BR" sz="5700"/>
          </a:p>
        </p:txBody>
      </p:sp>
      <p:sp>
        <p:nvSpPr>
          <p:cNvPr id="11063" name="Google Shape;11063;p49"/>
          <p:cNvSpPr/>
          <p:nvPr/>
        </p:nvSpPr>
        <p:spPr>
          <a:xfrm>
            <a:off x="866388" y="981150"/>
            <a:ext cx="3181200" cy="3181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064" name="Google Shape;11064;p49"/>
          <p:cNvPicPr preferRelativeResize="0"/>
          <p:nvPr/>
        </p:nvPicPr>
        <p:blipFill rotWithShape="1">
          <a:blip r:embed="rId3">
            <a:alphaModFix amt="79000"/>
          </a:blip>
          <a:srcRect l="11866" r="21466"/>
          <a:stretch/>
        </p:blipFill>
        <p:spPr>
          <a:xfrm>
            <a:off x="866388" y="981150"/>
            <a:ext cx="3181200" cy="3181200"/>
          </a:xfrm>
          <a:prstGeom prst="ellipse">
            <a:avLst/>
          </a:prstGeom>
          <a:noFill/>
          <a:ln>
            <a:noFill/>
          </a:ln>
        </p:spPr>
      </p:pic>
      <p:sp>
        <p:nvSpPr>
          <p:cNvPr id="11065" name="Google Shape;11065;p49"/>
          <p:cNvSpPr/>
          <p:nvPr/>
        </p:nvSpPr>
        <p:spPr>
          <a:xfrm>
            <a:off x="-248300" y="2282000"/>
            <a:ext cx="2743848" cy="2861499"/>
          </a:xfrm>
          <a:custGeom>
            <a:avLst/>
            <a:gdLst/>
            <a:ahLst/>
            <a:cxnLst/>
            <a:rect l="l" t="t" r="r" b="b"/>
            <a:pathLst>
              <a:path w="81650" h="85151" extrusionOk="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071;p50">
            <a:extLst>
              <a:ext uri="{FF2B5EF4-FFF2-40B4-BE49-F238E27FC236}">
                <a16:creationId xmlns:a16="http://schemas.microsoft.com/office/drawing/2014/main" id="{68DE450F-D758-03D5-9736-4E4414A9C13B}"/>
              </a:ext>
            </a:extLst>
          </p:cNvPr>
          <p:cNvSpPr/>
          <p:nvPr/>
        </p:nvSpPr>
        <p:spPr>
          <a:xfrm flipH="1">
            <a:off x="5430455" y="1376834"/>
            <a:ext cx="1313100" cy="1313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073;p50">
            <a:extLst>
              <a:ext uri="{FF2B5EF4-FFF2-40B4-BE49-F238E27FC236}">
                <a16:creationId xmlns:a16="http://schemas.microsoft.com/office/drawing/2014/main" id="{E25A60CB-7AC0-21AD-2BDD-DE9C64B269E7}"/>
              </a:ext>
            </a:extLst>
          </p:cNvPr>
          <p:cNvSpPr txBox="1">
            <a:spLocks/>
          </p:cNvSpPr>
          <p:nvPr/>
        </p:nvSpPr>
        <p:spPr>
          <a:xfrm>
            <a:off x="5430455" y="1563274"/>
            <a:ext cx="1313100" cy="926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500">
                <a:latin typeface="Abhaya Libre"/>
              </a:rPr>
              <a:t>03</a:t>
            </a:r>
            <a:endParaRPr lang="pt-BR" sz="6500">
              <a:latin typeface="Abhaya Libr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81"/>
        <p:cNvGrpSpPr/>
        <p:nvPr/>
      </p:nvGrpSpPr>
      <p:grpSpPr>
        <a:xfrm>
          <a:off x="0" y="0"/>
          <a:ext cx="0" cy="0"/>
          <a:chOff x="0" y="0"/>
          <a:chExt cx="0" cy="0"/>
        </a:xfrm>
      </p:grpSpPr>
      <p:sp>
        <p:nvSpPr>
          <p:cNvPr id="11100" name="Google Shape;11100;p51"/>
          <p:cNvSpPr txBox="1">
            <a:spLocks noGrp="1"/>
          </p:cNvSpPr>
          <p:nvPr>
            <p:ph type="title"/>
          </p:nvPr>
        </p:nvSpPr>
        <p:spPr>
          <a:xfrm>
            <a:off x="720000" y="311400"/>
            <a:ext cx="7701600" cy="592200"/>
          </a:xfrm>
          <a:prstGeom prst="rect">
            <a:avLst/>
          </a:prstGeom>
        </p:spPr>
        <p:txBody>
          <a:bodyPr spcFirstLastPara="1" wrap="square" lIns="91425" tIns="91425" rIns="91425" bIns="91425" anchor="t" anchorCtr="0">
            <a:noAutofit/>
          </a:bodyPr>
          <a:lstStyle/>
          <a:p>
            <a:r>
              <a:rPr lang="en"/>
              <a:t>OBJETIVOS ESPECÍFICOS</a:t>
            </a:r>
          </a:p>
        </p:txBody>
      </p:sp>
      <p:sp>
        <p:nvSpPr>
          <p:cNvPr id="3" name="Google Shape;10910;p40">
            <a:extLst>
              <a:ext uri="{FF2B5EF4-FFF2-40B4-BE49-F238E27FC236}">
                <a16:creationId xmlns:a16="http://schemas.microsoft.com/office/drawing/2014/main" id="{C7FF2440-65A9-ED13-8D40-7262B3E38115}"/>
              </a:ext>
            </a:extLst>
          </p:cNvPr>
          <p:cNvSpPr txBox="1">
            <a:spLocks/>
          </p:cNvSpPr>
          <p:nvPr/>
        </p:nvSpPr>
        <p:spPr>
          <a:xfrm>
            <a:off x="720000" y="727434"/>
            <a:ext cx="7472772" cy="3300265"/>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pt-BR" sz="1600">
              <a:solidFill>
                <a:schemeClr val="tx1"/>
              </a:solidFill>
              <a:latin typeface="Montserrat"/>
            </a:endParaRPr>
          </a:p>
          <a:p>
            <a:pPr marL="457200" indent="-330200">
              <a:buSzPts val="1600"/>
              <a:buFont typeface="Arial"/>
              <a:buChar char="●"/>
            </a:pPr>
            <a:r>
              <a:rPr lang="pt-BR" sz="1800">
                <a:solidFill>
                  <a:schemeClr val="tx1"/>
                </a:solidFill>
                <a:latin typeface="Montserrat"/>
              </a:rPr>
              <a:t>Avaliar os principais tipos de acometimentos sistêmicos</a:t>
            </a:r>
          </a:p>
          <a:p>
            <a:pPr marL="457200" indent="-330200">
              <a:buSzPts val="1600"/>
              <a:buFont typeface="Arial"/>
              <a:buChar char="●"/>
            </a:pPr>
            <a:r>
              <a:rPr lang="pt-BR" sz="1800">
                <a:solidFill>
                  <a:schemeClr val="tx1"/>
                </a:solidFill>
                <a:latin typeface="Montserrat"/>
              </a:rPr>
              <a:t>Coletar dados pessoais e médicos dos pacientes</a:t>
            </a:r>
          </a:p>
          <a:p>
            <a:pPr marL="457200" indent="-330200">
              <a:buSzPts val="1600"/>
              <a:buChar char="●"/>
            </a:pPr>
            <a:r>
              <a:rPr lang="pt-BR" sz="1800">
                <a:solidFill>
                  <a:schemeClr val="tx1"/>
                </a:solidFill>
                <a:latin typeface="Montserrat"/>
              </a:rPr>
              <a:t>Armazenar os dados do paciente</a:t>
            </a:r>
          </a:p>
          <a:p>
            <a:pPr marL="457200" indent="-330200">
              <a:buSzPts val="1600"/>
              <a:buChar char="●"/>
            </a:pPr>
            <a:r>
              <a:rPr lang="pt-BR" sz="1800">
                <a:solidFill>
                  <a:schemeClr val="tx1"/>
                </a:solidFill>
                <a:latin typeface="Montserrat"/>
              </a:rPr>
              <a:t>Identificar os principais protocolos odontológicos</a:t>
            </a:r>
          </a:p>
          <a:p>
            <a:pPr marL="457200" indent="-330200">
              <a:buSzPts val="1600"/>
              <a:buChar char="●"/>
            </a:pPr>
            <a:r>
              <a:rPr lang="pt-BR" sz="1800">
                <a:solidFill>
                  <a:schemeClr val="tx1"/>
                </a:solidFill>
                <a:latin typeface="Montserrat"/>
              </a:rPr>
              <a:t>Analisar o histórico médico do paciente</a:t>
            </a:r>
          </a:p>
          <a:p>
            <a:pPr marL="457200" indent="-330200">
              <a:buSzPts val="1600"/>
              <a:buChar char="●"/>
            </a:pPr>
            <a:r>
              <a:rPr lang="pt-BR" sz="1800">
                <a:solidFill>
                  <a:schemeClr val="tx1"/>
                </a:solidFill>
                <a:latin typeface="Montserrat"/>
              </a:rPr>
              <a:t>Apresentar informações sobre os protocolos recomendados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81"/>
        <p:cNvGrpSpPr/>
        <p:nvPr/>
      </p:nvGrpSpPr>
      <p:grpSpPr>
        <a:xfrm>
          <a:off x="0" y="0"/>
          <a:ext cx="0" cy="0"/>
          <a:chOff x="0" y="0"/>
          <a:chExt cx="0" cy="0"/>
        </a:xfrm>
      </p:grpSpPr>
      <p:sp>
        <p:nvSpPr>
          <p:cNvPr id="11100" name="Google Shape;11100;p51"/>
          <p:cNvSpPr txBox="1">
            <a:spLocks noGrp="1"/>
          </p:cNvSpPr>
          <p:nvPr>
            <p:ph type="title"/>
          </p:nvPr>
        </p:nvSpPr>
        <p:spPr>
          <a:xfrm>
            <a:off x="720000" y="311400"/>
            <a:ext cx="7701600" cy="592200"/>
          </a:xfrm>
          <a:prstGeom prst="rect">
            <a:avLst/>
          </a:prstGeom>
        </p:spPr>
        <p:txBody>
          <a:bodyPr spcFirstLastPara="1" wrap="square" lIns="91425" tIns="91425" rIns="91425" bIns="91425" anchor="t" anchorCtr="0">
            <a:noAutofit/>
          </a:bodyPr>
          <a:lstStyle/>
          <a:p>
            <a:r>
              <a:rPr lang="en"/>
              <a:t>OBJETIVO GERAL</a:t>
            </a:r>
          </a:p>
        </p:txBody>
      </p:sp>
      <p:sp>
        <p:nvSpPr>
          <p:cNvPr id="3" name="Google Shape;10910;p40">
            <a:extLst>
              <a:ext uri="{FF2B5EF4-FFF2-40B4-BE49-F238E27FC236}">
                <a16:creationId xmlns:a16="http://schemas.microsoft.com/office/drawing/2014/main" id="{C7FF2440-65A9-ED13-8D40-7262B3E38115}"/>
              </a:ext>
            </a:extLst>
          </p:cNvPr>
          <p:cNvSpPr txBox="1">
            <a:spLocks/>
          </p:cNvSpPr>
          <p:nvPr/>
        </p:nvSpPr>
        <p:spPr>
          <a:xfrm>
            <a:off x="720000" y="727434"/>
            <a:ext cx="7472772" cy="3300265"/>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pt-BR" sz="1600">
              <a:solidFill>
                <a:schemeClr val="tx1"/>
              </a:solidFill>
              <a:latin typeface="Montserrat"/>
            </a:endParaRPr>
          </a:p>
          <a:p>
            <a:pPr marL="457200" indent="-330200" algn="just">
              <a:buSzPts val="1600"/>
              <a:buChar char="●"/>
            </a:pPr>
            <a:r>
              <a:rPr lang="pt-BR" sz="1800">
                <a:solidFill>
                  <a:schemeClr val="tx1"/>
                </a:solidFill>
                <a:latin typeface="Montserrat"/>
              </a:rPr>
              <a:t>Criação de um sistema para auxiliar os profissionais da área de odontologia no atendimento de pacientes que apresentam algum tipo de acometimento sistêmico, por meio de recomendações de protocolos já estabelecidos</a:t>
            </a:r>
            <a:endParaRPr lang="pt-BR">
              <a:solidFill>
                <a:schemeClr val="tx1"/>
              </a:solidFill>
              <a:latin typeface="Montserrat"/>
            </a:endParaRPr>
          </a:p>
        </p:txBody>
      </p:sp>
    </p:spTree>
    <p:extLst>
      <p:ext uri="{BB962C8B-B14F-4D97-AF65-F5344CB8AC3E}">
        <p14:creationId xmlns:p14="http://schemas.microsoft.com/office/powerpoint/2010/main" val="2283831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97"/>
        <p:cNvGrpSpPr/>
        <p:nvPr/>
      </p:nvGrpSpPr>
      <p:grpSpPr>
        <a:xfrm>
          <a:off x="0" y="0"/>
          <a:ext cx="0" cy="0"/>
          <a:chOff x="0" y="0"/>
          <a:chExt cx="0" cy="0"/>
        </a:xfrm>
      </p:grpSpPr>
      <p:sp>
        <p:nvSpPr>
          <p:cNvPr id="10898" name="Google Shape;10898;p39"/>
          <p:cNvSpPr/>
          <p:nvPr/>
        </p:nvSpPr>
        <p:spPr>
          <a:xfrm>
            <a:off x="1707500" y="-61100"/>
            <a:ext cx="1864375" cy="2652675"/>
          </a:xfrm>
          <a:custGeom>
            <a:avLst/>
            <a:gdLst/>
            <a:ahLst/>
            <a:cxnLst/>
            <a:rect l="l" t="t" r="r" b="b"/>
            <a:pathLst>
              <a:path w="74575" h="106107" extrusionOk="0">
                <a:moveTo>
                  <a:pt x="0" y="0"/>
                </a:moveTo>
                <a:cubicBezTo>
                  <a:pt x="2990" y="5183"/>
                  <a:pt x="9104" y="26316"/>
                  <a:pt x="17942" y="31100"/>
                </a:cubicBezTo>
                <a:cubicBezTo>
                  <a:pt x="26780" y="35885"/>
                  <a:pt x="46734" y="24513"/>
                  <a:pt x="53029" y="28707"/>
                </a:cubicBezTo>
                <a:cubicBezTo>
                  <a:pt x="59324" y="32902"/>
                  <a:pt x="52125" y="49024"/>
                  <a:pt x="55713" y="56267"/>
                </a:cubicBezTo>
                <a:cubicBezTo>
                  <a:pt x="59302" y="63511"/>
                  <a:pt x="74028" y="63861"/>
                  <a:pt x="74560" y="72168"/>
                </a:cubicBezTo>
                <a:cubicBezTo>
                  <a:pt x="75092" y="80475"/>
                  <a:pt x="61513" y="100451"/>
                  <a:pt x="58903" y="106107"/>
                </a:cubicBezTo>
              </a:path>
            </a:pathLst>
          </a:custGeom>
          <a:noFill/>
          <a:ln w="19050" cap="flat" cmpd="sng">
            <a:solidFill>
              <a:schemeClr val="dk2"/>
            </a:solidFill>
            <a:prstDash val="solid"/>
            <a:round/>
            <a:headEnd type="none" w="med" len="med"/>
            <a:tailEnd type="none" w="med" len="med"/>
          </a:ln>
        </p:spPr>
      </p:sp>
      <p:sp>
        <p:nvSpPr>
          <p:cNvPr id="10899" name="Google Shape;10899;p39"/>
          <p:cNvSpPr/>
          <p:nvPr/>
        </p:nvSpPr>
        <p:spPr>
          <a:xfrm flipH="1">
            <a:off x="5338693" y="1118329"/>
            <a:ext cx="1313100" cy="1313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39"/>
          <p:cNvSpPr txBox="1">
            <a:spLocks noGrp="1"/>
          </p:cNvSpPr>
          <p:nvPr>
            <p:ph type="title"/>
          </p:nvPr>
        </p:nvSpPr>
        <p:spPr>
          <a:xfrm>
            <a:off x="2908532" y="2631275"/>
            <a:ext cx="6116662" cy="808475"/>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sz="5700" err="1"/>
              <a:t>Justificativa</a:t>
            </a:r>
            <a:endParaRPr lang="pt-BR" err="1"/>
          </a:p>
        </p:txBody>
      </p:sp>
      <p:sp>
        <p:nvSpPr>
          <p:cNvPr id="10901" name="Google Shape;10901;p39"/>
          <p:cNvSpPr txBox="1">
            <a:spLocks noGrp="1"/>
          </p:cNvSpPr>
          <p:nvPr>
            <p:ph type="title" idx="2"/>
          </p:nvPr>
        </p:nvSpPr>
        <p:spPr>
          <a:xfrm>
            <a:off x="5338693" y="1229288"/>
            <a:ext cx="13131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0903" name="Google Shape;10903;p39"/>
          <p:cNvSpPr/>
          <p:nvPr/>
        </p:nvSpPr>
        <p:spPr>
          <a:xfrm>
            <a:off x="-644250" y="729388"/>
            <a:ext cx="3672000" cy="3672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904" name="Google Shape;10904;p39"/>
          <p:cNvPicPr preferRelativeResize="0"/>
          <p:nvPr/>
        </p:nvPicPr>
        <p:blipFill rotWithShape="1">
          <a:blip r:embed="rId3">
            <a:alphaModFix amt="80000"/>
          </a:blip>
          <a:srcRect/>
          <a:stretch/>
        </p:blipFill>
        <p:spPr>
          <a:xfrm>
            <a:off x="-771250" y="729388"/>
            <a:ext cx="3672000" cy="3672000"/>
          </a:xfrm>
          <a:prstGeom prst="ellipse">
            <a:avLst/>
          </a:prstGeom>
          <a:noFill/>
          <a:ln>
            <a:noFill/>
          </a:ln>
        </p:spPr>
      </p:pic>
      <p:sp>
        <p:nvSpPr>
          <p:cNvPr id="10905" name="Google Shape;10905;p39"/>
          <p:cNvSpPr/>
          <p:nvPr/>
        </p:nvSpPr>
        <p:spPr>
          <a:xfrm>
            <a:off x="-641272" y="-9"/>
            <a:ext cx="1771141" cy="2066072"/>
          </a:xfrm>
          <a:custGeom>
            <a:avLst/>
            <a:gdLst/>
            <a:ahLst/>
            <a:cxnLst/>
            <a:rect l="l" t="t" r="r" b="b"/>
            <a:pathLst>
              <a:path w="70676" h="82445" extrusionOk="0">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4431404"/>
      </p:ext>
    </p:extLst>
  </p:cSld>
  <p:clrMapOvr>
    <a:masterClrMapping/>
  </p:clrMapOvr>
</p:sld>
</file>

<file path=ppt/theme/theme1.xml><?xml version="1.0" encoding="utf-8"?>
<a:theme xmlns:a="http://schemas.openxmlformats.org/drawingml/2006/main" name="Formal Odontology by Slidesgo">
  <a:themeElements>
    <a:clrScheme name="Simple Light">
      <a:dk1>
        <a:srgbClr val="5C5D64"/>
      </a:dk1>
      <a:lt1>
        <a:srgbClr val="FFFFFF"/>
      </a:lt1>
      <a:dk2>
        <a:srgbClr val="B57E10"/>
      </a:dk2>
      <a:lt2>
        <a:srgbClr val="F0E5CF"/>
      </a:lt2>
      <a:accent1>
        <a:srgbClr val="E2B66F"/>
      </a:accent1>
      <a:accent2>
        <a:srgbClr val="629E96"/>
      </a:accent2>
      <a:accent3>
        <a:srgbClr val="B1CFCB"/>
      </a:accent3>
      <a:accent4>
        <a:srgbClr val="FFFFFF"/>
      </a:accent4>
      <a:accent5>
        <a:srgbClr val="FFFFFF"/>
      </a:accent5>
      <a:accent6>
        <a:srgbClr val="FFFFFF"/>
      </a:accent6>
      <a:hlink>
        <a:srgbClr val="5C5D6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367</Words>
  <Application>Microsoft Office PowerPoint</Application>
  <PresentationFormat>Apresentação na tela (16:9)</PresentationFormat>
  <Paragraphs>53</Paragraphs>
  <Slides>14</Slides>
  <Notes>14</Notes>
  <HiddenSlides>0</HiddenSlides>
  <MMClips>0</MMClips>
  <ScaleCrop>false</ScaleCrop>
  <HeadingPairs>
    <vt:vector size="6" baseType="variant">
      <vt:variant>
        <vt:lpstr>Fontes usadas</vt:lpstr>
      </vt:variant>
      <vt:variant>
        <vt:i4>8</vt:i4>
      </vt:variant>
      <vt:variant>
        <vt:lpstr>Tema</vt:lpstr>
      </vt:variant>
      <vt:variant>
        <vt:i4>1</vt:i4>
      </vt:variant>
      <vt:variant>
        <vt:lpstr>Títulos de slides</vt:lpstr>
      </vt:variant>
      <vt:variant>
        <vt:i4>14</vt:i4>
      </vt:variant>
    </vt:vector>
  </HeadingPairs>
  <TitlesOfParts>
    <vt:vector size="23" baseType="lpstr">
      <vt:lpstr>Montserrat</vt:lpstr>
      <vt:lpstr>Arial,Sans-Serif</vt:lpstr>
      <vt:lpstr>Roboto Condensed Light</vt:lpstr>
      <vt:lpstr>Arial</vt:lpstr>
      <vt:lpstr>Palanquin Dark</vt:lpstr>
      <vt:lpstr>Abhaya Libre</vt:lpstr>
      <vt:lpstr>Abhaya Libre SemiBold</vt:lpstr>
      <vt:lpstr>Fredoka One</vt:lpstr>
      <vt:lpstr>Formal Odontology by Slidesgo</vt:lpstr>
      <vt:lpstr>InfoOdonto</vt:lpstr>
      <vt:lpstr>Contextualização</vt:lpstr>
      <vt:lpstr>CONTEXTUALIZAÇÃO</vt:lpstr>
      <vt:lpstr>Problema</vt:lpstr>
      <vt:lpstr>PROBLEMA</vt:lpstr>
      <vt:lpstr>Objetivo</vt:lpstr>
      <vt:lpstr>OBJETIVOS ESPECÍFICOS</vt:lpstr>
      <vt:lpstr>OBJETIVO GERAL</vt:lpstr>
      <vt:lpstr>Justificativa</vt:lpstr>
      <vt:lpstr>JUSTIFICATIVA</vt:lpstr>
      <vt:lpstr>Trabalhos Relacionados</vt:lpstr>
      <vt:lpstr>TRABALHOS RELACIONADOS</vt:lpstr>
      <vt:lpstr>REFERÊNCIAS</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dc:title>
  <cp:lastModifiedBy>Gabriel Lima</cp:lastModifiedBy>
  <cp:revision>3</cp:revision>
  <dcterms:modified xsi:type="dcterms:W3CDTF">2023-03-13T20:48:31Z</dcterms:modified>
</cp:coreProperties>
</file>

<file path=docProps/thumbnail.jpeg>
</file>